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875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136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050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962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7473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678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145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717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620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331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02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1669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TONSKA REŽIJA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OKTOBAR 2024.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41383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TONSKA REŽIJA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Tonska režija je postupak koji se koristi u zvučnoj produkciji za postizanje željenog zvučnog rezultata.</a:t>
            </a:r>
          </a:p>
          <a:p>
            <a:r>
              <a:rPr lang="sr-Latn-RS" dirty="0" smtClean="0"/>
              <a:t>To uključuje kontrolu jačine zvuka, balansiranje različitih audio izvora, dodavanje efekata i oblikovanje zvuka kako bi se postigao visok kvalitet snimka.</a:t>
            </a:r>
          </a:p>
          <a:p>
            <a:r>
              <a:rPr lang="sr-Latn-RS" dirty="0" smtClean="0"/>
              <a:t>Ovo je ključno u muzičkoj produkciji, filmovima i radiju, gde je važno osigurati da zvuk bude jasan i da stvara pravu atmosferu.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65" y="4503692"/>
            <a:ext cx="3399906" cy="2189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1996375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TONSKA REŽIJA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Kvalitetna tonska režija može značajno poboljšati doživljaj muzike, filma ili bilo kog drugog</a:t>
            </a:r>
            <a:r>
              <a:rPr lang="en-US" dirty="0" smtClean="0"/>
              <a:t> </a:t>
            </a:r>
            <a:r>
              <a:rPr lang="en-US" noProof="1" smtClean="0"/>
              <a:t>medija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noProof="1" smtClean="0"/>
              <a:t>Tonska režija zahteva kombinaciju tehničkog znanja, kreativnosti i osetljivosti prema zvuku, čime se doprinosi stvaranju kvalitetno</a:t>
            </a:r>
            <a:r>
              <a:rPr lang="en-US" dirty="0" smtClean="0"/>
              <a:t>g audio </a:t>
            </a:r>
            <a:r>
              <a:rPr lang="en-US" noProof="1" smtClean="0"/>
              <a:t>sadržaja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noProof="1" smtClean="0"/>
              <a:t>Dobar zvuk može učiniti sadržaj privlačnijim</a:t>
            </a:r>
            <a:r>
              <a:rPr lang="sr-Latn-RS" noProof="1" smtClean="0"/>
              <a:t>.</a:t>
            </a:r>
            <a:endParaRPr lang="sr-Latn-R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9856" y="4080052"/>
            <a:ext cx="3549501" cy="219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Tonski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Tonski ili muzički studio je prostorija koja</a:t>
            </a:r>
            <a:r>
              <a:rPr lang="en-US" dirty="0" smtClean="0"/>
              <a:t> </a:t>
            </a:r>
            <a:r>
              <a:rPr lang="en-US" dirty="0"/>
              <a:t>je  </a:t>
            </a:r>
            <a:r>
              <a:rPr lang="en-US" noProof="1" smtClean="0"/>
              <a:t>specijalno opremljena za  snimanje zvuka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en-US" noProof="1" smtClean="0"/>
              <a:t>Tonski studio se projektuje tako da akustički uslovi u njemu  budu što kvalitetniji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/>
              <a:t>U </a:t>
            </a:r>
            <a:r>
              <a:rPr lang="en-US" noProof="1" smtClean="0"/>
              <a:t>tonskom studiju rade tonski tehničari, elektro inženjeri i dizajneri zvuka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49" y="3775731"/>
            <a:ext cx="3812178" cy="25362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1469484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Tonski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Svaki tonski studio u svom osnovnom obliku ima četiri glavne, međusobno potpuno odvojene  i zvučno izolovane prostorije</a:t>
            </a:r>
            <a:r>
              <a:rPr lang="en-US" dirty="0" smtClean="0"/>
              <a:t>:</a:t>
            </a:r>
            <a:endParaRPr lang="sr-Latn-RS" dirty="0" smtClean="0"/>
          </a:p>
          <a:p>
            <a:pPr lvl="0"/>
            <a:r>
              <a:rPr lang="en-US" noProof="1" smtClean="0"/>
              <a:t>Kontrolna soba - svi uređaji koji se nalaze u prostorij</a:t>
            </a:r>
            <a:r>
              <a:rPr lang="sr-Latn-RS" noProof="1" smtClean="0"/>
              <a:t>i</a:t>
            </a:r>
            <a:r>
              <a:rPr lang="en-US" noProof="1" smtClean="0"/>
              <a:t>  povezani su u jednu celinu koja se naziva tonski-režijski sto ili kontrolni pult, koji predstavlja centar svakog tonskog studija.</a:t>
            </a:r>
          </a:p>
          <a:p>
            <a:pPr lvl="0"/>
            <a:r>
              <a:rPr lang="en-US" noProof="1" smtClean="0"/>
              <a:t>Studio ili prostorija za izvođenje muzike - tu se nalaze izvođači čiji se </a:t>
            </a:r>
            <a:r>
              <a:rPr lang="en-US" dirty="0" smtClean="0"/>
              <a:t>program </a:t>
            </a:r>
            <a:r>
              <a:rPr lang="en-US" noProof="1" smtClean="0"/>
              <a:t>snima( muzičari, gl</a:t>
            </a:r>
            <a:r>
              <a:rPr lang="sr-Latn-RS" dirty="0" smtClean="0"/>
              <a:t>u</a:t>
            </a:r>
            <a:r>
              <a:rPr lang="en-US" noProof="1" smtClean="0"/>
              <a:t>mci i obavezno spikeri) pomoću mikrofona.</a:t>
            </a:r>
          </a:p>
          <a:p>
            <a:r>
              <a:rPr lang="en-US" noProof="1" smtClean="0"/>
              <a:t>Mašinske sobe - tu</a:t>
            </a:r>
            <a:r>
              <a:rPr lang="en-US" dirty="0" smtClean="0"/>
              <a:t> </a:t>
            </a:r>
            <a:r>
              <a:rPr lang="en-US" noProof="1" smtClean="0"/>
              <a:t>se vrši obrada zvuka</a:t>
            </a:r>
            <a:r>
              <a:rPr lang="sr-Latn-RS" noProof="1" smtClean="0"/>
              <a:t>.</a:t>
            </a:r>
            <a:endParaRPr lang="en-US" noProof="1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522991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Oprema u  tonskom studiju-mikrofoni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Mikrofon je elektroakustički uređaj koji pretvara akustičnu energiju u električnu.</a:t>
            </a:r>
          </a:p>
          <a:p>
            <a:r>
              <a:rPr lang="sr-Latn-RS" dirty="0" smtClean="0"/>
              <a:t>Koristi se u različitim aplikacijama, uključujući muziku, radio, film i komunikaciju.</a:t>
            </a:r>
          </a:p>
          <a:p>
            <a:r>
              <a:rPr lang="sr-Latn-RS" dirty="0" smtClean="0"/>
              <a:t>Postoji nekoliko vrsta mikrofona uključujući:</a:t>
            </a:r>
          </a:p>
          <a:p>
            <a:r>
              <a:rPr lang="sr-Latn-RS" dirty="0" smtClean="0"/>
              <a:t>Dinamički mikrofon</a:t>
            </a:r>
          </a:p>
          <a:p>
            <a:r>
              <a:rPr lang="sr-Latn-RS" dirty="0" smtClean="0"/>
              <a:t>Kondenzatorski mikrofon</a:t>
            </a:r>
          </a:p>
          <a:p>
            <a:r>
              <a:rPr lang="sr-Latn-RS" dirty="0" smtClean="0"/>
              <a:t>Ugljeni mikrofoni</a:t>
            </a:r>
          </a:p>
          <a:p>
            <a:r>
              <a:rPr lang="sr-Latn-RS" dirty="0" smtClean="0"/>
              <a:t>Kristalni mikrofoni</a:t>
            </a:r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01" y="3904124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24512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Oprema u  tonskom </a:t>
            </a:r>
            <a:r>
              <a:rPr lang="sr-Latn-RS" dirty="0" smtClean="0"/>
              <a:t>studiju-zvučnici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Zvučnik je elektroakustički uređaj koji pretvara električni signal u akustički signal (zvuk</a:t>
            </a:r>
            <a:r>
              <a:rPr lang="en-US" dirty="0" smtClean="0"/>
              <a:t>).</a:t>
            </a:r>
            <a:endParaRPr lang="sr-Latn-RS" dirty="0" smtClean="0"/>
          </a:p>
          <a:p>
            <a:r>
              <a:rPr lang="sr-Latn-RS" dirty="0" smtClean="0"/>
              <a:t>Ovaj proces se obavlja tako što se električna energija najpre pretvara u mehaničku, a zatim u akustičku.</a:t>
            </a:r>
          </a:p>
          <a:p>
            <a:r>
              <a:rPr lang="en-US" noProof="1" smtClean="0"/>
              <a:t>Najminimalniji zahtev koji zvučnici treba da ispunjavaju je da prilikom dovođenja istog signala na oba zvučnika, membrane pomeraju unapred istovremeno, što znači da moraju biti tako povezani da se pomeraju u fazi</a:t>
            </a:r>
            <a:r>
              <a:rPr lang="en-US" dirty="0" smtClean="0"/>
              <a:t>. </a:t>
            </a:r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313" y="4677666"/>
            <a:ext cx="2851264" cy="18753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608185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Oprema u  tonskom </a:t>
            </a:r>
            <a:r>
              <a:rPr lang="sr-Latn-RS" dirty="0" smtClean="0"/>
              <a:t>studiju-mikseta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 </a:t>
            </a:r>
            <a:r>
              <a:rPr lang="en-US" noProof="1" smtClean="0"/>
              <a:t>svakoj tonskoj režiji tonska miks</a:t>
            </a:r>
            <a:r>
              <a:rPr lang="sr-Latn-RS" noProof="1" smtClean="0"/>
              <a:t>eta</a:t>
            </a:r>
            <a:r>
              <a:rPr lang="en-US" noProof="1" smtClean="0"/>
              <a:t> je najvažniji uređaj (nazvan kontrolni ili tonski sto</a:t>
            </a:r>
            <a:r>
              <a:rPr lang="en-US" dirty="0" smtClean="0"/>
              <a:t>).</a:t>
            </a:r>
            <a:endParaRPr lang="sr-Latn-RS" dirty="0"/>
          </a:p>
          <a:p>
            <a:r>
              <a:rPr lang="en-US" dirty="0"/>
              <a:t>Ona </a:t>
            </a:r>
            <a:r>
              <a:rPr lang="en-US" noProof="1" smtClean="0"/>
              <a:t>omogućava da se signali iz svih tonskih izvora kontrolišu i miksuju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sr-Latn-RS" dirty="0" smtClean="0"/>
              <a:t>   </a:t>
            </a:r>
            <a:r>
              <a:rPr lang="vi-VN" dirty="0" smtClean="0"/>
              <a:t>Kod direktnih prenosa na ovom uređaju sklapa se finalni (miks) ton</a:t>
            </a:r>
            <a:r>
              <a:rPr lang="en-US" dirty="0" smtClean="0"/>
              <a:t>.</a:t>
            </a:r>
            <a:r>
              <a:rPr lang="sr-Latn-RS" dirty="0" smtClean="0"/>
              <a:t>                                                 </a:t>
            </a:r>
          </a:p>
          <a:p>
            <a:endParaRPr lang="en-US" dirty="0" smtClean="0"/>
          </a:p>
          <a:p>
            <a:pPr>
              <a:buNone/>
            </a:pPr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4400" y="4279332"/>
            <a:ext cx="1996385" cy="1603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95925569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AUTOR:TAMARA MILETIĆ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sr-Latn-RS" sz="8000" dirty="0" smtClean="0"/>
              <a:t>4/3</a:t>
            </a:r>
            <a:endParaRPr lang="en-US" sz="8000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108</TotalTime>
  <Words>379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Banded</vt:lpstr>
      <vt:lpstr>TONSKA REŽIJA</vt:lpstr>
      <vt:lpstr>TONSKA REŽIJA</vt:lpstr>
      <vt:lpstr>TONSKA REŽIJA</vt:lpstr>
      <vt:lpstr>Tonski studio</vt:lpstr>
      <vt:lpstr>Tonski studio</vt:lpstr>
      <vt:lpstr>Oprema u  tonskom studiju-mikrofoni</vt:lpstr>
      <vt:lpstr>Oprema u  tonskom studiju-zvučnici</vt:lpstr>
      <vt:lpstr>Oprema u  tonskom studiju-mikseta</vt:lpstr>
      <vt:lpstr>AUTOR:TAMARA MILETIĆ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TONSKA REŽIJA</dc:title>
  <dc:creator>Windows User</dc:creator>
  <cp:lastModifiedBy>Korisnik</cp:lastModifiedBy>
  <cp:revision>13</cp:revision>
  <dcterms:created xsi:type="dcterms:W3CDTF">2024-10-17T09:18:37Z</dcterms:created>
  <dcterms:modified xsi:type="dcterms:W3CDTF">2024-10-21T16:05:46Z</dcterms:modified>
</cp:coreProperties>
</file>