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E27A676-1B65-4FCD-ABF1-039AA8C66341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EE4B971-97D4-4833-9DEF-B0CA05D0A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A676-1B65-4FCD-ABF1-039AA8C66341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B971-97D4-4833-9DEF-B0CA05D0A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A676-1B65-4FCD-ABF1-039AA8C66341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B971-97D4-4833-9DEF-B0CA05D0A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A676-1B65-4FCD-ABF1-039AA8C66341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B971-97D4-4833-9DEF-B0CA05D0A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A676-1B65-4FCD-ABF1-039AA8C66341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B971-97D4-4833-9DEF-B0CA05D0A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A676-1B65-4FCD-ABF1-039AA8C66341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B971-97D4-4833-9DEF-B0CA05D0A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E27A676-1B65-4FCD-ABF1-039AA8C66341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EE4B971-97D4-4833-9DEF-B0CA05D0AB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E27A676-1B65-4FCD-ABF1-039AA8C66341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EE4B971-97D4-4833-9DEF-B0CA05D0A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A676-1B65-4FCD-ABF1-039AA8C66341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B971-97D4-4833-9DEF-B0CA05D0A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A676-1B65-4FCD-ABF1-039AA8C66341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B971-97D4-4833-9DEF-B0CA05D0A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A676-1B65-4FCD-ABF1-039AA8C66341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B971-97D4-4833-9DEF-B0CA05D0A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E27A676-1B65-4FCD-ABF1-039AA8C66341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EE4B971-97D4-4833-9DEF-B0CA05D0AB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TV 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SEPTEMBAR 2024.</a:t>
            </a:r>
            <a:endParaRPr 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GLAVNA KONTROLNA SOBA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G</a:t>
            </a:r>
            <a:r>
              <a:rPr lang="sr-Latn-RS" sz="1800" dirty="0" smtClean="0"/>
              <a:t>lavna kontrolna soba je središte operacije emitovanja.</a:t>
            </a:r>
          </a:p>
          <a:p>
            <a:r>
              <a:rPr lang="sr-Latn-RS" sz="1800" dirty="0" smtClean="0"/>
              <a:t>Ova prostorija može uključivati:</a:t>
            </a:r>
          </a:p>
          <a:p>
            <a:pPr>
              <a:buFont typeface="Wingdings" pitchFamily="2" charset="2"/>
              <a:buChar char="v"/>
            </a:pPr>
            <a:r>
              <a:rPr lang="sr-Latn-RS" sz="1800" noProof="1" smtClean="0"/>
              <a:t>K</a:t>
            </a:r>
            <a:r>
              <a:rPr lang="en-US" sz="1800" noProof="1" smtClean="0"/>
              <a:t>ontrole za reprodukciju unapred snimljenih televizijskih programa i televizijskih reklama</a:t>
            </a:r>
          </a:p>
          <a:p>
            <a:pPr>
              <a:buFont typeface="Wingdings" pitchFamily="2" charset="2"/>
              <a:buChar char="v"/>
            </a:pPr>
            <a:r>
              <a:rPr lang="sr-Latn-RS" sz="1800" dirty="0" smtClean="0"/>
              <a:t>P</a:t>
            </a:r>
            <a:r>
              <a:rPr lang="en-US" sz="1800" noProof="1" smtClean="0"/>
              <a:t>rebacivanje lokalnih ili televizijskih mrežnih izvora</a:t>
            </a:r>
          </a:p>
          <a:p>
            <a:pPr>
              <a:buFont typeface="Wingdings" pitchFamily="2" charset="2"/>
              <a:buChar char="v"/>
            </a:pPr>
            <a:r>
              <a:rPr lang="sr-Latn-RS" sz="1800" dirty="0" smtClean="0"/>
              <a:t>S</a:t>
            </a:r>
            <a:r>
              <a:rPr lang="en-US" sz="1800" noProof="1" smtClean="0"/>
              <a:t>nimanje satelitskih kanala i nadgledanje predajnika , ili ovi predmeti mogu biti u</a:t>
            </a:r>
            <a:r>
              <a:rPr lang="en-US" sz="1800" dirty="0" smtClean="0"/>
              <a:t> </a:t>
            </a:r>
            <a:r>
              <a:rPr lang="en-US" sz="1800" noProof="1" smtClean="0"/>
              <a:t>susednoj prostoriji za police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4572000"/>
            <a:ext cx="3619500" cy="203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AUTOR: TAMARA MILETIĆ 4/3</a:t>
            </a:r>
            <a:endParaRPr lang="en-US" dirty="0"/>
          </a:p>
        </p:txBody>
      </p:sp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TV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1800" dirty="0" smtClean="0"/>
              <a:t>Televizijski studio je prostorija </a:t>
            </a:r>
            <a:r>
              <a:rPr lang="en-US" sz="1800" dirty="0" smtClean="0"/>
              <a:t> u </a:t>
            </a:r>
            <a:r>
              <a:rPr lang="en-US" sz="1800" noProof="1" smtClean="0"/>
              <a:t>kojoj se odvijaju televizijska ili video produkcija, bilo uživo snimaje , za snimanje emisije za kasnije emitovanje, ili za nabavku sirove snimke za postprodukcije</a:t>
            </a:r>
            <a:r>
              <a:rPr lang="en-US" sz="1800" dirty="0" smtClean="0"/>
              <a:t>. </a:t>
            </a:r>
            <a:endParaRPr lang="sr-Latn-RS" sz="1800" dirty="0" smtClean="0"/>
          </a:p>
          <a:p>
            <a:r>
              <a:rPr lang="sr-Latn-RS" sz="1800" dirty="0" smtClean="0"/>
              <a:t>Profesionalni televizijski studio </a:t>
            </a:r>
            <a:r>
              <a:rPr lang="en-US" sz="1800" noProof="1" smtClean="0"/>
              <a:t>ima</a:t>
            </a:r>
            <a:r>
              <a:rPr lang="en-US" sz="1800" dirty="0" smtClean="0"/>
              <a:t> </a:t>
            </a:r>
            <a:r>
              <a:rPr lang="en-US" sz="1800" noProof="1" smtClean="0"/>
              <a:t>više prostorija, koje su odvojene zbog buke i zbog praktičnih razloga.</a:t>
            </a:r>
            <a:endParaRPr lang="sr-Latn-RS" sz="1800" noProof="1" smtClean="0"/>
          </a:p>
          <a:p>
            <a:r>
              <a:rPr lang="en-US" sz="1800" dirty="0" smtClean="0"/>
              <a:t>Studio je </a:t>
            </a:r>
            <a:r>
              <a:rPr lang="en-US" sz="1800" noProof="1" smtClean="0"/>
              <a:t>stvarna scena na kojoj će aktivnosti biti </a:t>
            </a:r>
            <a:r>
              <a:rPr lang="sr-Latn-RS" sz="1800" dirty="0" smtClean="0"/>
              <a:t>evidentirane i održane.</a:t>
            </a:r>
            <a:endParaRPr lang="en-US" sz="1800" dirty="0" smtClean="0"/>
          </a:p>
          <a:p>
            <a:endParaRPr lang="en-US" sz="1800" noProof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4343400"/>
            <a:ext cx="3438525" cy="217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TV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Studio </a:t>
            </a:r>
            <a:r>
              <a:rPr lang="en-US" sz="1800" noProof="1" smtClean="0"/>
              <a:t>ima sledeće karakteristike i </a:t>
            </a:r>
            <a:r>
              <a:rPr lang="sr-Latn-RS" sz="1800" dirty="0" smtClean="0"/>
              <a:t>instalacije:</a:t>
            </a:r>
            <a:endParaRPr 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D</a:t>
            </a:r>
            <a:r>
              <a:rPr lang="sr-Latn-RS" sz="1800" dirty="0" smtClean="0"/>
              <a:t>ekoracija ili postavka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K</a:t>
            </a:r>
            <a:r>
              <a:rPr lang="sr-Latn-RS" sz="1800" dirty="0" smtClean="0"/>
              <a:t>amera (obično nekoliko na postoljima)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M</a:t>
            </a:r>
            <a:r>
              <a:rPr lang="sr-Latn-RS" sz="1800" dirty="0" smtClean="0"/>
              <a:t>ikrofoni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O</a:t>
            </a:r>
            <a:r>
              <a:rPr lang="sr-Latn-RS" sz="1800" dirty="0" smtClean="0"/>
              <a:t>svetljene platforme i pripadajuća kontrolna soba sa uređajima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V</a:t>
            </a:r>
            <a:r>
              <a:rPr lang="sr-Latn-RS" sz="1800" dirty="0" smtClean="0"/>
              <a:t>ideo monitori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M</a:t>
            </a:r>
            <a:r>
              <a:rPr lang="sr-Latn-RS" sz="1800" dirty="0" smtClean="0"/>
              <a:t>ali razglas za komunikaciju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S</a:t>
            </a:r>
            <a:r>
              <a:rPr lang="sr-Latn-RS" sz="1800" dirty="0" smtClean="0"/>
              <a:t>taklo na prozoru između produkcijske sobe i studija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4800600"/>
            <a:ext cx="2692307" cy="180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KO RADI U TV STUDIJU?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1800" dirty="0" smtClean="0"/>
              <a:t>Dok je snimanje u toku u studiju rade sledeći ljudi: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V</a:t>
            </a:r>
            <a:r>
              <a:rPr lang="sr-Latn-RS" sz="1800" dirty="0" smtClean="0"/>
              <a:t>odeitelj i gosti u programu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D</a:t>
            </a:r>
            <a:r>
              <a:rPr lang="sr-Latn-RS" sz="1800" dirty="0" smtClean="0"/>
              <a:t>irektor ili menadžer koji je zadužan za ceo studio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K</a:t>
            </a:r>
            <a:r>
              <a:rPr lang="sr-Latn-RS" sz="1800" dirty="0" smtClean="0"/>
              <a:t>amermani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T</a:t>
            </a:r>
            <a:r>
              <a:rPr lang="sr-Latn-RS" sz="1800" dirty="0" smtClean="0"/>
              <a:t>onci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U</a:t>
            </a:r>
            <a:r>
              <a:rPr lang="sr-Latn-RS" sz="1800" dirty="0" smtClean="0"/>
              <a:t>rednici programa </a:t>
            </a:r>
          </a:p>
          <a:p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3581400"/>
            <a:ext cx="3281363" cy="2544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Latn-RS" b="1" dirty="0" smtClean="0"/>
              <a:t>KOJA SE OPREMA KORISTI U TV STUDIJU</a:t>
            </a:r>
            <a:r>
              <a:rPr lang="fi-FI" b="1" dirty="0" smtClean="0"/>
              <a:t>?</a:t>
            </a:r>
            <a:br>
              <a:rPr lang="fi-FI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1800" dirty="0" smtClean="0"/>
              <a:t>U TV studiju se koristi sledeća oprema: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R</a:t>
            </a:r>
            <a:r>
              <a:rPr lang="sr-Latn-RS" sz="1800" dirty="0" smtClean="0"/>
              <a:t>eflektori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M</a:t>
            </a:r>
            <a:r>
              <a:rPr lang="sr-Latn-RS" sz="1800" dirty="0" smtClean="0"/>
              <a:t>ikrofoni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M</a:t>
            </a:r>
            <a:r>
              <a:rPr lang="sr-Latn-RS" sz="1800" dirty="0" smtClean="0"/>
              <a:t>onirori</a:t>
            </a:r>
          </a:p>
          <a:p>
            <a:pPr>
              <a:buFont typeface="Wingdings" pitchFamily="2" charset="2"/>
              <a:buChar char="v"/>
            </a:pPr>
            <a:r>
              <a:rPr lang="sr-Latn-RS" sz="1800" dirty="0" smtClean="0"/>
              <a:t>LED ekrani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K</a:t>
            </a:r>
            <a:r>
              <a:rPr lang="sr-Latn-RS" sz="1800" dirty="0" smtClean="0"/>
              <a:t>amere 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Z</a:t>
            </a:r>
            <a:r>
              <a:rPr lang="sr-Latn-RS" sz="1800" dirty="0" smtClean="0"/>
              <a:t>vučnici</a:t>
            </a:r>
          </a:p>
          <a:p>
            <a:endParaRPr lang="en-US" sz="18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200400"/>
            <a:ext cx="4362450" cy="3017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KONTROLNA PRODUKCIJSKA SOBA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noProof="1" smtClean="0"/>
              <a:t>Kontrolna soba je centar zbivanja </a:t>
            </a:r>
            <a:r>
              <a:rPr lang="en-US" sz="1800" dirty="0" smtClean="0"/>
              <a:t>u</a:t>
            </a:r>
            <a:r>
              <a:rPr lang="sr-Latn-RS" sz="1800" dirty="0" smtClean="0"/>
              <a:t> </a:t>
            </a:r>
            <a:r>
              <a:rPr lang="en-US" sz="1800" noProof="1" smtClean="0"/>
              <a:t>televizijskom studiju. </a:t>
            </a:r>
            <a:endParaRPr lang="sr-Latn-RS" sz="1800" noProof="1" smtClean="0"/>
          </a:p>
          <a:p>
            <a:r>
              <a:rPr lang="en-US" sz="1800" dirty="0" smtClean="0"/>
              <a:t> </a:t>
            </a:r>
            <a:r>
              <a:rPr lang="en-US" sz="1800" noProof="1" smtClean="0"/>
              <a:t>Tu radi reditelj</a:t>
            </a:r>
            <a:r>
              <a:rPr lang="en-US" sz="1800" dirty="0" smtClean="0"/>
              <a:t> </a:t>
            </a:r>
            <a:r>
              <a:rPr lang="sr-Latn-RS" sz="1800" dirty="0" smtClean="0"/>
              <a:t>i </a:t>
            </a:r>
            <a:r>
              <a:rPr lang="en-US" sz="1800" noProof="1" smtClean="0"/>
              <a:t>njegovi pomoćnici</a:t>
            </a:r>
            <a:r>
              <a:rPr lang="en-US" sz="1800" dirty="0" smtClean="0"/>
              <a:t>, a </a:t>
            </a:r>
            <a:r>
              <a:rPr lang="en-US" sz="1800" noProof="1" smtClean="0"/>
              <a:t>i video-tehničar</a:t>
            </a:r>
            <a:r>
              <a:rPr lang="sr-Latn-RS" sz="1800" dirty="0" smtClean="0"/>
              <a:t>i.</a:t>
            </a:r>
            <a:endParaRPr lang="sr-Latn-RS" sz="1800" noProof="1" smtClean="0"/>
          </a:p>
          <a:p>
            <a:r>
              <a:rPr lang="en-US" sz="1800" dirty="0" smtClean="0"/>
              <a:t> </a:t>
            </a:r>
            <a:r>
              <a:rPr lang="en-US" sz="1800" noProof="1" smtClean="0"/>
              <a:t>Neke kontrolne</a:t>
            </a:r>
            <a:r>
              <a:rPr lang="en-US" sz="1800" dirty="0" smtClean="0"/>
              <a:t> </a:t>
            </a:r>
            <a:r>
              <a:rPr lang="en-US" sz="1800" noProof="1" smtClean="0"/>
              <a:t>so</a:t>
            </a:r>
            <a:r>
              <a:rPr lang="en-US" sz="1800" dirty="0" smtClean="0"/>
              <a:t>be</a:t>
            </a:r>
            <a:r>
              <a:rPr lang="sr-Latn-RS" sz="1800" dirty="0" smtClean="0"/>
              <a:t> </a:t>
            </a:r>
            <a:r>
              <a:rPr lang="en-US" sz="1800" noProof="1" smtClean="0"/>
              <a:t>su tako postavljene da imaju pregled zbivanja</a:t>
            </a:r>
            <a:r>
              <a:rPr lang="en-US" sz="1800" dirty="0" smtClean="0"/>
              <a:t> u </a:t>
            </a:r>
            <a:r>
              <a:rPr lang="en-US" sz="1800" noProof="1" smtClean="0"/>
              <a:t>studiju, al</a:t>
            </a:r>
            <a:r>
              <a:rPr lang="en-US" sz="1800" dirty="0" err="1" smtClean="0"/>
              <a:t>i</a:t>
            </a:r>
            <a:r>
              <a:rPr lang="sr-Latn-RS" sz="1800" dirty="0" smtClean="0"/>
              <a:t> </a:t>
            </a:r>
            <a:r>
              <a:rPr lang="en-US" sz="1800" noProof="1" smtClean="0"/>
              <a:t>većina kontrolnih</a:t>
            </a:r>
            <a:r>
              <a:rPr lang="en-US" sz="1800" dirty="0" smtClean="0"/>
              <a:t> </a:t>
            </a:r>
            <a:r>
              <a:rPr lang="sr-Latn-RS" sz="1800" dirty="0" smtClean="0"/>
              <a:t>soba</a:t>
            </a:r>
            <a:r>
              <a:rPr lang="en-US" sz="1800" dirty="0" smtClean="0"/>
              <a:t> </a:t>
            </a:r>
            <a:r>
              <a:rPr lang="en-US" sz="1800" noProof="1" smtClean="0"/>
              <a:t>su »slepe« i mogu se nalaziti prilično daleko</a:t>
            </a:r>
            <a:r>
              <a:rPr lang="en-US" sz="1800" dirty="0" smtClean="0"/>
              <a:t> </a:t>
            </a:r>
            <a:r>
              <a:rPr lang="en-US" sz="1800" noProof="1" smtClean="0"/>
              <a:t>od studija, čak i u drugo</a:t>
            </a:r>
            <a:r>
              <a:rPr lang="en-US" sz="1800" dirty="0" smtClean="0"/>
              <a:t>m de</a:t>
            </a:r>
            <a:r>
              <a:rPr lang="sr-Latn-RS" sz="1800" dirty="0" smtClean="0"/>
              <a:t>lu zgrade.</a:t>
            </a:r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4114800"/>
            <a:ext cx="4171950" cy="2282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KONTROLNA PRODUKCIJSKA SOBA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1800" dirty="0" smtClean="0"/>
              <a:t>Objekti u kontrolnoj produkcijskoj sobi:</a:t>
            </a:r>
          </a:p>
          <a:p>
            <a:pPr>
              <a:buFont typeface="Wingdings" pitchFamily="2" charset="2"/>
              <a:buChar char="v"/>
            </a:pPr>
            <a:r>
              <a:rPr lang="sr-Latn-RS" sz="1800" dirty="0" smtClean="0"/>
              <a:t>Kontrolni zid sa monitorima, kamere, grafici i drugi video izvori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V</a:t>
            </a:r>
            <a:r>
              <a:rPr lang="sr-Latn-RS" sz="1800" dirty="0" smtClean="0"/>
              <a:t>eliki kontrolni panel</a:t>
            </a:r>
          </a:p>
          <a:p>
            <a:pPr>
              <a:buFont typeface="Wingdings" pitchFamily="2" charset="2"/>
              <a:buChar char="v"/>
            </a:pPr>
            <a:r>
              <a:rPr lang="vi-VN" sz="1800" dirty="0" smtClean="0"/>
              <a:t>Audio mix konzola i druga audio oprema kao što su uređaji za efekte.</a:t>
            </a:r>
            <a:endParaRPr lang="sr-Latn-RS" sz="1800" dirty="0" smtClean="0"/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G</a:t>
            </a:r>
            <a:r>
              <a:rPr lang="sr-Latn-RS" sz="1800" dirty="0" smtClean="0"/>
              <a:t>enerator slova i naslova</a:t>
            </a:r>
          </a:p>
          <a:p>
            <a:endParaRPr lang="sr-Latn-RS" sz="1800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4038600"/>
            <a:ext cx="41338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KONTROLNA PRODUKCIJSKA SOBA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1800" dirty="0" smtClean="0"/>
              <a:t>D</a:t>
            </a:r>
            <a:r>
              <a:rPr lang="sr-Latn-RS" sz="1800" dirty="0" smtClean="0"/>
              <a:t>igitalni video efekti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U</a:t>
            </a:r>
            <a:r>
              <a:rPr lang="sr-Latn-RS" sz="1800" dirty="0" smtClean="0"/>
              <a:t>ređaj za snimanje grafike ili drugih slika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T</a:t>
            </a:r>
            <a:r>
              <a:rPr lang="sr-Latn-RS" sz="1800" dirty="0" smtClean="0"/>
              <a:t>ehnički direktor stanice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 smtClean="0"/>
              <a:t>O</a:t>
            </a:r>
            <a:r>
              <a:rPr lang="sr-Latn-RS" sz="1800" dirty="0" smtClean="0"/>
              <a:t>bjekti za komunikaciju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3429000"/>
            <a:ext cx="3581401" cy="3057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GLAVNA KONTROLNA SOBA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1800" dirty="0" smtClean="0"/>
              <a:t>Glavna kontrolna soba ima opremu koja je previše glasna ili stvara previše toplote za kontrolnu produkcijsku sobu.</a:t>
            </a:r>
          </a:p>
          <a:p>
            <a:r>
              <a:rPr lang="sr-Latn-RS" sz="1800" dirty="0" smtClean="0"/>
              <a:t>Ova prostorija takođe obezbeđuje da dužina koakcijalnog kabla i drugih kablova bude u odgovarajućim granicama.</a:t>
            </a:r>
          </a:p>
          <a:p>
            <a:r>
              <a:rPr lang="en-US" sz="1800" dirty="0" smtClean="0"/>
              <a:t>G</a:t>
            </a:r>
            <a:r>
              <a:rPr lang="sr-Latn-RS" sz="1800" dirty="0" smtClean="0"/>
              <a:t>lavna kontrolna soba je obično manje veličine i smanjena je verzija centralnog prenosa.</a:t>
            </a:r>
          </a:p>
          <a:p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114800"/>
            <a:ext cx="343511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145</TotalTime>
  <Words>310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Urban</vt:lpstr>
      <vt:lpstr>TV STUDIO</vt:lpstr>
      <vt:lpstr>TV STUDIO</vt:lpstr>
      <vt:lpstr>TV STUDIO</vt:lpstr>
      <vt:lpstr>KO RADI U TV STUDIJU?</vt:lpstr>
      <vt:lpstr>KOJA SE OPREMA KORISTI U TV STUDIJU? </vt:lpstr>
      <vt:lpstr>KONTROLNA PRODUKCIJSKA SOBA</vt:lpstr>
      <vt:lpstr>KONTROLNA PRODUKCIJSKA SOBA</vt:lpstr>
      <vt:lpstr>KONTROLNA PRODUKCIJSKA SOBA</vt:lpstr>
      <vt:lpstr>GLAVNA KONTROLNA SOBA</vt:lpstr>
      <vt:lpstr>GLAVNA KONTROLNA SOBA</vt:lpstr>
      <vt:lpstr>AUTOR: TAMARA MILETIĆ 4/3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 STUDIO</dc:title>
  <dc:creator>Korisnik</dc:creator>
  <cp:lastModifiedBy>Korisnik</cp:lastModifiedBy>
  <cp:revision>17</cp:revision>
  <dcterms:created xsi:type="dcterms:W3CDTF">2024-09-12T17:35:02Z</dcterms:created>
  <dcterms:modified xsi:type="dcterms:W3CDTF">2024-10-09T16:29:03Z</dcterms:modified>
</cp:coreProperties>
</file>