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Video režija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oktobar 2024.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69659107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AUTOR: TAMARA MILETIĆ 4/3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Video režija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noProof="1" smtClean="0"/>
              <a:t>režija je proces u kojem se planira, vodi i nadgleda stvaranje video sadržaja</a:t>
            </a:r>
            <a:r>
              <a:rPr lang="sr-Latn-RS" noProof="1" smtClean="0"/>
              <a:t>.</a:t>
            </a:r>
          </a:p>
          <a:p>
            <a:r>
              <a:rPr lang="en-US" dirty="0"/>
              <a:t>Video </a:t>
            </a:r>
            <a:r>
              <a:rPr lang="sr-Latn-RS" dirty="0" smtClean="0"/>
              <a:t>režija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noProof="1" smtClean="0"/>
              <a:t>koristi za strukturiranje i prezentaciju svih video informacija, uključujući filmove i televizijske emisije, reklame i </a:t>
            </a:r>
            <a:r>
              <a:rPr lang="en-US" dirty="0" smtClean="0"/>
              <a:t>video</a:t>
            </a:r>
            <a:r>
              <a:rPr lang="en-US" dirty="0"/>
              <a:t> </a:t>
            </a:r>
            <a:r>
              <a:rPr lang="en-US" dirty="0" smtClean="0"/>
              <a:t>ese</a:t>
            </a:r>
            <a:r>
              <a:rPr lang="sr-Latn-RS" dirty="0" smtClean="0"/>
              <a:t>je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sr-Latn-RS" dirty="0" smtClean="0"/>
          </a:p>
          <a:p>
            <a:endParaRPr lang="sr-Latn-RS" noProof="1" smtClean="0"/>
          </a:p>
          <a:p>
            <a:endParaRPr lang="en-US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43" y="4255603"/>
            <a:ext cx="5208551" cy="20745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1473747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Šta sve obuhvata video </a:t>
            </a:r>
            <a:r>
              <a:rPr lang="sr-Latn-RS" dirty="0" smtClean="0"/>
              <a:t>režija</a:t>
            </a:r>
            <a:r>
              <a:rPr lang="it-IT" dirty="0" smtClean="0"/>
              <a:t>?</a:t>
            </a:r>
            <a:r>
              <a:rPr lang="it-IT" dirty="0"/>
              <a:t/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Tehničko-fizički proces slaganja isečaka snimljenog video materijala – dakle, rad u softveru, koji podrazumeva pokrete vaših ruku od kojih jedna pomera miša, a druga unosi komande putem tastature. Tako dobijate gotov video od više manjih videa, koji mogu i ne moraju biti na bilo koji način povezani.</a:t>
            </a:r>
            <a:endParaRPr lang="sr-Latn-RS" noProof="1" smtClean="0"/>
          </a:p>
          <a:p>
            <a:r>
              <a:rPr lang="en-US" noProof="1" smtClean="0"/>
              <a:t>Mentalni i umetnički, kreativni proces uobličavanja video materijala u smislenu celinu koja prati određenu, nekad striktniju, nekad slobodniju narativnu strukturu, na definisanu temu, i pritom prenosi jasnu poruku, odnosno ideju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noProof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57" y="4990135"/>
            <a:ext cx="2543696" cy="16133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440466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Stvaranje  video sadržaja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Proces stvaranja video sadržaja uključuje različite faze kao što su: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sr-Latn-RS" dirty="0" smtClean="0"/>
              <a:t>1.</a:t>
            </a:r>
            <a:r>
              <a:rPr lang="en-US" b="1" noProof="1" smtClean="0"/>
              <a:t>Planiranje i scenar</a:t>
            </a:r>
            <a:r>
              <a:rPr lang="sr-Latn-RS" b="1" noProof="1" smtClean="0"/>
              <a:t>iji</a:t>
            </a:r>
            <a:endParaRPr lang="sr-Latn-RS" b="1" dirty="0"/>
          </a:p>
          <a:p>
            <a:pPr marL="342900" indent="-342900" algn="just">
              <a:buFont typeface="+mj-lt"/>
              <a:buAutoNum type="arabicParenR"/>
            </a:pPr>
            <a:r>
              <a:rPr lang="sr-Latn-RS" dirty="0"/>
              <a:t>2.</a:t>
            </a:r>
            <a:r>
              <a:rPr lang="sr-Latn-RS" b="1" dirty="0"/>
              <a:t>Pre-produkcija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sr-Latn-RS" dirty="0"/>
              <a:t>3.</a:t>
            </a:r>
            <a:r>
              <a:rPr lang="sr-Latn-RS" b="1" dirty="0"/>
              <a:t>Produkcija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sr-Latn-RS" dirty="0"/>
              <a:t>4.</a:t>
            </a:r>
            <a:r>
              <a:rPr lang="sr-Latn-RS" b="1" dirty="0"/>
              <a:t>Post-produkcija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3824886"/>
      </p:ext>
    </p:extLst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Planiranje i scenariji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noProof="1" smtClean="0"/>
              <a:t>Planiranje i izrada scenarija su ključni delovi pre-produkcije koji postavljaju temelje za uspešan projekat. Evo kako se to obično odvija:</a:t>
            </a:r>
          </a:p>
          <a:p>
            <a:r>
              <a:rPr lang="en-US" sz="2900" b="1" noProof="1" smtClean="0"/>
              <a:t>Planiranje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900" b="1" noProof="1" smtClean="0"/>
              <a:t>Ciljevi</a:t>
            </a:r>
            <a:r>
              <a:rPr lang="en-US" sz="2900" noProof="1" smtClean="0"/>
              <a:t>: Definisanje glavnih ciljeva projekta – šta se želi postići?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900" b="1" noProof="1" smtClean="0"/>
              <a:t>Budžet</a:t>
            </a:r>
            <a:r>
              <a:rPr lang="en-US" sz="2900" noProof="1" smtClean="0"/>
              <a:t>: Priprema proračuna za sve aspekte produkcije.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900" b="1" noProof="1" smtClean="0"/>
              <a:t>Raspored</a:t>
            </a:r>
            <a:r>
              <a:rPr lang="en-US" sz="2900" noProof="1" smtClean="0"/>
              <a:t>: Izrada vremenskog okvira za svaki deo procesa, uključujući pre-produkciju, snimanje i post-produkciju.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900" b="1" noProof="1" smtClean="0"/>
              <a:t>Tim</a:t>
            </a:r>
            <a:r>
              <a:rPr lang="en-US" sz="2900" noProof="1" smtClean="0"/>
              <a:t>: Formiranje produkcijskog tima, uključujući ključne članove kao što su reditelj, producent i direktor fotografije.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900" b="1" noProof="1" smtClean="0"/>
              <a:t>Lokacije</a:t>
            </a:r>
            <a:r>
              <a:rPr lang="en-US" sz="2900" noProof="1" smtClean="0"/>
              <a:t>: Istraživanje i izbor lokacija koje će se koristiti za snimanje.</a:t>
            </a:r>
          </a:p>
          <a:p>
            <a:endParaRPr lang="sr-Latn-RS" b="1" dirty="0" smtClean="0"/>
          </a:p>
          <a:p>
            <a:endParaRPr lang="sr-Latn-RS" b="1" dirty="0" smtClean="0"/>
          </a:p>
          <a:p>
            <a:endParaRPr lang="sr-Latn-RS" dirty="0" smtClean="0"/>
          </a:p>
          <a:p>
            <a:pPr marL="0" indent="0">
              <a:buNone/>
            </a:pPr>
            <a:r>
              <a:rPr lang="sr-Latn-RS" dirty="0"/>
              <a:t> </a:t>
            </a:r>
            <a:r>
              <a:rPr lang="sr-Latn-RS" dirty="0" smtClean="0"/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283861950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Planiranje i scenariji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Scenariji</a:t>
            </a:r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Ideja</a:t>
            </a:r>
            <a:r>
              <a:rPr lang="vi-VN" dirty="0" smtClean="0"/>
              <a:t>: Razvijanje osnovne ideje ili koncepta.</a:t>
            </a:r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Outline</a:t>
            </a:r>
            <a:r>
              <a:rPr lang="vi-VN" dirty="0" smtClean="0"/>
              <a:t>: Kreiranje sažetka koji sadrži glavne tačke radnje, likove i teme.</a:t>
            </a:r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Prvi nacrt</a:t>
            </a:r>
            <a:r>
              <a:rPr lang="vi-VN" dirty="0" smtClean="0"/>
              <a:t>: Pisanje prvog nacrta scenarija, uključujući dijaloge, scene i opise.</a:t>
            </a:r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Revizije</a:t>
            </a:r>
            <a:r>
              <a:rPr lang="vi-VN" dirty="0" smtClean="0"/>
              <a:t>: Provođenje više revizija na osnovu povratnih informacija od producenta, reditelja i drugih članova tima.</a:t>
            </a:r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Finalizacija</a:t>
            </a:r>
            <a:r>
              <a:rPr lang="vi-VN" dirty="0" smtClean="0"/>
              <a:t>: Dovršavanje konačne verzije scenarija koja je spremna za snimanje.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</a:t>
            </a:r>
            <a:r>
              <a:rPr lang="sr-Latn-RS" dirty="0" smtClean="0"/>
              <a:t>re-produkcija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1" smtClean="0"/>
              <a:t>Pre-produkcija je ključna faza u stvaranju filma, serije ili bilo kojeg drugog medijskog projekta. U ovoj fazi se planiraju svi aspekti produkcije, uključujući: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Scenarij</a:t>
            </a:r>
            <a:r>
              <a:rPr lang="en-US" noProof="1" smtClean="0"/>
              <a:t>: Finalizacija i revizija scenarija.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Budžet</a:t>
            </a:r>
            <a:r>
              <a:rPr lang="en-US" noProof="1" smtClean="0"/>
              <a:t>: Izrada detaljnog budžeta koji uključuje sve troškove.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Casting</a:t>
            </a:r>
            <a:r>
              <a:rPr lang="en-US" noProof="1" smtClean="0"/>
              <a:t>: Odabir glumaca i ekipa.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Lokacije</a:t>
            </a:r>
            <a:r>
              <a:rPr lang="en-US" noProof="1" smtClean="0"/>
              <a:t>: Istraživanje i odabir lokacija za snimanje.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Tim</a:t>
            </a:r>
            <a:r>
              <a:rPr lang="en-US" noProof="1" smtClean="0"/>
              <a:t>: Formiranje produkcijskog tima (producenti, reditelji, snimatelji, itd.).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Plan snimanja</a:t>
            </a:r>
            <a:r>
              <a:rPr lang="en-US" noProof="1" smtClean="0"/>
              <a:t>: Izrada rasporeda snimanja.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Oprema</a:t>
            </a:r>
            <a:r>
              <a:rPr lang="en-US" noProof="1" smtClean="0"/>
              <a:t>: Organizacija potrebne opreme i resursa.</a:t>
            </a:r>
          </a:p>
          <a:p>
            <a:r>
              <a:rPr lang="en-US" noProof="1" smtClean="0"/>
              <a:t>Sve ove aktivnosti pomažu da se osigura da je produkcija efikasna i da se minimiziraju problemi tokom samog snimanja.</a:t>
            </a:r>
          </a:p>
          <a:p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produkcija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</a:t>
            </a:r>
            <a:r>
              <a:rPr lang="en-US" noProof="1" smtClean="0"/>
              <a:t>produkcija obuhvata proces stvaranja video sadržaja od početne ideje do završnog proizvoda.</a:t>
            </a:r>
            <a:endParaRPr lang="sr-Latn-RS" noProof="1" smtClean="0"/>
          </a:p>
          <a:p>
            <a:r>
              <a:rPr lang="sr-Latn-RS" noProof="1" smtClean="0"/>
              <a:t>Produkcija se može podeliti u tri ključne faze: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Snimanje</a:t>
            </a:r>
            <a:r>
              <a:rPr lang="en-US" noProof="1" smtClean="0"/>
              <a:t>: Ova faza obuhvata stvarno snimanje materijala prema scenariju</a:t>
            </a:r>
            <a:r>
              <a:rPr lang="en-US" dirty="0" smtClean="0"/>
              <a:t>.</a:t>
            </a:r>
            <a:endParaRPr lang="sr-Latn-RS" dirty="0" smtClean="0"/>
          </a:p>
          <a:p>
            <a:pPr marL="342900" indent="-342900">
              <a:buFont typeface="+mj-lt"/>
              <a:buAutoNum type="arabicParenR"/>
            </a:pPr>
            <a:r>
              <a:rPr lang="vi-VN" b="1" dirty="0" smtClean="0"/>
              <a:t>Režija</a:t>
            </a:r>
            <a:r>
              <a:rPr lang="vi-VN" dirty="0" smtClean="0"/>
              <a:t>: Vođenje snimanja od strane reditelja, koji osigurava da se vizija realizuje.</a:t>
            </a:r>
            <a:endParaRPr lang="sr-Latn-RS" dirty="0" smtClean="0"/>
          </a:p>
          <a:p>
            <a:pPr marL="342900" indent="-342900">
              <a:buFont typeface="+mj-lt"/>
              <a:buAutoNum type="arabicParenR"/>
            </a:pPr>
            <a:r>
              <a:rPr lang="en-US" b="1" noProof="1" smtClean="0"/>
              <a:t>Rad sa ekipom</a:t>
            </a:r>
            <a:r>
              <a:rPr lang="en-US" noProof="1" smtClean="0"/>
              <a:t>: Saradnja sa snimateljima, zvučnicima i drugim članovima tima kako bi se postigla željena kvaliteta</a:t>
            </a:r>
            <a:r>
              <a:rPr lang="en-US" dirty="0" smtClean="0"/>
              <a:t>.</a:t>
            </a:r>
            <a:endParaRPr lang="en-US" noProof="1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</a:t>
            </a:r>
            <a:r>
              <a:rPr lang="sr-Latn-RS" dirty="0" smtClean="0"/>
              <a:t>ost-produkcija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z="2000" dirty="0" smtClean="0"/>
              <a:t>Post-produkcija je ključna faza u video produkciji koja se dešava nakon snimanja. U ovoj fazi se svi snimljeni materijali obrađuju kako bi se stvorio konačni proizvod.</a:t>
            </a:r>
            <a:endParaRPr lang="sr-Latn-RS" sz="2000" dirty="0" smtClean="0"/>
          </a:p>
          <a:p>
            <a:r>
              <a:rPr lang="sr-Latn-RS" sz="2000" dirty="0" smtClean="0"/>
              <a:t>Glavni koraci u post-produkciji: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Montaža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Zvuk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Korekcija boja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Efekti i grafika 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Finalizacija</a:t>
            </a:r>
          </a:p>
          <a:p>
            <a:pPr marL="342900" indent="-342900">
              <a:buFont typeface="+mj-lt"/>
              <a:buAutoNum type="arabicParenR"/>
            </a:pPr>
            <a:r>
              <a:rPr lang="sr-Latn-RS" sz="2000" dirty="0" smtClean="0"/>
              <a:t>Distribucija</a:t>
            </a:r>
            <a:endParaRPr lang="en-US" sz="20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151</TotalTime>
  <Words>560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</vt:lpstr>
      <vt:lpstr>Video režija</vt:lpstr>
      <vt:lpstr>Video režija</vt:lpstr>
      <vt:lpstr>Šta sve obuhvata video režija? </vt:lpstr>
      <vt:lpstr>Stvaranje  video sadržaja</vt:lpstr>
      <vt:lpstr>Planiranje i scenariji</vt:lpstr>
      <vt:lpstr>Planiranje i scenariji</vt:lpstr>
      <vt:lpstr>Pre-produkcija</vt:lpstr>
      <vt:lpstr>produkcija</vt:lpstr>
      <vt:lpstr>Post-produkcija</vt:lpstr>
      <vt:lpstr>AUTOR: TAMARA MILETIĆ 4/3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režija</dc:title>
  <dc:creator>Windows User</dc:creator>
  <cp:lastModifiedBy>Korisnik</cp:lastModifiedBy>
  <cp:revision>15</cp:revision>
  <dcterms:created xsi:type="dcterms:W3CDTF">2024-10-10T09:27:58Z</dcterms:created>
  <dcterms:modified xsi:type="dcterms:W3CDTF">2024-10-21T15:34:43Z</dcterms:modified>
</cp:coreProperties>
</file>