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7" d="100"/>
          <a:sy n="157" d="100"/>
        </p:scale>
        <p:origin x="39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9A5D63-2F4C-46FB-9B1E-12A649C301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AD1A698-7F40-43B6-BE46-7BBB4E805A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27449D-631C-4476-B9B0-76D19A071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A097-A523-4CDE-9431-8AC88DC01DB6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8C621D-44B3-4FE9-9588-801BD7FBB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0C38D3-D80C-498A-A879-8A2D67294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C8452-5DA3-4867-AA53-C04207231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39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B1CC2E-B455-4605-A349-97B6E47BD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F48E905-43F0-4930-9E82-FA44290882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967449-5C30-41B2-8FCF-49157798E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A097-A523-4CDE-9431-8AC88DC01DB6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D34C94-18F8-4002-9259-28F8F224A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F4D608-DFDC-45E7-BFCA-E4D891F2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C8452-5DA3-4867-AA53-C04207231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331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ED73AA8-DD86-4D5F-8644-6C485AD0FE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AB1AC0A-C8F8-485E-B9E1-D2C5FADAA4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DF8063-C08A-45A2-AC39-F14B35D5C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A097-A523-4CDE-9431-8AC88DC01DB6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B9A830-3C2D-4711-84DB-E35CC2FDA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1244F0-6841-4E8D-B2DB-E611375D4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C8452-5DA3-4867-AA53-C04207231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679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2E2F1B-D62E-4D50-8618-A7694D033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8796B5-6993-4DC5-BC1B-383D6EF5F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7933DD-BCDC-4ADB-8A1B-BF1860717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A097-A523-4CDE-9431-8AC88DC01DB6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1CDE23-3E76-484A-9572-2FAB79A35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7AE229-A0D5-47B2-A3D7-FCAEDE3E8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C8452-5DA3-4867-AA53-C04207231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975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079E72-56E6-4ACC-9AF6-2E7F36C0B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92C496-2E3E-443D-ACFF-3453F3CDA9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A565C3-CC3F-4027-B707-0B07608F0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A097-A523-4CDE-9431-8AC88DC01DB6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AEB506-0192-4EE9-97DB-92A86471F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6D0616-356A-4DCE-B6E5-AC4822A9F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C8452-5DA3-4867-AA53-C04207231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09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FCD96D-BF5E-4452-A3F9-5971EE207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4E1D21-62FF-4134-A111-3816245517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3E0275D-9521-493C-A3EF-07EA3E148D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9575B6-73BE-4648-9771-65DC47989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A097-A523-4CDE-9431-8AC88DC01DB6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2C7FDB-38AA-42A4-A496-5E1CE81DC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4F087F-0DBF-4007-B07C-700961C87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C8452-5DA3-4867-AA53-C04207231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309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F2A8AA-9D08-406C-8F70-2C1438820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53B53D-2865-4CE1-B8BC-9692E64996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7CF87EF-5ED3-4854-9FB0-8B63E4EFBA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4BCAC6F-E3DA-4021-83F6-486E64262F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1AAC1D6-7037-4DE2-8AFA-DA9D49DA70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E56007D-2FBA-4DE5-A66C-50213BA21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A097-A523-4CDE-9431-8AC88DC01DB6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A11595A-4E55-4FF0-BEFD-085FBD95F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0BF789B-FDDA-4777-929D-8560B53C4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C8452-5DA3-4867-AA53-C04207231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17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CFEBAA-5E83-4D8D-9A9F-88BC3DD49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7B2A7AA-6CD1-4DC2-83DD-86D970616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A097-A523-4CDE-9431-8AC88DC01DB6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8CF4FAA-7E7C-40B6-B2B4-CF065AFC9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7E0A1CC-CE29-4124-9CFD-DFC40423E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C8452-5DA3-4867-AA53-C04207231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237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0730791-D5F5-41BC-B5BC-7F95AE628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A097-A523-4CDE-9431-8AC88DC01DB6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7117C81-CE4D-45D2-A1E9-509D744DE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A5FC18C-62AE-4ADB-ABF4-863AE8FBE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C8452-5DA3-4867-AA53-C04207231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345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843AA1-11A3-4A3F-B550-110D1044D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0251E0-0839-4A45-805B-CA944D2AA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E99B4C2-8D34-4325-95EC-560F87EF96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D61310-7BA2-4A59-B806-866C089EF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A097-A523-4CDE-9431-8AC88DC01DB6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4A00DB-A79D-4F0D-A70C-3FA3D92A8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11A916-788E-4F23-A0B8-EC2D78F62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C8452-5DA3-4867-AA53-C04207231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360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B9BD26-2929-4736-AE98-95842D919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E05249C-3B81-4F8E-BCFA-DA3C21D8D3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8576A69-5FD1-4262-930A-7B3C270475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D5DC0B-809A-4C0D-8190-EDB67EB66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A097-A523-4CDE-9431-8AC88DC01DB6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468AA6-5469-4FA2-B4DF-797D9C554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6837B8-0B4B-420D-B71F-E1F6FE68A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C8452-5DA3-4867-AA53-C04207231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228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C87DE78-589D-41FF-A980-DC1BE7563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BBF9CC-5B33-4459-8C87-6F5A6C87F0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77E7AB-6FC2-411B-9ED1-698C62A633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6A097-A523-4CDE-9431-8AC88DC01DB6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B57C90-D058-452C-B910-9E900899D5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80D0E6-F9A3-4A8B-8CD2-DCDCB226B1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0C8452-5DA3-4867-AA53-C04207231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34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左大括号 1">
            <a:extLst>
              <a:ext uri="{FF2B5EF4-FFF2-40B4-BE49-F238E27FC236}">
                <a16:creationId xmlns:a16="http://schemas.microsoft.com/office/drawing/2014/main" id="{ADD60379-A656-4480-976A-A80DBC63288F}"/>
              </a:ext>
            </a:extLst>
          </p:cNvPr>
          <p:cNvSpPr/>
          <p:nvPr/>
        </p:nvSpPr>
        <p:spPr>
          <a:xfrm>
            <a:off x="1609299" y="1476795"/>
            <a:ext cx="660517" cy="3847763"/>
          </a:xfrm>
          <a:prstGeom prst="leftBrace">
            <a:avLst>
              <a:gd name="adj1" fmla="val 77936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51EA2F4-7F20-447A-8B40-B457133B18B3}"/>
              </a:ext>
            </a:extLst>
          </p:cNvPr>
          <p:cNvSpPr txBox="1"/>
          <p:nvPr/>
        </p:nvSpPr>
        <p:spPr>
          <a:xfrm>
            <a:off x="2192942" y="1292130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Film files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EFDA63A-8234-4765-AA3D-0963ECE921E4}"/>
              </a:ext>
            </a:extLst>
          </p:cNvPr>
          <p:cNvSpPr txBox="1"/>
          <p:nvPr/>
        </p:nvSpPr>
        <p:spPr>
          <a:xfrm>
            <a:off x="2178163" y="3216011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Via files</a:t>
            </a:r>
            <a:endParaRPr 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CDE0AB4-DBC9-4B3F-87E5-790D2FC23841}"/>
              </a:ext>
            </a:extLst>
          </p:cNvPr>
          <p:cNvSpPr txBox="1"/>
          <p:nvPr/>
        </p:nvSpPr>
        <p:spPr>
          <a:xfrm>
            <a:off x="2192942" y="5139892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90000"/>
                  </a:schemeClr>
                </a:solidFill>
              </a:rPr>
              <a:t>Drill files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7" name="左大括号 6">
            <a:extLst>
              <a:ext uri="{FF2B5EF4-FFF2-40B4-BE49-F238E27FC236}">
                <a16:creationId xmlns:a16="http://schemas.microsoft.com/office/drawing/2014/main" id="{B730883D-6A04-4DA7-9DAC-0BCC415366F3}"/>
              </a:ext>
            </a:extLst>
          </p:cNvPr>
          <p:cNvSpPr/>
          <p:nvPr/>
        </p:nvSpPr>
        <p:spPr>
          <a:xfrm>
            <a:off x="4234830" y="859779"/>
            <a:ext cx="327729" cy="1290680"/>
          </a:xfrm>
          <a:prstGeom prst="leftBrace">
            <a:avLst>
              <a:gd name="adj1" fmla="val 38120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C2FE5E14-610D-486A-A2F6-883D6BFBE923}"/>
              </a:ext>
            </a:extLst>
          </p:cNvPr>
          <p:cNvSpPr/>
          <p:nvPr/>
        </p:nvSpPr>
        <p:spPr>
          <a:xfrm>
            <a:off x="3277274" y="1476796"/>
            <a:ext cx="842364" cy="68783"/>
          </a:xfrm>
          <a:prstGeom prst="rightArrow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30E6B85-8DB5-4917-941C-65AF435B0EE1}"/>
              </a:ext>
            </a:extLst>
          </p:cNvPr>
          <p:cNvSpPr txBox="1"/>
          <p:nvPr/>
        </p:nvSpPr>
        <p:spPr>
          <a:xfrm>
            <a:off x="3404697" y="1228120"/>
            <a:ext cx="6259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rgbClr val="FF0000"/>
                </a:solidFill>
              </a:rPr>
              <a:t>Extract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685239B-A6CC-4BD0-8DA0-9D45A3F21D3A}"/>
              </a:ext>
            </a:extLst>
          </p:cNvPr>
          <p:cNvSpPr txBox="1"/>
          <p:nvPr/>
        </p:nvSpPr>
        <p:spPr>
          <a:xfrm>
            <a:off x="4487033" y="675113"/>
            <a:ext cx="2811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Feature#1: trace (&lt;=0.4mm)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C704DF7-536F-4B6F-B573-AF5892205E3B}"/>
              </a:ext>
            </a:extLst>
          </p:cNvPr>
          <p:cNvSpPr txBox="1"/>
          <p:nvPr/>
        </p:nvSpPr>
        <p:spPr>
          <a:xfrm>
            <a:off x="4487033" y="1287093"/>
            <a:ext cx="26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Feature#2: pads (&gt;0.4mm)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4CA173F-B33D-4D9B-9B54-6E86AE9EB4FA}"/>
              </a:ext>
            </a:extLst>
          </p:cNvPr>
          <p:cNvSpPr txBox="1"/>
          <p:nvPr/>
        </p:nvSpPr>
        <p:spPr>
          <a:xfrm>
            <a:off x="4507278" y="1937470"/>
            <a:ext cx="2995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Feature#3: patterns (possible)</a:t>
            </a:r>
          </a:p>
        </p:txBody>
      </p:sp>
      <p:sp>
        <p:nvSpPr>
          <p:cNvPr id="13" name="左大括号 12">
            <a:extLst>
              <a:ext uri="{FF2B5EF4-FFF2-40B4-BE49-F238E27FC236}">
                <a16:creationId xmlns:a16="http://schemas.microsoft.com/office/drawing/2014/main" id="{AC51641B-A454-4FBF-88B6-E5D957AF71C2}"/>
              </a:ext>
            </a:extLst>
          </p:cNvPr>
          <p:cNvSpPr/>
          <p:nvPr/>
        </p:nvSpPr>
        <p:spPr>
          <a:xfrm>
            <a:off x="4196630" y="2991743"/>
            <a:ext cx="327729" cy="874513"/>
          </a:xfrm>
          <a:prstGeom prst="leftBrace">
            <a:avLst>
              <a:gd name="adj1" fmla="val 38120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81413AA3-BC03-49CA-A2DD-580F03C6656B}"/>
              </a:ext>
            </a:extLst>
          </p:cNvPr>
          <p:cNvSpPr/>
          <p:nvPr/>
        </p:nvSpPr>
        <p:spPr>
          <a:xfrm>
            <a:off x="3226843" y="3400677"/>
            <a:ext cx="842364" cy="68783"/>
          </a:xfrm>
          <a:prstGeom prst="rightArrow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C01664A-89DD-48D2-B4DB-4B18EF1F03A6}"/>
              </a:ext>
            </a:extLst>
          </p:cNvPr>
          <p:cNvSpPr txBox="1"/>
          <p:nvPr/>
        </p:nvSpPr>
        <p:spPr>
          <a:xfrm>
            <a:off x="3354266" y="3152001"/>
            <a:ext cx="6259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rgbClr val="FF0000"/>
                </a:solidFill>
              </a:rPr>
              <a:t>Extract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304578C-5EF5-44DA-92DA-75C4C081DF3F}"/>
              </a:ext>
            </a:extLst>
          </p:cNvPr>
          <p:cNvSpPr txBox="1"/>
          <p:nvPr/>
        </p:nvSpPr>
        <p:spPr>
          <a:xfrm>
            <a:off x="4487033" y="2920765"/>
            <a:ext cx="2108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Feature#4: Via-infills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A2D59B1-E61A-4FCF-AAA7-627C0D9002EF}"/>
              </a:ext>
            </a:extLst>
          </p:cNvPr>
          <p:cNvSpPr txBox="1"/>
          <p:nvPr/>
        </p:nvSpPr>
        <p:spPr>
          <a:xfrm>
            <a:off x="4487033" y="3532745"/>
            <a:ext cx="5631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Feature#5: Dielectric plates with via-holes and boundaries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79057B8-AC41-428A-9D0A-24653119AC63}"/>
              </a:ext>
            </a:extLst>
          </p:cNvPr>
          <p:cNvSpPr txBox="1"/>
          <p:nvPr/>
        </p:nvSpPr>
        <p:spPr>
          <a:xfrm>
            <a:off x="4524359" y="4108904"/>
            <a:ext cx="4744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Feature#6: Dielectric base plate without via-hole</a:t>
            </a:r>
          </a:p>
        </p:txBody>
      </p:sp>
      <p:sp>
        <p:nvSpPr>
          <p:cNvPr id="19" name="箭头: 直角上 18">
            <a:extLst>
              <a:ext uri="{FF2B5EF4-FFF2-40B4-BE49-F238E27FC236}">
                <a16:creationId xmlns:a16="http://schemas.microsoft.com/office/drawing/2014/main" id="{9FB55460-83A0-4953-B1CB-92BC11412D18}"/>
              </a:ext>
            </a:extLst>
          </p:cNvPr>
          <p:cNvSpPr/>
          <p:nvPr/>
        </p:nvSpPr>
        <p:spPr>
          <a:xfrm rot="5400000">
            <a:off x="3244693" y="3149593"/>
            <a:ext cx="874513" cy="1610165"/>
          </a:xfrm>
          <a:prstGeom prst="bentUpArrow">
            <a:avLst>
              <a:gd name="adj1" fmla="val 3846"/>
              <a:gd name="adj2" fmla="val 8270"/>
              <a:gd name="adj3" fmla="val 19040"/>
            </a:avLst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CB4C794-0231-4317-BE8F-EDFF3EEDF0D1}"/>
              </a:ext>
            </a:extLst>
          </p:cNvPr>
          <p:cNvSpPr txBox="1"/>
          <p:nvPr/>
        </p:nvSpPr>
        <p:spPr>
          <a:xfrm>
            <a:off x="3354265" y="4021291"/>
            <a:ext cx="763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rgbClr val="FF0000"/>
                </a:solidFill>
              </a:rPr>
              <a:t>Generate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DD917B7-74FB-4939-8EB7-26F814817075}"/>
              </a:ext>
            </a:extLst>
          </p:cNvPr>
          <p:cNvSpPr/>
          <p:nvPr/>
        </p:nvSpPr>
        <p:spPr>
          <a:xfrm>
            <a:off x="295359" y="420067"/>
            <a:ext cx="194209" cy="16993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1E3C63B-8C6C-4C59-A729-B45B99BAA22B}"/>
              </a:ext>
            </a:extLst>
          </p:cNvPr>
          <p:cNvSpPr/>
          <p:nvPr/>
        </p:nvSpPr>
        <p:spPr>
          <a:xfrm>
            <a:off x="295359" y="114530"/>
            <a:ext cx="194209" cy="16993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3FAD352-6760-4879-B133-B00C38927362}"/>
              </a:ext>
            </a:extLst>
          </p:cNvPr>
          <p:cNvSpPr txBox="1"/>
          <p:nvPr/>
        </p:nvSpPr>
        <p:spPr>
          <a:xfrm>
            <a:off x="535491" y="321104"/>
            <a:ext cx="27358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Conductive material, nozzle #2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50D1FE1-C004-4A71-B112-D7C38DA8C464}"/>
              </a:ext>
            </a:extLst>
          </p:cNvPr>
          <p:cNvSpPr txBox="1"/>
          <p:nvPr/>
        </p:nvSpPr>
        <p:spPr>
          <a:xfrm>
            <a:off x="551999" y="38750"/>
            <a:ext cx="25855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Dielectric material, nozzle #1</a:t>
            </a:r>
          </a:p>
        </p:txBody>
      </p:sp>
      <p:pic>
        <p:nvPicPr>
          <p:cNvPr id="26" name="Picture 2" descr="https://lh3.googleusercontent.com/NCftZwNnZZfrza3Les7LZiZdkjWLKUAcp98QW6-iU6ZDTPY6boq_cvex8InXistC5IzpSPMkVcNhoxVmp-DYXXU2K8OLu_HMTEhPmRtcUZ7Ls1_Nwz6NAhowgk5qrGmuK9PD9dywX5HHlwKU3xvYZpkUW18Go6Snt9tdsENHMh9EXIKjYZ9ExaGlyTAsuewB9NNlv1Hvawymv3eePMmd0SjyTm3igHGXhpVa3-DwsWADT20tC6dMlhAKgr-aPeHHollFJfmFqAXbAoZyL3w1a5b5DbdnpGjk2GNDxVob_oPIlD7vLDk9C1R6cXaQjeLQfyvljmd7lPWFxC4WbM54Y75nZ3BJBuRDxohLUWijaLAD0xT5A-QHi6vvhycQxMofhwSmDqlY3Vh7Jaxqrg4g4nsU-MAZeB6iZwyIeVm22Dqh894ifQ8P8DI1rLgciViLqWKuyrfcMhmiqyLkUCsl0zUc2-JD78wCxRByAHvJlbxyWmTc8YuJTk1OksX0uWagzaJ97Wq5dBCCeIS1ovxTSXJklbrpS9eTzhV5aPncLeq8Dl17GBfs0ZFFVlDJBunMQE52Nfa6U9PoTYlNut0S2HBxdowHBx04SOGgf-e0DQ=w2395-h1551-no">
            <a:extLst>
              <a:ext uri="{FF2B5EF4-FFF2-40B4-BE49-F238E27FC236}">
                <a16:creationId xmlns:a16="http://schemas.microsoft.com/office/drawing/2014/main" id="{5E2DDC59-ECFB-43C5-B6A6-E68503A9B1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4890" y="11543"/>
            <a:ext cx="4137110" cy="3359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45325813-D0DE-4B5C-AC10-62EF53B0C211}"/>
              </a:ext>
            </a:extLst>
          </p:cNvPr>
          <p:cNvCxnSpPr>
            <a:cxnSpLocks/>
          </p:cNvCxnSpPr>
          <p:nvPr/>
        </p:nvCxnSpPr>
        <p:spPr>
          <a:xfrm>
            <a:off x="8496637" y="420067"/>
            <a:ext cx="801112" cy="6271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81B30EEB-8DBA-493C-A20B-BB1A0A79E56E}"/>
              </a:ext>
            </a:extLst>
          </p:cNvPr>
          <p:cNvSpPr txBox="1"/>
          <p:nvPr/>
        </p:nvSpPr>
        <p:spPr>
          <a:xfrm>
            <a:off x="8166226" y="164760"/>
            <a:ext cx="660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trace</a:t>
            </a: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D68CC03A-29B5-4647-8E9F-C7D9B9474F61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9192920" y="258339"/>
            <a:ext cx="749238" cy="5219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A894C6D5-D56F-4B7B-AAF3-0115681C6280}"/>
              </a:ext>
            </a:extLst>
          </p:cNvPr>
          <p:cNvSpPr txBox="1"/>
          <p:nvPr/>
        </p:nvSpPr>
        <p:spPr>
          <a:xfrm>
            <a:off x="8922653" y="-110993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pad</a:t>
            </a: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A1172D1E-469A-422B-B03E-9DF3E6EE2B33}"/>
              </a:ext>
            </a:extLst>
          </p:cNvPr>
          <p:cNvCxnSpPr>
            <a:cxnSpLocks/>
          </p:cNvCxnSpPr>
          <p:nvPr/>
        </p:nvCxnSpPr>
        <p:spPr>
          <a:xfrm flipH="1" flipV="1">
            <a:off x="10212149" y="2079653"/>
            <a:ext cx="728283" cy="6078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83CBFF70-7AF4-4C11-B613-594EB0AC7176}"/>
              </a:ext>
            </a:extLst>
          </p:cNvPr>
          <p:cNvSpPr txBox="1"/>
          <p:nvPr/>
        </p:nvSpPr>
        <p:spPr>
          <a:xfrm>
            <a:off x="10515600" y="2566020"/>
            <a:ext cx="991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via-infill</a:t>
            </a: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739432DB-F921-4C00-9240-F62F72517138}"/>
              </a:ext>
            </a:extLst>
          </p:cNvPr>
          <p:cNvCxnSpPr>
            <a:cxnSpLocks/>
          </p:cNvCxnSpPr>
          <p:nvPr/>
        </p:nvCxnSpPr>
        <p:spPr>
          <a:xfrm flipH="1" flipV="1">
            <a:off x="11506681" y="1824754"/>
            <a:ext cx="232743" cy="5561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A878FD17-BE84-4005-9DE4-C8F0A69F6595}"/>
              </a:ext>
            </a:extLst>
          </p:cNvPr>
          <p:cNvSpPr txBox="1"/>
          <p:nvPr/>
        </p:nvSpPr>
        <p:spPr>
          <a:xfrm>
            <a:off x="11314591" y="2259495"/>
            <a:ext cx="991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pattern</a:t>
            </a:r>
          </a:p>
        </p:txBody>
      </p:sp>
    </p:spTree>
    <p:extLst>
      <p:ext uri="{BB962C8B-B14F-4D97-AF65-F5344CB8AC3E}">
        <p14:creationId xmlns:p14="http://schemas.microsoft.com/office/powerpoint/2010/main" val="2723633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73</Words>
  <Application>Microsoft Office PowerPoint</Application>
  <PresentationFormat>宽屏</PresentationFormat>
  <Paragraphs>18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Wenbin Li</dc:creator>
  <cp:lastModifiedBy>Wenbin Li</cp:lastModifiedBy>
  <cp:revision>17</cp:revision>
  <cp:lastPrinted>2018-06-26T19:19:12Z</cp:lastPrinted>
  <dcterms:created xsi:type="dcterms:W3CDTF">2018-06-26T18:56:26Z</dcterms:created>
  <dcterms:modified xsi:type="dcterms:W3CDTF">2018-06-26T20:21:57Z</dcterms:modified>
</cp:coreProperties>
</file>