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B0AE-F8E2-4537-838E-10983711D00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47D4-C9A2-429F-9689-F588A300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61937"/>
            <a:ext cx="96774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600075"/>
            <a:ext cx="10058400" cy="55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6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609600"/>
            <a:ext cx="10058400" cy="55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7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555008"/>
            <a:ext cx="10058400" cy="55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266700"/>
            <a:ext cx="96869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8" y="234129"/>
            <a:ext cx="11999092" cy="62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852487"/>
            <a:ext cx="90582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876300"/>
            <a:ext cx="9067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600075"/>
            <a:ext cx="10058400" cy="55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1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628650"/>
            <a:ext cx="10058400" cy="55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619125"/>
            <a:ext cx="10058400" cy="55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3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609600"/>
            <a:ext cx="10058400" cy="55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1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Goyal</dc:creator>
  <cp:lastModifiedBy>Pranav Goyal</cp:lastModifiedBy>
  <cp:revision>1</cp:revision>
  <dcterms:created xsi:type="dcterms:W3CDTF">2019-04-07T19:13:51Z</dcterms:created>
  <dcterms:modified xsi:type="dcterms:W3CDTF">2019-04-07T19:14:38Z</dcterms:modified>
</cp:coreProperties>
</file>