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5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2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FCE0-1B7B-464E-BF68-DDD6B55B12D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7C84-FA5B-463A-BC87-59792C4B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05469" y="2169994"/>
            <a:ext cx="10358650" cy="26067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7565" y="2169994"/>
            <a:ext cx="9827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Using qplot function from</a:t>
            </a:r>
          </a:p>
          <a:p>
            <a:pPr algn="ctr"/>
            <a:r>
              <a:rPr lang="en-US" sz="7200" dirty="0" smtClean="0"/>
              <a:t> ggplot2 library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6961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609600"/>
            <a:ext cx="10058400" cy="55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600075"/>
            <a:ext cx="10058400" cy="55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609600"/>
            <a:ext cx="10058400" cy="55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555008"/>
            <a:ext cx="10058400" cy="55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54" y="193271"/>
            <a:ext cx="9238087" cy="59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88" y="357043"/>
            <a:ext cx="9579084" cy="61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329749"/>
            <a:ext cx="9471547" cy="6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24" y="275157"/>
            <a:ext cx="9559222" cy="61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4" y="247861"/>
            <a:ext cx="9853684" cy="63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0" y="327547"/>
            <a:ext cx="9119929" cy="58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61937"/>
            <a:ext cx="96774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" y="573612"/>
            <a:ext cx="11093910" cy="57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" b="925"/>
          <a:stretch/>
        </p:blipFill>
        <p:spPr>
          <a:xfrm>
            <a:off x="395785" y="552319"/>
            <a:ext cx="11464119" cy="58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82388" y="1774209"/>
            <a:ext cx="11122925" cy="2906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91710" y="2169994"/>
            <a:ext cx="102195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Using ggplot function from</a:t>
            </a:r>
          </a:p>
          <a:p>
            <a:pPr algn="ctr"/>
            <a:r>
              <a:rPr lang="en-US" sz="7200" dirty="0" smtClean="0"/>
              <a:t> ggplot2 library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9582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1" y="991775"/>
            <a:ext cx="10686197" cy="55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8" y="569521"/>
            <a:ext cx="10802548" cy="5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67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0" y="665217"/>
            <a:ext cx="10934452" cy="56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6" y="733348"/>
            <a:ext cx="10729959" cy="55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0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591205"/>
            <a:ext cx="11312297" cy="58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8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4" y="509461"/>
            <a:ext cx="10814762" cy="55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" y="414925"/>
            <a:ext cx="11232107" cy="58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266700"/>
            <a:ext cx="96869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4" y="924121"/>
            <a:ext cx="10769720" cy="55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2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9" y="493665"/>
            <a:ext cx="10536072" cy="53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28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1" y="221112"/>
            <a:ext cx="10208524" cy="63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8" y="234129"/>
            <a:ext cx="11999092" cy="62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852487"/>
            <a:ext cx="90582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876300"/>
            <a:ext cx="9067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600075"/>
            <a:ext cx="10058400" cy="55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628650"/>
            <a:ext cx="10058400" cy="55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619125"/>
            <a:ext cx="10058400" cy="55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jain</dc:creator>
  <cp:lastModifiedBy>divyansh jain</cp:lastModifiedBy>
  <cp:revision>6</cp:revision>
  <dcterms:created xsi:type="dcterms:W3CDTF">2019-03-14T12:28:28Z</dcterms:created>
  <dcterms:modified xsi:type="dcterms:W3CDTF">2019-04-19T04:02:55Z</dcterms:modified>
</cp:coreProperties>
</file>