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9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1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0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1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3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1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1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4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431075"/>
            <a:ext cx="11220994" cy="2416628"/>
          </a:xfrm>
        </p:spPr>
        <p:txBody>
          <a:bodyPr/>
          <a:lstStyle/>
          <a:p>
            <a:pPr algn="ctr"/>
            <a: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Wide Latin" panose="020A0A07050505020404" pitchFamily="18" charset="0"/>
              </a:rPr>
              <a:t>ESCOLATEC</a:t>
            </a:r>
            <a:endParaRPr lang="pt-BR" u="sng" dirty="0">
              <a:solidFill>
                <a:schemeClr val="tx1">
                  <a:lumMod val="65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44538"/>
            <a:ext cx="8825658" cy="796834"/>
          </a:xfrm>
        </p:spPr>
        <p:txBody>
          <a:bodyPr>
            <a:normAutofit/>
          </a:bodyPr>
          <a:lstStyle/>
          <a:p>
            <a:pPr algn="ctr"/>
            <a:r>
              <a:rPr lang="pt-BR" sz="2800" u="sng" dirty="0" smtClean="0">
                <a:solidFill>
                  <a:schemeClr val="bg1"/>
                </a:solidFill>
              </a:rPr>
              <a:t>“Inovação é direito de todos”</a:t>
            </a:r>
            <a:endParaRPr lang="pt-BR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endParaRPr lang="pt-BR" u="sng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233749"/>
            <a:ext cx="8825659" cy="3722913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Analisamos alguns cursos existentes no mercado, onde observamos altos custos, dificultado a inclusão de pessoas de baixa renda.</a:t>
            </a:r>
            <a:endParaRPr lang="pt-BR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7463"/>
            <a:ext cx="8825659" cy="2501537"/>
          </a:xfrm>
        </p:spPr>
        <p:txBody>
          <a:bodyPr/>
          <a:lstStyle/>
          <a:p>
            <a:pPr algn="ctr"/>
            <a: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b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u="sng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873828"/>
            <a:ext cx="8825659" cy="3135085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idéia é dar oportunidade para pessoas carentes que moram em periferias de ter acesso de forma barata e pratica a um engajamento em técnologia, de modo a facilitar algumas praticas do dia a dia. </a:t>
            </a:r>
            <a:r>
              <a:rPr lang="pt-BR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Oferecer </a:t>
            </a:r>
            <a:r>
              <a:rPr lang="pt-B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 pessoas da terceira idade um modo prático e simplificado de utilizar um aplicativo bancário e organizar suas finanças de forma independente, tornando-os mais cientes das armadilhas de falsos funcionários bancários, falsos créditos consignados e outros golpes.</a:t>
            </a:r>
          </a:p>
          <a:p>
            <a:pPr algn="ctr"/>
            <a:endParaRPr lang="pt-BR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5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CONCORRÊNCIA</a:t>
            </a:r>
            <a:endParaRPr lang="pt-BR" u="sng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135085"/>
            <a:ext cx="8825659" cy="331796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Ongs, projetos sociais conseguem atender parte da população carente, em áreas de periferia, porém observamos haver ainda muitos locais onde não há essas possibilidades. Nossa idéia é chegar em alguns locais que estão totalmente desprovidos desse atendimento tecnológico.</a:t>
            </a:r>
          </a:p>
          <a:p>
            <a:pPr algn="ctr"/>
            <a:endParaRPr lang="pt-BR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6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DIFERENCIAIS</a:t>
            </a:r>
            <a:endParaRPr lang="pt-BR" u="sng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782389"/>
            <a:ext cx="8825659" cy="3422468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idéia de estabelecer a parceria com a Faculdade FMU, é poder contar com técnicos em formação, que possam elaborar cursos básicos e rápidos na área de tecnologia, para atender alunos de periferia.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0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u="sng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220686"/>
            <a:ext cx="8825659" cy="4062548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Pensamo de modo que os cursos tenham um material apropriado e que consiga agregar conteúdo as pessoas e jovens, despertando a vontade de iniciar uma carreira tecnológica.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0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  <a:endParaRPr lang="pt-BR" u="sng" dirty="0">
              <a:solidFill>
                <a:schemeClr val="tx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338251"/>
            <a:ext cx="8825659" cy="3984172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Iremos buscar uma parceria com a FMU, para que todos os aparelhos descartados sejam doados a entidade “Escolatec”, onde serão utilizados para o ensino básico e cursos de tecnologia, os alunos poderão se engajar nessa pratica.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4" y="2847703"/>
            <a:ext cx="8825659" cy="3172097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Iremos propor que os alunos formandos em bacharelado na área de tecnologia, tenham acesso a horas obrigatórias, ministrando cursos básicos e rápidos em tecnologia.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6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873829"/>
            <a:ext cx="8825659" cy="286076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Estamos desenvolvendo um aplicativo, onde pessoas de baixa renda, de determinada periferia possa se cadastrar e ter acesso a cursos basicos de tecnologia pagando apenas uma taxa de inscrição de valor baixo e acessivel.</a:t>
            </a:r>
          </a:p>
          <a:p>
            <a:pPr algn="ctr"/>
            <a:r>
              <a:rPr lang="pt-BR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paralelo, o aplicativo cadastra também os formandos que desejam concluir suas horas obrigatórias, determinadas pela faculdade, ministrando alguns cursos, individual ou em grupo.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5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360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Wide Latin</vt:lpstr>
      <vt:lpstr>Wingdings 3</vt:lpstr>
      <vt:lpstr>Ion</vt:lpstr>
      <vt:lpstr>ESCOLATEC</vt:lpstr>
      <vt:lpstr>MERCADO</vt:lpstr>
      <vt:lpstr>SOLUÇÃO </vt:lpstr>
      <vt:lpstr>CONCORRÊNCIA</vt:lpstr>
      <vt:lpstr>DIFERENCIAIS</vt:lpstr>
      <vt:lpstr>RESULTADOS</vt:lpstr>
      <vt:lpstr>DESCRIÇÃO</vt:lpstr>
      <vt:lpstr>DESCRIÇÃO</vt:lpstr>
      <vt:lpstr>DESCRIÇÃO</vt:lpstr>
    </vt:vector>
  </TitlesOfParts>
  <Company>WR Berkley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ESCOLATEC</dc:title>
  <dc:creator>Paulo</dc:creator>
  <cp:lastModifiedBy>Paulo</cp:lastModifiedBy>
  <cp:revision>9</cp:revision>
  <dcterms:created xsi:type="dcterms:W3CDTF">2023-05-15T00:31:20Z</dcterms:created>
  <dcterms:modified xsi:type="dcterms:W3CDTF">2023-05-19T17:22:40Z</dcterms:modified>
</cp:coreProperties>
</file>