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64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0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4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0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9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661E-6A9C-0D42-BAE8-D9673E33CFD8}" type="datetimeFigureOut">
              <a:rPr lang="de-DE" smtClean="0"/>
              <a:t>17.10.16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89B-3638-E942-88B1-FD35B227D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2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Formel-Editor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Formel-Editor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Labor</a:t>
            </a:r>
            <a:r>
              <a:rPr lang="de-DE" dirty="0" smtClean="0"/>
              <a:t>übung 2</a:t>
            </a:r>
            <a:br>
              <a:rPr lang="de-DE" dirty="0" smtClean="0"/>
            </a:br>
            <a:r>
              <a:rPr lang="de-DE" dirty="0" smtClean="0"/>
              <a:t>Ankopplung an Schwingkreis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Yves Studer</a:t>
            </a:r>
            <a:endParaRPr lang="de-DE" sz="2800" dirty="0"/>
          </a:p>
          <a:p>
            <a:r>
              <a:rPr lang="de-DE" sz="2800" dirty="0" smtClean="0"/>
              <a:t>Tobias Heer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28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Resonanzformel: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Berechnung </a:t>
            </a:r>
            <a:r>
              <a:rPr lang="de-DE" sz="2800" dirty="0" err="1" smtClean="0"/>
              <a:t>Teilerfaktor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83351"/>
              </p:ext>
            </p:extLst>
          </p:nvPr>
        </p:nvGraphicFramePr>
        <p:xfrm>
          <a:off x="568960" y="2286000"/>
          <a:ext cx="4164984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Formel" r:id="rId3" imgW="2260600" imgH="419100" progId="Equation.3">
                  <p:embed/>
                </p:oleObj>
              </mc:Choice>
              <mc:Fallback>
                <p:oleObj name="Formel" r:id="rId3" imgW="2260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960" y="2286000"/>
                        <a:ext cx="4164984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35338"/>
              </p:ext>
            </p:extLst>
          </p:nvPr>
        </p:nvGraphicFramePr>
        <p:xfrm>
          <a:off x="568960" y="3793489"/>
          <a:ext cx="1544320" cy="81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Formel" r:id="rId5" imgW="889000" imgH="469900" progId="Equation.3">
                  <p:embed/>
                </p:oleObj>
              </mc:Choice>
              <mc:Fallback>
                <p:oleObj name="Formel" r:id="rId5" imgW="889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60" y="3793489"/>
                        <a:ext cx="1544320" cy="816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6513"/>
              </p:ext>
            </p:extLst>
          </p:nvPr>
        </p:nvGraphicFramePr>
        <p:xfrm>
          <a:off x="568960" y="4930088"/>
          <a:ext cx="4775200" cy="169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Formel" r:id="rId7" imgW="2501900" imgH="889000" progId="Equation.3">
                  <p:embed/>
                </p:oleObj>
              </mc:Choice>
              <mc:Fallback>
                <p:oleObj name="Formel" r:id="rId7" imgW="25019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960" y="4930088"/>
                        <a:ext cx="4775200" cy="1696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25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Office-Design</vt:lpstr>
      <vt:lpstr>Microsoft Formel-Editor</vt:lpstr>
      <vt:lpstr>Präsentation Laborübung 2 Ankopplung an Schwingkreis</vt:lpstr>
      <vt:lpstr>Berechnung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Laborübung 2 Ankopplung an Schwingkreis</dc:title>
  <dc:creator>Tobias Heer</dc:creator>
  <cp:lastModifiedBy>Tobias Heer</cp:lastModifiedBy>
  <cp:revision>3</cp:revision>
  <dcterms:created xsi:type="dcterms:W3CDTF">2016-10-17T13:01:44Z</dcterms:created>
  <dcterms:modified xsi:type="dcterms:W3CDTF">2016-10-17T13:20:31Z</dcterms:modified>
</cp:coreProperties>
</file>