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60" r:id="rId13"/>
    <p:sldId id="261" r:id="rId14"/>
    <p:sldId id="275" r:id="rId15"/>
    <p:sldId id="277" r:id="rId16"/>
    <p:sldId id="276" r:id="rId17"/>
    <p:sldId id="278" r:id="rId18"/>
    <p:sldId id="266" r:id="rId19"/>
    <p:sldId id="265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Mittwoch, 9. November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 sw 7</a:t>
            </a:r>
            <a:br>
              <a:rPr lang="en-US"/>
            </a:br>
            <a:r>
              <a:rPr lang="en-US" sz="4000"/>
              <a:t>Hooks, heap &amp;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Robert Näger</a:t>
            </a:r>
          </a:p>
          <a:p>
            <a:r>
              <a:rPr lang="en-US"/>
              <a:t>Tobias Heer</a:t>
            </a:r>
          </a:p>
          <a:p>
            <a:endParaRPr lang="en-US"/>
          </a:p>
          <a:p>
            <a:r>
              <a:rPr lang="en-US"/>
              <a:t>10.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7442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	</a:t>
            </a:r>
          </a:p>
        </p:txBody>
      </p:sp>
      <p:pic>
        <p:nvPicPr>
          <p:cNvPr id="4" name="Inhaltsplatzhalter 3" descr="Bildschirmfoto 2016-11-06 um 14.51.00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1577" r="8723" b="5605"/>
          <a:stretch/>
        </p:blipFill>
        <p:spPr>
          <a:xfrm>
            <a:off x="233027" y="2320479"/>
            <a:ext cx="8677947" cy="3763883"/>
          </a:xfrm>
        </p:spPr>
      </p:pic>
    </p:spTree>
    <p:extLst>
      <p:ext uri="{BB962C8B-B14F-4D97-AF65-F5344CB8AC3E}">
        <p14:creationId xmlns:p14="http://schemas.microsoft.com/office/powerpoint/2010/main" val="14892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Table	</a:t>
            </a:r>
          </a:p>
        </p:txBody>
      </p:sp>
      <p:pic>
        <p:nvPicPr>
          <p:cNvPr id="4" name="Inhaltsplatzhalter 3" descr="Bildschirmfoto 2016-11-06 um 15.03.47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7086" r="2694" b="9612"/>
          <a:stretch/>
        </p:blipFill>
        <p:spPr>
          <a:xfrm>
            <a:off x="2002605" y="1734090"/>
            <a:ext cx="5299571" cy="2018841"/>
          </a:xfrm>
        </p:spPr>
      </p:pic>
      <p:pic>
        <p:nvPicPr>
          <p:cNvPr id="5" name="Bild 4" descr="Bildschirmfoto 2016-11-06 um 15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9199"/>
            <a:ext cx="8435892" cy="1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Nützliche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UTIL1_strcmp() : vergleicht zwei Strings, Rückgabewert 			= 0 falls identisch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UTIL1_xatoi() : 	ascii to int (binary, octal, decimal, 				hexadecimal)</a:t>
            </a:r>
          </a:p>
        </p:txBody>
      </p:sp>
    </p:spTree>
    <p:extLst>
      <p:ext uri="{BB962C8B-B14F-4D97-AF65-F5344CB8AC3E}">
        <p14:creationId xmlns:p14="http://schemas.microsoft.com/office/powerpoint/2010/main" val="355294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pic>
        <p:nvPicPr>
          <p:cNvPr id="4" name="Inhaltsplatzhalter 3" descr="Bildschirmfoto 2016-11-06 um 17.1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" r="1597" b="1731"/>
          <a:stretch/>
        </p:blipFill>
        <p:spPr>
          <a:xfrm>
            <a:off x="182612" y="2067052"/>
            <a:ext cx="8795380" cy="3394445"/>
          </a:xfrm>
        </p:spPr>
      </p:pic>
    </p:spTree>
    <p:extLst>
      <p:ext uri="{BB962C8B-B14F-4D97-AF65-F5344CB8AC3E}">
        <p14:creationId xmlns:p14="http://schemas.microsoft.com/office/powerpoint/2010/main" val="36131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 err="1"/>
              <a:t>Wann</a:t>
            </a:r>
            <a:r>
              <a:rPr lang="en-US" dirty="0"/>
              <a:t> muss die </a:t>
            </a:r>
            <a:r>
              <a:rPr lang="en-US" dirty="0" err="1"/>
              <a:t>Grösse</a:t>
            </a:r>
            <a:r>
              <a:rPr lang="en-US" dirty="0"/>
              <a:t> der Queue </a:t>
            </a:r>
            <a:r>
              <a:rPr lang="en-US" dirty="0" err="1"/>
              <a:t>bekannt</a:t>
            </a:r>
            <a:r>
              <a:rPr lang="en-US" dirty="0"/>
              <a:t> sein?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 err="1"/>
              <a:t>Wann</a:t>
            </a:r>
            <a:r>
              <a:rPr lang="en-US" dirty="0"/>
              <a:t> muss die </a:t>
            </a:r>
            <a:r>
              <a:rPr lang="en-US" dirty="0" err="1"/>
              <a:t>Grösse</a:t>
            </a:r>
            <a:r>
              <a:rPr lang="en-US" dirty="0"/>
              <a:t> der Queue </a:t>
            </a:r>
            <a:r>
              <a:rPr lang="en-US" dirty="0" err="1"/>
              <a:t>bekannt</a:t>
            </a:r>
            <a:r>
              <a:rPr lang="en-US" dirty="0"/>
              <a:t> sein?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Kompilierzeit</a:t>
            </a:r>
            <a:r>
              <a:rPr lang="en-US" dirty="0"/>
              <a:t>.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verändert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Was </a:t>
            </a:r>
            <a:r>
              <a:rPr lang="en-US" dirty="0" err="1"/>
              <a:t>sind</a:t>
            </a:r>
            <a:r>
              <a:rPr lang="en-US" dirty="0"/>
              <a:t> Hooks? Und </a:t>
            </a:r>
            <a:r>
              <a:rPr lang="en-US" dirty="0" err="1"/>
              <a:t>wieviele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6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Was </a:t>
            </a:r>
            <a:r>
              <a:rPr lang="en-US" dirty="0" err="1"/>
              <a:t>sind</a:t>
            </a:r>
            <a:r>
              <a:rPr lang="en-US" dirty="0"/>
              <a:t> Hooks? Und </a:t>
            </a:r>
            <a:r>
              <a:rPr lang="en-US" dirty="0" err="1"/>
              <a:t>wieviele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Callbacks in FRTOS, die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Ereignisse</a:t>
            </a:r>
            <a:r>
              <a:rPr lang="en-US" dirty="0"/>
              <a:t> (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StackOF</a:t>
            </a:r>
            <a:r>
              <a:rPr lang="en-US" dirty="0"/>
              <a:t>) </a:t>
            </a:r>
            <a:r>
              <a:rPr lang="en-US" dirty="0" err="1"/>
              <a:t>aufgerufen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4 Hooks.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8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</a:t>
            </a:r>
          </a:p>
          <a:p>
            <a:pPr marL="274320" lvl="1" indent="0">
              <a:buNone/>
            </a:pPr>
            <a:r>
              <a:rPr lang="en-US" dirty="0" err="1"/>
              <a:t>Obwohl</a:t>
            </a:r>
            <a:r>
              <a:rPr lang="en-US" dirty="0"/>
              <a:t> Hillary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IT-</a:t>
            </a:r>
            <a:r>
              <a:rPr lang="en-US" dirty="0" err="1"/>
              <a:t>begabt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hat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geschafft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Shell-Parser so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von “result”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des Strings “disappointing” </a:t>
            </a:r>
            <a:r>
              <a:rPr lang="en-US" dirty="0" err="1"/>
              <a:t>führt</a:t>
            </a:r>
            <a:r>
              <a:rPr lang="en-US" dirty="0"/>
              <a:t>. Nun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Willkommensnachricht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Systemstart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 err="1"/>
              <a:t>Welche</a:t>
            </a:r>
            <a:r>
              <a:rPr lang="en-US" dirty="0"/>
              <a:t> der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ShellTask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und </a:t>
            </a:r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oder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CLS1_ReadAndParseWithCommandTable()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</a:t>
            </a:r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Kein Auslesen der Konsolen-Eingabe, kein Buffer notwendig, nicht im for-loop des ShellTasks.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800" dirty="0"/>
              <a:t>Queues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Hooks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90575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endParaRPr lang="en-US"/>
          </a:p>
          <a:p>
            <a:r>
              <a:rPr lang="en-US"/>
              <a:t>A: </a:t>
            </a:r>
          </a:p>
          <a:p>
            <a:pPr marL="274320" lvl="1" indent="0">
              <a:buNone/>
            </a:pPr>
            <a:r>
              <a:rPr lang="en-US"/>
              <a:t>UTIL1_str</a:t>
            </a:r>
            <a:r>
              <a:rPr lang="en-US" b="1"/>
              <a:t>n</a:t>
            </a:r>
            <a:r>
              <a:rPr lang="en-US"/>
              <a:t>cmp() hat zusätzlich zu den zwei Strings ein size Parameter, der angibt bis zu welcher Position verglichen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42919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generierter Alternativtext:&#10;Back &#10;Front &#10;Enqueue &#10;Dequeue 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02" y="1176587"/>
            <a:ext cx="5290106" cy="26172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von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First in / First out (FIFO)</a:t>
            </a:r>
          </a:p>
          <a:p>
            <a:pPr>
              <a:lnSpc>
                <a:spcPct val="150000"/>
              </a:lnSpc>
            </a:pPr>
            <a:r>
              <a:rPr lang="de-CH" dirty="0"/>
              <a:t>Statische Liste, in Heap gespeichert</a:t>
            </a:r>
          </a:p>
          <a:p>
            <a:pPr>
              <a:lnSpc>
                <a:spcPct val="150000"/>
              </a:lnSpc>
            </a:pPr>
            <a:r>
              <a:rPr lang="de-CH" dirty="0"/>
              <a:t>Operationen: Erstellen, Löschen, Elemente anfügen und auslesen</a:t>
            </a:r>
          </a:p>
          <a:p>
            <a:pPr>
              <a:lnSpc>
                <a:spcPct val="150000"/>
              </a:lnSpc>
            </a:pPr>
            <a:r>
              <a:rPr lang="de-CH" dirty="0"/>
              <a:t>Items </a:t>
            </a:r>
            <a:r>
              <a:rPr lang="de-CH" dirty="0" err="1"/>
              <a:t>by</a:t>
            </a:r>
            <a:r>
              <a:rPr lang="de-CH" dirty="0"/>
              <a:t> Value, not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reference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dirty="0"/>
              <a:t>	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46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Hooks (Haken)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Sind implementierte </a:t>
            </a:r>
            <a:r>
              <a:rPr lang="de-CH" dirty="0" err="1"/>
              <a:t>Callbacks</a:t>
            </a:r>
            <a:r>
              <a:rPr lang="de-CH" dirty="0"/>
              <a:t>, die vom RTOS bei Ereignisse aufgerufen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verfügbar: </a:t>
            </a:r>
            <a:r>
              <a:rPr lang="de-CH" dirty="0" err="1"/>
              <a:t>Idle</a:t>
            </a:r>
            <a:r>
              <a:rPr lang="de-CH" dirty="0"/>
              <a:t> Hook, Tick Hook, </a:t>
            </a:r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Hook, Stack Overflow Hook</a:t>
            </a:r>
          </a:p>
          <a:p>
            <a:pPr>
              <a:lnSpc>
                <a:spcPct val="150000"/>
              </a:lnSpc>
            </a:pPr>
            <a:r>
              <a:rPr lang="de-CH" dirty="0"/>
              <a:t>Einschalten in </a:t>
            </a:r>
            <a:r>
              <a:rPr lang="de-CH" dirty="0" err="1"/>
              <a:t>FRTOSConfig.h</a:t>
            </a:r>
            <a:r>
              <a:rPr lang="de-CH" dirty="0"/>
              <a:t> im Ordner </a:t>
            </a:r>
            <a:r>
              <a:rPr lang="de-CH" dirty="0" err="1"/>
              <a:t>Generated_Code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41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Idle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Wird aufgerufen, wenn kein Task abgearbeitet wird.</a:t>
            </a:r>
          </a:p>
          <a:p>
            <a:pPr>
              <a:lnSpc>
                <a:spcPct val="150000"/>
              </a:lnSpc>
            </a:pPr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-power </a:t>
            </a:r>
            <a:r>
              <a:rPr lang="de-CH" dirty="0" err="1"/>
              <a:t>mode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Darf keine API Funktionen aufrufen</a:t>
            </a:r>
          </a:p>
          <a:p>
            <a:pPr>
              <a:lnSpc>
                <a:spcPct val="150000"/>
              </a:lnSpc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626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Tick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Von Tick </a:t>
            </a:r>
            <a:r>
              <a:rPr lang="de-CH" dirty="0" err="1"/>
              <a:t>interrupt</a:t>
            </a:r>
            <a:r>
              <a:rPr lang="de-CH" dirty="0"/>
              <a:t> aufgerufen</a:t>
            </a:r>
          </a:p>
          <a:p>
            <a:pPr>
              <a:lnSpc>
                <a:spcPct val="150000"/>
              </a:lnSpc>
            </a:pPr>
            <a:r>
              <a:rPr lang="de-CH" dirty="0"/>
              <a:t>Kann als Alternative zum </a:t>
            </a:r>
            <a:r>
              <a:rPr lang="de-CH" dirty="0" err="1"/>
              <a:t>Timer</a:t>
            </a:r>
            <a:r>
              <a:rPr lang="de-CH" dirty="0"/>
              <a:t> verwendet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Trotzdem kurz halt, da von Interrupts aufgerufen wird</a:t>
            </a:r>
          </a:p>
          <a:p>
            <a:pPr>
              <a:lnSpc>
                <a:spcPct val="150000"/>
              </a:lnSpc>
            </a:pPr>
            <a:r>
              <a:rPr lang="de-CH" dirty="0"/>
              <a:t>Nur von </a:t>
            </a:r>
            <a:r>
              <a:rPr lang="de-CH" dirty="0" err="1"/>
              <a:t>FromISR</a:t>
            </a:r>
            <a:r>
              <a:rPr lang="de-CH" dirty="0"/>
              <a:t>() RTOS API Funktionen können 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25962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Aufgerufen wenn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 nicht erfolgreich war.</a:t>
            </a:r>
          </a:p>
          <a:p>
            <a:pPr>
              <a:lnSpc>
                <a:spcPct val="150000"/>
              </a:lnSpc>
            </a:pPr>
            <a:r>
              <a:rPr lang="de-CH" dirty="0"/>
              <a:t>Nicht genügend Speicher im Heap</a:t>
            </a:r>
          </a:p>
          <a:p>
            <a:pPr>
              <a:lnSpc>
                <a:spcPct val="150000"/>
              </a:lnSpc>
            </a:pPr>
            <a:r>
              <a:rPr lang="de-CH" dirty="0"/>
              <a:t>Evtl. Heap Size erhöhen</a:t>
            </a:r>
          </a:p>
        </p:txBody>
      </p:sp>
    </p:spTree>
    <p:extLst>
      <p:ext uri="{BB962C8B-B14F-4D97-AF65-F5344CB8AC3E}">
        <p14:creationId xmlns:p14="http://schemas.microsoft.com/office/powerpoint/2010/main" val="14629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Stack </a:t>
            </a:r>
            <a:r>
              <a:rPr lang="de-CH" dirty="0" err="1"/>
              <a:t>overflow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Stack hat nicht genügend Speicher</a:t>
            </a:r>
          </a:p>
          <a:p>
            <a:pPr>
              <a:lnSpc>
                <a:spcPct val="150000"/>
              </a:lnSpc>
            </a:pPr>
            <a:r>
              <a:rPr lang="de-CH" dirty="0"/>
              <a:t>Stack Pointer bei Taskwechsel überprüfen</a:t>
            </a:r>
          </a:p>
          <a:p>
            <a:pPr>
              <a:lnSpc>
                <a:spcPct val="150000"/>
              </a:lnSpc>
            </a:pPr>
            <a:r>
              <a:rPr lang="de-CH" dirty="0"/>
              <a:t>SP überprüfen und letzte 16 Bytes </a:t>
            </a:r>
            <a:r>
              <a:rPr lang="de-CH" dirty="0" err="1"/>
              <a:t>pattern</a:t>
            </a:r>
            <a:r>
              <a:rPr lang="de-CH" dirty="0"/>
              <a:t> überprüfen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2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Hooks werden als Events verwendet um </a:t>
            </a:r>
            <a:r>
              <a:rPr lang="de-CH" dirty="0" err="1"/>
              <a:t>Application</a:t>
            </a:r>
            <a:r>
              <a:rPr lang="de-CH" dirty="0"/>
              <a:t> zu informieren</a:t>
            </a:r>
          </a:p>
          <a:p>
            <a:pPr>
              <a:lnSpc>
                <a:spcPct val="150000"/>
              </a:lnSpc>
            </a:pPr>
            <a:r>
              <a:rPr lang="de-CH" dirty="0"/>
              <a:t>Optional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in </a:t>
            </a:r>
            <a:r>
              <a:rPr lang="de-CH"/>
              <a:t>FRTOS Komponente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24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463</Words>
  <Application>Microsoft Macintosh PowerPoint</Application>
  <PresentationFormat>Bildschirmpräsentation (4:3)</PresentationFormat>
  <Paragraphs>92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Clarity</vt:lpstr>
      <vt:lpstr>Recap sw 7 Hooks, heap &amp; shell</vt:lpstr>
      <vt:lpstr>Ablauf</vt:lpstr>
      <vt:lpstr>Prinzip von Queue</vt:lpstr>
      <vt:lpstr>Hooks (Haken)</vt:lpstr>
      <vt:lpstr>Idle Hook</vt:lpstr>
      <vt:lpstr>Tick Hook</vt:lpstr>
      <vt:lpstr>Malloc Failed Hook</vt:lpstr>
      <vt:lpstr>Stack overflow Failed Hook</vt:lpstr>
      <vt:lpstr>Zusammenfassung</vt:lpstr>
      <vt:lpstr>Shell </vt:lpstr>
      <vt:lpstr>Parser Table </vt:lpstr>
      <vt:lpstr>Nützliche Funktionen</vt:lpstr>
      <vt:lpstr>Parser</vt:lpstr>
      <vt:lpstr>Quiz Queue</vt:lpstr>
      <vt:lpstr>Quiz Queue</vt:lpstr>
      <vt:lpstr>Quiz Hook</vt:lpstr>
      <vt:lpstr>Quiz Hook</vt:lpstr>
      <vt:lpstr>Quiz Shell</vt:lpstr>
      <vt:lpstr>Quiz Shell</vt:lpstr>
      <vt:lpstr>Quiz Shell </vt:lpstr>
      <vt:lpstr>Quiz Shell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7 Hooks, heap &amp; shell</dc:title>
  <dc:creator>Tobias Heer</dc:creator>
  <cp:lastModifiedBy>Tobias Heer</cp:lastModifiedBy>
  <cp:revision>13</cp:revision>
  <dcterms:created xsi:type="dcterms:W3CDTF">2016-11-06T13:44:06Z</dcterms:created>
  <dcterms:modified xsi:type="dcterms:W3CDTF">2016-11-09T20:07:21Z</dcterms:modified>
</cp:coreProperties>
</file>