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6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Sonntag, 6. November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Sonntag, 6. November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Recap sw 7</a:t>
            </a:r>
            <a:br>
              <a:rPr lang="en-US"/>
            </a:br>
            <a:r>
              <a:rPr lang="en-US" sz="4000"/>
              <a:t>Hooks, heap &amp;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Robert Näger</a:t>
            </a:r>
          </a:p>
          <a:p>
            <a:r>
              <a:rPr lang="en-US"/>
              <a:t>Tobias Heer</a:t>
            </a:r>
          </a:p>
          <a:p>
            <a:endParaRPr lang="en-US"/>
          </a:p>
          <a:p>
            <a:r>
              <a:rPr lang="en-US"/>
              <a:t>10. November 2016</a:t>
            </a:r>
          </a:p>
        </p:txBody>
      </p:sp>
    </p:spTree>
    <p:extLst>
      <p:ext uri="{BB962C8B-B14F-4D97-AF65-F5344CB8AC3E}">
        <p14:creationId xmlns:p14="http://schemas.microsoft.com/office/powerpoint/2010/main" val="27442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endParaRPr lang="en-US"/>
          </a:p>
          <a:p>
            <a:r>
              <a:rPr lang="en-US"/>
              <a:t>A: </a:t>
            </a:r>
          </a:p>
          <a:p>
            <a:pPr marL="274320" lvl="1" indent="0">
              <a:buNone/>
            </a:pPr>
            <a:r>
              <a:rPr lang="en-US"/>
              <a:t>UTIL1_str</a:t>
            </a:r>
            <a:r>
              <a:rPr lang="en-US" b="1"/>
              <a:t>n</a:t>
            </a:r>
            <a:r>
              <a:rPr lang="en-US"/>
              <a:t>cmp() hat zusätzlich zu den zwei Strings ein size Parameter, der angibt bis zu welcher Position verglichen werden soll.</a:t>
            </a:r>
          </a:p>
        </p:txBody>
      </p:sp>
    </p:spTree>
    <p:extLst>
      <p:ext uri="{BB962C8B-B14F-4D97-AF65-F5344CB8AC3E}">
        <p14:creationId xmlns:p14="http://schemas.microsoft.com/office/powerpoint/2010/main" val="4291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 Näger si teil ;-)......</a:t>
            </a:r>
          </a:p>
        </p:txBody>
      </p:sp>
    </p:spTree>
    <p:extLst>
      <p:ext uri="{BB962C8B-B14F-4D97-AF65-F5344CB8AC3E}">
        <p14:creationId xmlns:p14="http://schemas.microsoft.com/office/powerpoint/2010/main" val="86612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	</a:t>
            </a:r>
          </a:p>
        </p:txBody>
      </p:sp>
      <p:pic>
        <p:nvPicPr>
          <p:cNvPr id="4" name="Inhaltsplatzhalter 3" descr="Bildschirmfoto 2016-11-06 um 14.51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1577" r="8723" b="5605"/>
          <a:stretch/>
        </p:blipFill>
        <p:spPr>
          <a:xfrm>
            <a:off x="233027" y="2320479"/>
            <a:ext cx="8677947" cy="3763883"/>
          </a:xfrm>
        </p:spPr>
      </p:pic>
    </p:spTree>
    <p:extLst>
      <p:ext uri="{BB962C8B-B14F-4D97-AF65-F5344CB8AC3E}">
        <p14:creationId xmlns:p14="http://schemas.microsoft.com/office/powerpoint/2010/main" val="148923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 Table	</a:t>
            </a:r>
          </a:p>
        </p:txBody>
      </p:sp>
      <p:pic>
        <p:nvPicPr>
          <p:cNvPr id="4" name="Inhaltsplatzhalter 3" descr="Bildschirmfoto 2016-11-06 um 15.03.4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7086" r="2694" b="9612"/>
          <a:stretch/>
        </p:blipFill>
        <p:spPr>
          <a:xfrm>
            <a:off x="2002605" y="1734090"/>
            <a:ext cx="5299571" cy="2018841"/>
          </a:xfrm>
        </p:spPr>
      </p:pic>
      <p:pic>
        <p:nvPicPr>
          <p:cNvPr id="5" name="Bild 4" descr="Bildschirmfoto 2016-11-06 um 15.0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9199"/>
            <a:ext cx="8435892" cy="16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Nützliche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UTIL1_strcmp() : vergleicht zwei Strings, Rückgabewert 			= 0 falls identisch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UTIL1_xatoi() : 	ascii to int (binary, octal, decimal, 				hexadecimal)</a:t>
            </a:r>
          </a:p>
        </p:txBody>
      </p:sp>
    </p:spTree>
    <p:extLst>
      <p:ext uri="{BB962C8B-B14F-4D97-AF65-F5344CB8AC3E}">
        <p14:creationId xmlns:p14="http://schemas.microsoft.com/office/powerpoint/2010/main" val="355294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</a:p>
        </p:txBody>
      </p:sp>
      <p:pic>
        <p:nvPicPr>
          <p:cNvPr id="4" name="Inhaltsplatzhalter 3" descr="Bildschirmfoto 2016-11-06 um 17.15.5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1" r="1597" b="1731"/>
          <a:stretch/>
        </p:blipFill>
        <p:spPr>
          <a:xfrm>
            <a:off x="182612" y="2067052"/>
            <a:ext cx="8795380" cy="3394445"/>
          </a:xfrm>
        </p:spPr>
      </p:pic>
    </p:spTree>
    <p:extLst>
      <p:ext uri="{BB962C8B-B14F-4D97-AF65-F5344CB8AC3E}">
        <p14:creationId xmlns:p14="http://schemas.microsoft.com/office/powerpoint/2010/main" val="361315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QUIZ zu hooks, heap.......</a:t>
            </a:r>
          </a:p>
        </p:txBody>
      </p:sp>
    </p:spTree>
    <p:extLst>
      <p:ext uri="{BB962C8B-B14F-4D97-AF65-F5344CB8AC3E}">
        <p14:creationId xmlns:p14="http://schemas.microsoft.com/office/powerpoint/2010/main" val="301616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Q:</a:t>
            </a:r>
          </a:p>
          <a:p>
            <a:pPr marL="274320" lvl="1" indent="0">
              <a:buNone/>
            </a:pPr>
            <a:r>
              <a:rPr lang="en-US"/>
              <a:t>Obwohl Hillary sonst nicht sehr IT-begabt ist, hat sie es geschafft ihren Shell-Parser so zu erweitern, dass die Eingabe von “result” zur Ausgabe des Strings “VICTORY!!” führt. Nun möchte sie die Ausgabe als automatische Willkommensnachricht bei jedem Systemstart zu sehen bekommen.</a:t>
            </a:r>
          </a:p>
          <a:p>
            <a:pPr marL="274320" lvl="1" indent="0">
              <a:buNone/>
            </a:pPr>
            <a:r>
              <a:rPr lang="en-US"/>
              <a:t>Welche der beiden folgenden Funktionen setzt sie dafür im ShellTask ein und warum?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r>
              <a:rPr lang="en-US"/>
              <a:t>CLS1_ParseWithCommandTable()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r>
              <a:rPr lang="en-US"/>
              <a:t>	oder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r>
              <a:rPr lang="en-US"/>
              <a:t>CLS1_ReadAndParseWithCommandTable()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9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A:</a:t>
            </a:r>
          </a:p>
          <a:p>
            <a:pPr marL="274320" lvl="1" indent="0">
              <a:buNone/>
            </a:pPr>
            <a:r>
              <a:rPr lang="en-US"/>
              <a:t>CLS1_ParseWithCommandTable()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r>
              <a:rPr lang="en-US"/>
              <a:t>Übernimmt direkt einen String als Parameter, kein Auslesen der Konsolen-Eingabe, kein Buffer notwendig, nicht im for-loop des ShellTasks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4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219</Words>
  <Application>Microsoft Macintosh PowerPoint</Application>
  <PresentationFormat>Bildschirmpräsentation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Clarity</vt:lpstr>
      <vt:lpstr>Recap sw 7 Hooks, heap &amp; shell</vt:lpstr>
      <vt:lpstr>PowerPoint-Präsentation</vt:lpstr>
      <vt:lpstr>Shell </vt:lpstr>
      <vt:lpstr>Parser Table </vt:lpstr>
      <vt:lpstr>Nützliche Funktionen</vt:lpstr>
      <vt:lpstr>Parser</vt:lpstr>
      <vt:lpstr>Quiz</vt:lpstr>
      <vt:lpstr>Quiz</vt:lpstr>
      <vt:lpstr>Quiz</vt:lpstr>
      <vt:lpstr>Quiz </vt:lpstr>
      <vt:lpstr>Quiz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 7 Hooks, heap &amp; shell</dc:title>
  <dc:creator>Tobias Heer</dc:creator>
  <cp:lastModifiedBy>Tobias Heer</cp:lastModifiedBy>
  <cp:revision>11</cp:revision>
  <dcterms:created xsi:type="dcterms:W3CDTF">2016-11-06T13:44:06Z</dcterms:created>
  <dcterms:modified xsi:type="dcterms:W3CDTF">2016-11-06T17:28:40Z</dcterms:modified>
</cp:coreProperties>
</file>