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11"/>
  </p:notesMasterIdLst>
  <p:sldIdLst>
    <p:sldId id="256" r:id="rId2"/>
    <p:sldId id="259" r:id="rId3"/>
    <p:sldId id="264" r:id="rId4"/>
    <p:sldId id="265" r:id="rId5"/>
    <p:sldId id="262" r:id="rId6"/>
    <p:sldId id="263" r:id="rId7"/>
    <p:sldId id="266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ka.friedel" initials="m" lastIdx="1" clrIdx="0">
    <p:extLst>
      <p:ext uri="{19B8F6BF-5375-455C-9EA6-DF929625EA0E}">
        <p15:presenceInfo xmlns:p15="http://schemas.microsoft.com/office/powerpoint/2012/main" userId="marika.fried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892" autoAdjust="0"/>
  </p:normalViewPr>
  <p:slideViewPr>
    <p:cSldViewPr snapToGrid="0">
      <p:cViewPr varScale="1">
        <p:scale>
          <a:sx n="63" d="100"/>
          <a:sy n="63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97C54-1093-435F-8FA0-B0AAD93D5C6B}" type="datetimeFigureOut">
              <a:rPr lang="de-DE" smtClean="0"/>
              <a:t>04.02.2015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4231E-826B-4D0D-8033-B208F9E3F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829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Test zu </a:t>
            </a:r>
            <a:r>
              <a:rPr lang="de-DE" dirty="0" err="1" smtClean="0"/>
              <a:t>world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231E-826B-4D0D-8033-B208F9E3F92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840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Nachfragen was nächstes Jahr noch </a:t>
            </a:r>
            <a:r>
              <a:rPr lang="de-DE" dirty="0" smtClean="0"/>
              <a:t>kommt</a:t>
            </a:r>
          </a:p>
          <a:p>
            <a:endParaRPr lang="de-DE" dirty="0" smtClean="0"/>
          </a:p>
          <a:p>
            <a:r>
              <a:rPr lang="de-DE" dirty="0" smtClean="0"/>
              <a:t>Kleine </a:t>
            </a:r>
            <a:r>
              <a:rPr lang="de-DE" dirty="0" err="1" smtClean="0"/>
              <a:t>story</a:t>
            </a:r>
            <a:r>
              <a:rPr lang="de-DE" baseline="0" dirty="0" smtClean="0"/>
              <a:t> haben wir wollen das nur noch in die </a:t>
            </a:r>
            <a:r>
              <a:rPr lang="de-DE" baseline="0" dirty="0" err="1" smtClean="0"/>
              <a:t>logik</a:t>
            </a:r>
            <a:r>
              <a:rPr lang="de-DE" baseline="0" dirty="0" smtClean="0"/>
              <a:t> umsetzen nächstes </a:t>
            </a:r>
            <a:r>
              <a:rPr lang="de-DE" baseline="0" dirty="0" err="1" smtClean="0"/>
              <a:t>jahr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231E-826B-4D0D-8033-B208F9E3F92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75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4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1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4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170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3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781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8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4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6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2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3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6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8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4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7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4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97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 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404 - Name not </a:t>
            </a:r>
            <a:r>
              <a:rPr lang="de-DE" dirty="0" err="1" smtClean="0"/>
              <a:t>found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885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8" y="27415"/>
            <a:ext cx="11703359" cy="6830585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68725" y="451754"/>
            <a:ext cx="8534400" cy="805856"/>
          </a:xfrm>
        </p:spPr>
        <p:txBody>
          <a:bodyPr>
            <a:normAutofit/>
          </a:bodyPr>
          <a:lstStyle/>
          <a:p>
            <a:r>
              <a:rPr lang="de-DE" sz="2400" dirty="0" smtClean="0"/>
              <a:t>Klassendiagramm</a:t>
            </a:r>
            <a:endParaRPr lang="de-DE" sz="2400" dirty="0"/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8521148" y="2607820"/>
            <a:ext cx="2107095" cy="1076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9270620" y="3337005"/>
            <a:ext cx="138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  <a:endParaRPr lang="de-DE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Gerader Verbinder 9"/>
          <p:cNvCxnSpPr/>
          <p:nvPr/>
        </p:nvCxnSpPr>
        <p:spPr>
          <a:xfrm flipV="1">
            <a:off x="5981032" y="2514780"/>
            <a:ext cx="2287024" cy="12195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3415575" y="4248811"/>
            <a:ext cx="2485472" cy="14101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V="1">
            <a:off x="2514427" y="2729948"/>
            <a:ext cx="1567243" cy="8949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V="1">
            <a:off x="5783032" y="1524001"/>
            <a:ext cx="150788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3794424" y="185363"/>
            <a:ext cx="1851002" cy="919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V="1">
            <a:off x="4417276" y="3045359"/>
            <a:ext cx="1228150" cy="259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2069898" y="1704895"/>
            <a:ext cx="1228150" cy="227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V="1">
            <a:off x="494633" y="4850296"/>
            <a:ext cx="1360671" cy="2325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7689929" y="4779163"/>
            <a:ext cx="1228150" cy="3324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V="1">
            <a:off x="6536972" y="6096000"/>
            <a:ext cx="937254" cy="2404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flipV="1">
            <a:off x="9920304" y="4779163"/>
            <a:ext cx="1715105" cy="320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V="1">
            <a:off x="3415575" y="6096000"/>
            <a:ext cx="1154101" cy="2597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7124544" y="3439358"/>
            <a:ext cx="94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</a:t>
            </a:r>
            <a:endParaRPr lang="de-DE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102848" y="3276227"/>
            <a:ext cx="96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endParaRPr lang="de-DE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6257062" y="1828346"/>
            <a:ext cx="1256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</a:t>
            </a:r>
            <a:endParaRPr lang="de-DE" sz="16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4758136" y="735881"/>
            <a:ext cx="77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endParaRPr lang="de-DE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4915597" y="5339113"/>
            <a:ext cx="86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</a:t>
            </a:r>
            <a:endParaRPr lang="de-DE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555698" y="5997874"/>
            <a:ext cx="104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</a:t>
            </a:r>
            <a:endParaRPr lang="de-DE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feld 41"/>
          <p:cNvSpPr txBox="1"/>
          <p:nvPr/>
        </p:nvSpPr>
        <p:spPr>
          <a:xfrm rot="20877463">
            <a:off x="4593137" y="2941989"/>
            <a:ext cx="66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de-D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feld 42"/>
          <p:cNvSpPr txBox="1"/>
          <p:nvPr/>
        </p:nvSpPr>
        <p:spPr>
          <a:xfrm rot="20930638">
            <a:off x="2243826" y="1614337"/>
            <a:ext cx="66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de-D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feld 43"/>
          <p:cNvSpPr txBox="1"/>
          <p:nvPr/>
        </p:nvSpPr>
        <p:spPr>
          <a:xfrm rot="21027257">
            <a:off x="761121" y="4738166"/>
            <a:ext cx="66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de-D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feld 44"/>
          <p:cNvSpPr txBox="1"/>
          <p:nvPr/>
        </p:nvSpPr>
        <p:spPr>
          <a:xfrm rot="20990561">
            <a:off x="3750373" y="5997874"/>
            <a:ext cx="66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de-D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feld 45"/>
          <p:cNvSpPr txBox="1"/>
          <p:nvPr/>
        </p:nvSpPr>
        <p:spPr>
          <a:xfrm rot="20608746">
            <a:off x="10446559" y="4754740"/>
            <a:ext cx="66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de-D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feld 46"/>
          <p:cNvSpPr txBox="1"/>
          <p:nvPr/>
        </p:nvSpPr>
        <p:spPr>
          <a:xfrm rot="20643640">
            <a:off x="7936760" y="4773628"/>
            <a:ext cx="66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de-D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335626" y="6336499"/>
            <a:ext cx="96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</a:t>
            </a:r>
            <a:endParaRPr lang="de-DE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376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01480" y="663901"/>
            <a:ext cx="8551228" cy="7929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3200" dirty="0" smtClean="0"/>
              <a:t>Klasse </a:t>
            </a:r>
            <a:r>
              <a:rPr lang="de-DE" sz="3200" dirty="0" err="1" smtClean="0"/>
              <a:t>world</a:t>
            </a:r>
            <a:endParaRPr lang="de-DE" sz="32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24208" t="59717" r="49479" b="5624"/>
          <a:stretch/>
        </p:blipFill>
        <p:spPr>
          <a:xfrm>
            <a:off x="1950719" y="1323402"/>
            <a:ext cx="7193281" cy="553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0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01480" y="663901"/>
            <a:ext cx="8551228" cy="7929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3200" dirty="0" smtClean="0"/>
              <a:t>Klasse </a:t>
            </a:r>
            <a:r>
              <a:rPr lang="de-DE" sz="3200" dirty="0" smtClean="0"/>
              <a:t>Player und </a:t>
            </a:r>
            <a:r>
              <a:rPr lang="de-DE" sz="3200" dirty="0" err="1" smtClean="0"/>
              <a:t>inventory</a:t>
            </a:r>
            <a:endParaRPr lang="de-DE" sz="32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45050" t="33498" r="24599" b="22795"/>
          <a:stretch/>
        </p:blipFill>
        <p:spPr>
          <a:xfrm>
            <a:off x="354485" y="1219201"/>
            <a:ext cx="6442203" cy="541919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934" y="1219201"/>
            <a:ext cx="6470985" cy="41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2" t="-531" r="54323" b="69966"/>
          <a:stretch/>
        </p:blipFill>
        <p:spPr>
          <a:xfrm>
            <a:off x="1429134" y="1021080"/>
            <a:ext cx="7823574" cy="5836920"/>
          </a:xfr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701480" y="663901"/>
            <a:ext cx="8551228" cy="792940"/>
          </a:xfrm>
        </p:spPr>
        <p:txBody>
          <a:bodyPr>
            <a:normAutofit/>
          </a:bodyPr>
          <a:lstStyle/>
          <a:p>
            <a:r>
              <a:rPr lang="de-DE" sz="3200" dirty="0" smtClean="0"/>
              <a:t>Klasse Item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98752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" t="38359" r="66477" b="24662"/>
          <a:stretch/>
        </p:blipFill>
        <p:spPr>
          <a:xfrm>
            <a:off x="150796" y="1295400"/>
            <a:ext cx="6354850" cy="5562600"/>
          </a:xfrm>
        </p:spPr>
      </p:pic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01480" y="663901"/>
            <a:ext cx="8551228" cy="792940"/>
          </a:xfrm>
        </p:spPr>
        <p:txBody>
          <a:bodyPr>
            <a:normAutofit/>
          </a:bodyPr>
          <a:lstStyle/>
          <a:p>
            <a:r>
              <a:rPr lang="de-DE" sz="3200" dirty="0" smtClean="0"/>
              <a:t>Klasse </a:t>
            </a:r>
            <a:r>
              <a:rPr lang="de-DE" sz="3200" dirty="0" err="1" smtClean="0"/>
              <a:t>object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5983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01480" y="663901"/>
            <a:ext cx="8551228" cy="7929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3200" dirty="0" smtClean="0"/>
              <a:t>Klasse </a:t>
            </a:r>
            <a:r>
              <a:rPr lang="de-DE" sz="3200" dirty="0" err="1" smtClean="0"/>
              <a:t>Character</a:t>
            </a:r>
            <a:endParaRPr lang="de-DE" sz="32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67325" t="34987" r="3236" b="24578"/>
          <a:stretch/>
        </p:blipFill>
        <p:spPr>
          <a:xfrm>
            <a:off x="1722120" y="1188720"/>
            <a:ext cx="706606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1"/>
            <a:ext cx="10058400" cy="941522"/>
          </a:xfrm>
        </p:spPr>
        <p:txBody>
          <a:bodyPr/>
          <a:lstStyle/>
          <a:p>
            <a:r>
              <a:rPr lang="de-DE" dirty="0" smtClean="0"/>
              <a:t>kleiner Ausblick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684213" y="1945037"/>
            <a:ext cx="8535988" cy="1879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Dokumentation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Umsetzung der Story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Grafik</a:t>
            </a:r>
            <a:endParaRPr lang="de-DE" sz="2400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437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6099" y="916817"/>
            <a:ext cx="10067182" cy="2678790"/>
          </a:xfrm>
        </p:spPr>
        <p:txBody>
          <a:bodyPr/>
          <a:lstStyle/>
          <a:p>
            <a:r>
              <a:rPr lang="de-DE" dirty="0" smtClean="0"/>
              <a:t>vielen dank für die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298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Benutzerdefiniert 1">
      <a:dk1>
        <a:sysClr val="windowText" lastClr="000000"/>
      </a:dk1>
      <a:lt1>
        <a:sysClr val="window" lastClr="FFFFFF"/>
      </a:lt1>
      <a:dk2>
        <a:srgbClr val="0F486F"/>
      </a:dk2>
      <a:lt2>
        <a:srgbClr val="0D88A7"/>
      </a:lt2>
      <a:accent1>
        <a:srgbClr val="86C5EE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65</Words>
  <Application>Microsoft Office PowerPoint</Application>
  <PresentationFormat>Breitbild</PresentationFormat>
  <Paragraphs>32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 Unicode MS</vt:lpstr>
      <vt:lpstr>Arial</vt:lpstr>
      <vt:lpstr>Calibri</vt:lpstr>
      <vt:lpstr>Century Gothic</vt:lpstr>
      <vt:lpstr>Wingdings 3</vt:lpstr>
      <vt:lpstr>Segment</vt:lpstr>
      <vt:lpstr>Projekt  404 - Name not found </vt:lpstr>
      <vt:lpstr>Klassendiagramm</vt:lpstr>
      <vt:lpstr>PowerPoint-Präsentation</vt:lpstr>
      <vt:lpstr>PowerPoint-Präsentation</vt:lpstr>
      <vt:lpstr>Klasse Item</vt:lpstr>
      <vt:lpstr>Klasse object</vt:lpstr>
      <vt:lpstr>PowerPoint-Präsentation</vt:lpstr>
      <vt:lpstr>kleiner Ausblick</vt:lpstr>
      <vt:lpstr>vielen dank für die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Marika Friedel</dc:creator>
  <cp:lastModifiedBy>marika.friedel</cp:lastModifiedBy>
  <cp:revision>23</cp:revision>
  <dcterms:created xsi:type="dcterms:W3CDTF">2014-12-10T11:07:35Z</dcterms:created>
  <dcterms:modified xsi:type="dcterms:W3CDTF">2015-02-04T11:09:45Z</dcterms:modified>
</cp:coreProperties>
</file>