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7"/>
  </p:notesMasterIdLst>
  <p:sldIdLst>
    <p:sldId id="256" r:id="rId2"/>
    <p:sldId id="262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97B5F1B-1AEB-467C-8E3E-E6809CBA8260}">
          <p14:sldIdLst>
            <p14:sldId id="256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ka.friedel" initials="m" lastIdx="1" clrIdx="0">
    <p:extLst>
      <p:ext uri="{19B8F6BF-5375-455C-9EA6-DF929625EA0E}">
        <p15:presenceInfo xmlns:p15="http://schemas.microsoft.com/office/powerpoint/2012/main" userId="marika.fried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892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7C54-1093-435F-8FA0-B0AAD93D5C6B}" type="datetimeFigureOut">
              <a:rPr lang="de-DE" smtClean="0"/>
              <a:t>20.04.2015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231E-826B-4D0D-8033-B208F9E3F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baseline="0" dirty="0" smtClean="0"/>
              <a:t> Datenbankmodell - &gt; </a:t>
            </a:r>
            <a:r>
              <a:rPr lang="de-DE" baseline="0" dirty="0" err="1" smtClean="0"/>
              <a:t>modell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controller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68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84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Datenbank</a:t>
            </a:r>
            <a:r>
              <a:rPr lang="de-DE" baseline="0" dirty="0" smtClean="0"/>
              <a:t> für Spielstand</a:t>
            </a:r>
          </a:p>
          <a:p>
            <a:r>
              <a:rPr lang="de-DE" baseline="0" dirty="0" smtClean="0"/>
              <a:t>- Hauptprogramm ausbauen (Controller)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strukturieren -&gt;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controller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view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Steuerung -&gt; Tastatur und Maus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Grafik: 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Figuren,</a:t>
            </a:r>
            <a:r>
              <a:rPr lang="de-DE" baseline="0" dirty="0" smtClean="0"/>
              <a:t> Objekts, Items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Hintergrund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Automation, Steuerung, Bewegung</a:t>
            </a:r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8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br>
              <a:rPr lang="de-DE" dirty="0"/>
            </a:br>
            <a:r>
              <a:rPr lang="de-DE" dirty="0" smtClean="0"/>
              <a:t>404 - Name not </a:t>
            </a:r>
            <a:r>
              <a:rPr lang="de-DE" dirty="0" err="1" smtClean="0"/>
              <a:t>found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8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941522"/>
          </a:xfrm>
        </p:spPr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84213" y="1945037"/>
            <a:ext cx="8535988" cy="36076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Datenbankmodell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Git</a:t>
            </a: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eingerichtet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Unittests</a:t>
            </a:r>
            <a:endParaRPr lang="de-DE" sz="24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2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8" y="27415"/>
            <a:ext cx="11703359" cy="683058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8725" y="451754"/>
            <a:ext cx="8534400" cy="805856"/>
          </a:xfrm>
        </p:spPr>
        <p:txBody>
          <a:bodyPr>
            <a:normAutofit/>
          </a:bodyPr>
          <a:lstStyle/>
          <a:p>
            <a:r>
              <a:rPr lang="de-DE" sz="2400" dirty="0" smtClean="0"/>
              <a:t>Klassendiagramm</a:t>
            </a:r>
            <a:endParaRPr lang="de-DE" sz="2400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8521148" y="2607820"/>
            <a:ext cx="2107095" cy="107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270620" y="3337005"/>
            <a:ext cx="138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981032" y="2514780"/>
            <a:ext cx="2287024" cy="1219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3415575" y="4248811"/>
            <a:ext cx="2485472" cy="1410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2514427" y="2729948"/>
            <a:ext cx="1567243" cy="894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5783032" y="1524001"/>
            <a:ext cx="150788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3794424" y="185363"/>
            <a:ext cx="1851002" cy="919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4417276" y="3045359"/>
            <a:ext cx="1228150" cy="259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2069898" y="1704895"/>
            <a:ext cx="1228150" cy="227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494633" y="4850296"/>
            <a:ext cx="1360671" cy="2325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89929" y="4779163"/>
            <a:ext cx="1228150" cy="332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6536972" y="6096000"/>
            <a:ext cx="937254" cy="240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920304" y="4779163"/>
            <a:ext cx="1715105" cy="320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3415575" y="6096000"/>
            <a:ext cx="1154101" cy="259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124544" y="3439358"/>
            <a:ext cx="9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102848" y="3276227"/>
            <a:ext cx="9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257062" y="1828346"/>
            <a:ext cx="125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de-DE" sz="16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758136" y="735881"/>
            <a:ext cx="7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915597" y="5339113"/>
            <a:ext cx="8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555698" y="5997874"/>
            <a:ext cx="104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feld 41"/>
          <p:cNvSpPr txBox="1"/>
          <p:nvPr/>
        </p:nvSpPr>
        <p:spPr>
          <a:xfrm rot="20877463">
            <a:off x="4593137" y="2941989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feld 42"/>
          <p:cNvSpPr txBox="1"/>
          <p:nvPr/>
        </p:nvSpPr>
        <p:spPr>
          <a:xfrm rot="20930638">
            <a:off x="2243826" y="1614337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feld 43"/>
          <p:cNvSpPr txBox="1"/>
          <p:nvPr/>
        </p:nvSpPr>
        <p:spPr>
          <a:xfrm rot="21027257">
            <a:off x="761121" y="4738166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feld 44"/>
          <p:cNvSpPr txBox="1"/>
          <p:nvPr/>
        </p:nvSpPr>
        <p:spPr>
          <a:xfrm rot="20990561">
            <a:off x="3750373" y="5997874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feld 45"/>
          <p:cNvSpPr txBox="1"/>
          <p:nvPr/>
        </p:nvSpPr>
        <p:spPr>
          <a:xfrm rot="20608746">
            <a:off x="10446559" y="4754740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feld 46"/>
          <p:cNvSpPr txBox="1"/>
          <p:nvPr/>
        </p:nvSpPr>
        <p:spPr>
          <a:xfrm rot="20643640">
            <a:off x="7936760" y="4773628"/>
            <a:ext cx="6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35626" y="6336499"/>
            <a:ext cx="9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</a:t>
            </a:r>
            <a:endParaRPr lang="de-DE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7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1"/>
            <a:ext cx="10058400" cy="941522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84213" y="1945037"/>
            <a:ext cx="8535988" cy="36076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g</a:t>
            </a: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rafische Oberfläche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Datenbank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Hauptprogramm ausbauen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Steuerung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Unittests</a:t>
            </a: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erweitern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Struktur in </a:t>
            </a:r>
            <a:r>
              <a:rPr lang="de-DE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Intellij</a:t>
            </a: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überarbeiten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6099" y="916817"/>
            <a:ext cx="10067182" cy="2678790"/>
          </a:xfrm>
        </p:spPr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9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Benutzerdefiniert 1">
      <a:dk1>
        <a:sysClr val="windowText" lastClr="000000"/>
      </a:dk1>
      <a:lt1>
        <a:sysClr val="window" lastClr="FFFFFF"/>
      </a:lt1>
      <a:dk2>
        <a:srgbClr val="0F486F"/>
      </a:dk2>
      <a:lt2>
        <a:srgbClr val="0D88A7"/>
      </a:lt2>
      <a:accent1>
        <a:srgbClr val="86C5EE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87</Words>
  <Application>Microsoft Office PowerPoint</Application>
  <PresentationFormat>Breitbild</PresentationFormat>
  <Paragraphs>40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Wingdings 3</vt:lpstr>
      <vt:lpstr>Segment</vt:lpstr>
      <vt:lpstr>Projekt  404 - Name not found </vt:lpstr>
      <vt:lpstr>Aktueller Stand</vt:lpstr>
      <vt:lpstr>Klassendiagramm</vt:lpstr>
      <vt:lpstr>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Marika Friedel</dc:creator>
  <cp:lastModifiedBy>marika.friedel</cp:lastModifiedBy>
  <cp:revision>26</cp:revision>
  <dcterms:created xsi:type="dcterms:W3CDTF">2014-12-10T11:07:35Z</dcterms:created>
  <dcterms:modified xsi:type="dcterms:W3CDTF">2015-04-20T15:21:22Z</dcterms:modified>
</cp:coreProperties>
</file>