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7C54-1093-435F-8FA0-B0AAD93D5C6B}" type="datetimeFigureOut">
              <a:rPr lang="de-DE" smtClean="0"/>
              <a:t>10.12.2014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4231E-826B-4D0D-8033-B208F9E3F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82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Bilder noch einfügen Point </a:t>
            </a:r>
            <a:r>
              <a:rPr lang="de-DE" dirty="0" err="1" smtClean="0"/>
              <a:t>and</a:t>
            </a:r>
            <a:r>
              <a:rPr lang="de-DE" baseline="0" dirty="0" smtClean="0"/>
              <a:t> Klick Adventure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231E-826B-4D0D-8033-B208F9E3F9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37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4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1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49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702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37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7817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83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4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6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2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3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6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8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4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7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4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8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97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Programmieren 3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8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303101" cy="786539"/>
          </a:xfrm>
        </p:spPr>
        <p:txBody>
          <a:bodyPr>
            <a:normAutofit/>
          </a:bodyPr>
          <a:lstStyle/>
          <a:p>
            <a:r>
              <a:rPr lang="de-DE" dirty="0" smtClean="0"/>
              <a:t>Definition: Point </a:t>
            </a:r>
            <a:r>
              <a:rPr lang="de-DE" dirty="0" err="1" smtClean="0"/>
              <a:t>and</a:t>
            </a:r>
            <a:r>
              <a:rPr lang="de-DE" dirty="0" smtClean="0"/>
              <a:t> Click Adventure</a:t>
            </a:r>
            <a:endParaRPr lang="de-DE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2" y="2494423"/>
            <a:ext cx="98752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Variante des Adventure-Spiels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Spieler zeigt mit Mauszeiger auf bestimmte Objekte und Aktionen werden durch Drücken einer Maustaste ausgelöst </a:t>
            </a:r>
            <a:endParaRPr kumimoji="0" lang="de-DE" alt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895240"/>
            <a:ext cx="3945593" cy="246599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01" y="3888609"/>
            <a:ext cx="3956202" cy="247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3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1480" y="663901"/>
            <a:ext cx="8551228" cy="792940"/>
          </a:xfrm>
        </p:spPr>
        <p:txBody>
          <a:bodyPr>
            <a:normAutofit/>
          </a:bodyPr>
          <a:lstStyle/>
          <a:p>
            <a:r>
              <a:rPr lang="de-DE" sz="3200" dirty="0" smtClean="0"/>
              <a:t>Übersicht </a:t>
            </a:r>
            <a:r>
              <a:rPr lang="de-DE" sz="3200" dirty="0" err="1" smtClean="0"/>
              <a:t>klassendiagramm</a:t>
            </a:r>
            <a:endParaRPr lang="de-DE" sz="32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84" y="1565329"/>
            <a:ext cx="7492877" cy="4789751"/>
          </a:xfrm>
        </p:spPr>
      </p:pic>
    </p:spTree>
    <p:extLst>
      <p:ext uri="{BB962C8B-B14F-4D97-AF65-F5344CB8AC3E}">
        <p14:creationId xmlns:p14="http://schemas.microsoft.com/office/powerpoint/2010/main" val="20080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841003" y="465006"/>
            <a:ext cx="8534400" cy="805856"/>
          </a:xfrm>
        </p:spPr>
        <p:txBody>
          <a:bodyPr/>
          <a:lstStyle/>
          <a:p>
            <a:r>
              <a:rPr lang="de-DE" sz="3200" dirty="0" smtClean="0"/>
              <a:t>Klassendiagramm</a:t>
            </a:r>
            <a:endParaRPr lang="de-DE" sz="32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3" y="1527628"/>
            <a:ext cx="1104537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1"/>
            <a:ext cx="10058400" cy="941522"/>
          </a:xfrm>
        </p:spPr>
        <p:txBody>
          <a:bodyPr/>
          <a:lstStyle/>
          <a:p>
            <a:r>
              <a:rPr lang="de-DE" dirty="0" smtClean="0"/>
              <a:t>kleiner Ausblick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684213" y="1945037"/>
            <a:ext cx="8535988" cy="1879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Klassen</a:t>
            </a:r>
            <a:r>
              <a:rPr lang="de-DE" dirty="0" smtClean="0"/>
              <a:t> </a:t>
            </a:r>
            <a:r>
              <a:rPr lang="de-DE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implementieren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UNIT-Tests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Dokumentation</a:t>
            </a:r>
            <a:endParaRPr lang="de-DE" sz="24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43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6099" y="916817"/>
            <a:ext cx="10067182" cy="2678790"/>
          </a:xfrm>
        </p:spPr>
        <p:txBody>
          <a:bodyPr/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29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Benutzerdefiniert 1">
      <a:dk1>
        <a:sysClr val="windowText" lastClr="000000"/>
      </a:dk1>
      <a:lt1>
        <a:sysClr val="window" lastClr="FFFFFF"/>
      </a:lt1>
      <a:dk2>
        <a:srgbClr val="0F486F"/>
      </a:dk2>
      <a:lt2>
        <a:srgbClr val="0D88A7"/>
      </a:lt2>
      <a:accent1>
        <a:srgbClr val="86C5EE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49</Words>
  <Application>Microsoft Office PowerPoint</Application>
  <PresentationFormat>Breitbild</PresentationFormat>
  <Paragraphs>13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 Unicode MS</vt:lpstr>
      <vt:lpstr>Arial</vt:lpstr>
      <vt:lpstr>Calibri</vt:lpstr>
      <vt:lpstr>Century Gothic</vt:lpstr>
      <vt:lpstr>Wingdings 3</vt:lpstr>
      <vt:lpstr>Segment</vt:lpstr>
      <vt:lpstr>Projekt Programmieren 3 </vt:lpstr>
      <vt:lpstr>Definition: Point and Click Adventure</vt:lpstr>
      <vt:lpstr>Übersicht klassendiagramm</vt:lpstr>
      <vt:lpstr>Klassendiagramm</vt:lpstr>
      <vt:lpstr>kleiner Ausblick</vt:lpstr>
      <vt:lpstr>vielen dank für die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Marika Friedel</dc:creator>
  <cp:lastModifiedBy>Marika Friedel</cp:lastModifiedBy>
  <cp:revision>9</cp:revision>
  <dcterms:created xsi:type="dcterms:W3CDTF">2014-12-10T11:07:35Z</dcterms:created>
  <dcterms:modified xsi:type="dcterms:W3CDTF">2014-12-10T19:29:44Z</dcterms:modified>
</cp:coreProperties>
</file>