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7"/>
  </p:notesMasterIdLst>
  <p:sldIdLst>
    <p:sldId id="256" r:id="rId2"/>
    <p:sldId id="264" r:id="rId3"/>
    <p:sldId id="263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B97B5F1B-1AEB-467C-8E3E-E6809CBA8260}">
          <p14:sldIdLst>
            <p14:sldId id="256"/>
            <p14:sldId id="264"/>
            <p14:sldId id="263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ka.friedel" initials="m" lastIdx="1" clrIdx="0">
    <p:extLst>
      <p:ext uri="{19B8F6BF-5375-455C-9EA6-DF929625EA0E}">
        <p15:presenceInfo xmlns:p15="http://schemas.microsoft.com/office/powerpoint/2012/main" userId="marika.fried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892" autoAdjust="0"/>
  </p:normalViewPr>
  <p:slideViewPr>
    <p:cSldViewPr snapToGrid="0">
      <p:cViewPr varScale="1">
        <p:scale>
          <a:sx n="61" d="100"/>
          <a:sy n="61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7C54-1093-435F-8FA0-B0AAD93D5C6B}" type="datetimeFigureOut">
              <a:rPr lang="de-DE" smtClean="0"/>
              <a:t>02.06.2015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4231E-826B-4D0D-8033-B208F9E3F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2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Point-</a:t>
            </a:r>
            <a:r>
              <a:rPr lang="de-DE" dirty="0" err="1" smtClean="0"/>
              <a:t>And</a:t>
            </a:r>
            <a:r>
              <a:rPr lang="de-DE" dirty="0" smtClean="0"/>
              <a:t> –Click Adventure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231E-826B-4D0D-8033-B208F9E3F92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3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4231E-826B-4D0D-8033-B208F9E3F9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75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4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70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78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8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4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6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2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3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4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7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97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</a:t>
            </a:r>
            <a:br>
              <a:rPr lang="de-DE" dirty="0"/>
            </a:br>
            <a:r>
              <a:rPr lang="de-DE" dirty="0" smtClean="0"/>
              <a:t>404 - Name not </a:t>
            </a:r>
            <a:r>
              <a:rPr lang="de-DE" dirty="0" err="1" smtClean="0"/>
              <a:t>found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4212" y="6202680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Artus Theresa, Bosecker Torsten, Friedel Marika, Weigand Peter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89" y="5570172"/>
            <a:ext cx="1305714" cy="12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1000">
              <a:srgbClr val="3BAACC"/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234440"/>
          </a:xfrm>
        </p:spPr>
        <p:txBody>
          <a:bodyPr/>
          <a:lstStyle/>
          <a:p>
            <a:r>
              <a:rPr lang="de-DE" dirty="0" smtClean="0"/>
              <a:t>Animation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73" y="2377440"/>
            <a:ext cx="1946910" cy="192024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97" y="2377440"/>
            <a:ext cx="1946910" cy="19202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97" y="2377440"/>
            <a:ext cx="1946910" cy="19202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069" y="5440598"/>
            <a:ext cx="1437087" cy="14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1" y="831574"/>
            <a:ext cx="10182571" cy="917713"/>
          </a:xfrm>
        </p:spPr>
        <p:txBody>
          <a:bodyPr/>
          <a:lstStyle/>
          <a:p>
            <a:r>
              <a:rPr lang="de-DE" dirty="0" smtClean="0"/>
              <a:t>Programmentwurf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889760"/>
            <a:ext cx="9526811" cy="42824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023" y="5340064"/>
            <a:ext cx="1539018" cy="151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721625"/>
            <a:ext cx="10058400" cy="941522"/>
          </a:xfrm>
        </p:spPr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684213" y="1563756"/>
            <a:ext cx="8698326" cy="92765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e</a:t>
            </a: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inheitliche Größe der Grafik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84213" y="2491409"/>
            <a:ext cx="10058400" cy="9415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6" name="Textplatzhalter 4"/>
          <p:cNvSpPr txBox="1">
            <a:spLocks/>
          </p:cNvSpPr>
          <p:nvPr/>
        </p:nvSpPr>
        <p:spPr>
          <a:xfrm>
            <a:off x="684213" y="3664224"/>
            <a:ext cx="8492918" cy="2117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Spiellogik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Datenbankeinbindung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Grafische Oberfläche vervollständigen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188" y="5486400"/>
            <a:ext cx="139064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7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6099" y="916817"/>
            <a:ext cx="10067182" cy="2678790"/>
          </a:xfrm>
        </p:spPr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89" y="5570172"/>
            <a:ext cx="1305714" cy="12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Benutzerdefiniert 1">
      <a:dk1>
        <a:sysClr val="windowText" lastClr="000000"/>
      </a:dk1>
      <a:lt1>
        <a:sysClr val="window" lastClr="FFFFFF"/>
      </a:lt1>
      <a:dk2>
        <a:srgbClr val="0F486F"/>
      </a:dk2>
      <a:lt2>
        <a:srgbClr val="0D88A7"/>
      </a:lt2>
      <a:accent1>
        <a:srgbClr val="86C5EE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36</Words>
  <Application>Microsoft Office PowerPoint</Application>
  <PresentationFormat>Breitbild</PresentationFormat>
  <Paragraphs>14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Century Gothic</vt:lpstr>
      <vt:lpstr>Wingdings 3</vt:lpstr>
      <vt:lpstr>Segment</vt:lpstr>
      <vt:lpstr>Projekt  404 - Name not found </vt:lpstr>
      <vt:lpstr>Animation</vt:lpstr>
      <vt:lpstr>Programmentwurf</vt:lpstr>
      <vt:lpstr>Probleme</vt:lpstr>
      <vt:lpstr>vielen dank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Marika Friedel</dc:creator>
  <cp:lastModifiedBy>marika.friedel</cp:lastModifiedBy>
  <cp:revision>37</cp:revision>
  <dcterms:created xsi:type="dcterms:W3CDTF">2014-12-10T11:07:35Z</dcterms:created>
  <dcterms:modified xsi:type="dcterms:W3CDTF">2015-06-02T13:03:02Z</dcterms:modified>
</cp:coreProperties>
</file>