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7" r:id="rId14"/>
    <p:sldId id="278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7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744C-4A49-3446-AECD-3ABE9BFE0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92C43-EAF6-F94D-8C5A-28A85157E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B04F-604C-F742-808C-978E356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C0D8-C56C-5A4E-9CCB-15796375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972B-5C39-1846-BF3A-A95F61BB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E3A7-9FC4-8C4D-A4C0-DD82054F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2C19A-AAB5-9A48-9D8B-85C74333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01470-36CA-6A48-9663-D46647ED7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BA934-2C79-E445-8FBF-E4094D2C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2F41-7019-AB4E-853A-5FD086E1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5D076-9BCB-6046-8605-07882B820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7F392-939D-914A-AD6A-68C99A7D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BF72A-DF78-9A4B-9B77-57CB8423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62F2-14BB-1E40-BD5C-5E1852B7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74D5E-8A20-6B49-9EA4-045E20CE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5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F53F-33B5-4B4B-A032-9EBF6517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D00D-0B57-494A-9DA0-50942FFBA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887D3-D4CA-F644-B612-6A71A691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E942-858B-E44B-BB5A-B40C8E9A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16C4-C708-734D-B22A-42CBC5E1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F9E6-6683-AE42-ACE6-951F5C4F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EA146-B8C2-FE4E-AB27-C948440B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0683B-8611-014D-AAD5-E1CAAE6EB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FD30-59C4-1447-925E-D11B1B03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D7290-5C6A-7F49-8E97-A80092E3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6CE2-718C-2E47-9907-3B44EB30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76E67-BE9E-0E45-A730-C323DBC5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6F9ED-5328-4E40-9D23-4ACFCEA1D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97F7C-071A-784E-AE2D-18D27F3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A63E1-44E0-6A40-BCF4-C389201D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2F48-6EB0-C849-9AEA-078D6CD9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6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9D37-D296-094D-B847-BC3E7907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F2C85-FE99-E54C-8D38-EDA3D0C16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BCAC4-CD1C-834C-9415-DF73DD9BD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E8377-5102-4D45-8CA8-E70E23E8E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C0BE0-30F3-0A40-8ACF-077A6776E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0103C-4F35-2341-B6EA-9419CC5E9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FB19E-5F17-6C43-9998-4F80B943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CD55A-F218-714C-B543-C6BD6648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FCC73-A450-2E4C-9B0F-1309EE1B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8443F-4394-A54E-82C6-CDD09056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5B5AE-B3DD-DB49-A417-3B556146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DBEB2-8D1C-034C-8CBE-CDCAECCE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4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F1C4D-B39C-164E-8F1F-C350CF0C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458D7-7CD7-CB4C-A486-8F8BE83C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3291-4527-D246-80C0-5F1A96B8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5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3B60-7FDB-7B4E-8ADE-2C8BC781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E8561-68A1-1747-95A5-1AE817F03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33AA-57F3-304F-9145-D6B0D9BF5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0C5B-5AB8-9744-A823-A5F256B1B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71089-3520-3546-A404-1A587B5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3738B-90FC-8E4C-AE5A-0AD1AC2C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5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B6F6-4751-A84E-B50F-A30C961C0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0F7A4-97E1-EA4B-AC9B-D41931861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E0F92-6B4E-E34F-964C-78610E9CE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60C81-3171-BA42-8B95-0CCFAD33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0BB05-4C9F-5F41-8E6A-682D43D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FE0C9-2D79-FD42-AC75-2772E589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7357BF-0335-8F47-BF4C-8826DC06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17519-CDEE-DE44-A113-CB01A6D7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EC13D-2D13-5C49-A615-183E407AF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E47A-D4C7-A940-A45E-DEF9FE31E40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6DCD-E004-2D4E-8672-29A65657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C737-DFCD-C648-A35E-78BE46882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616D5-6111-AD40-A65B-482B76A05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5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E0ECF-BD3A-9948-989D-8B550A86E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Strategy for OLA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46DE0-0519-B442-8F82-D081EFC9B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Motability</a:t>
            </a:r>
            <a:r>
              <a:rPr lang="en-US" dirty="0"/>
              <a:t> Vehicle Application Workflow</a:t>
            </a:r>
          </a:p>
        </p:txBody>
      </p:sp>
    </p:spTree>
    <p:extLst>
      <p:ext uri="{BB962C8B-B14F-4D97-AF65-F5344CB8AC3E}">
        <p14:creationId xmlns:p14="http://schemas.microsoft.com/office/powerpoint/2010/main" val="43675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F494-88BF-AF4C-9C95-23C4E970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9FD0B-3E7D-5A4B-BDAF-79FD155E7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Manual testing for exploratory testing, and complex test scenarios.</a:t>
            </a:r>
          </a:p>
          <a:p>
            <a:r>
              <a:rPr lang="en-GB" dirty="0"/>
              <a:t>Automated testing for UI, API validation, rule logic, and regression suites.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6D1E-AA92-CA41-9DB6-3E114D88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0F13-F786-AF49-968B-9A227F68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Accessibility</a:t>
            </a:r>
          </a:p>
          <a:p>
            <a:r>
              <a:rPr lang="en-GB" dirty="0"/>
              <a:t>API Testing</a:t>
            </a:r>
          </a:p>
          <a:p>
            <a:r>
              <a:rPr lang="en-GB" dirty="0"/>
              <a:t>Contract testing</a:t>
            </a:r>
          </a:p>
          <a:p>
            <a:r>
              <a:rPr lang="en-GB" dirty="0"/>
              <a:t>Cross Browser</a:t>
            </a:r>
          </a:p>
          <a:p>
            <a:r>
              <a:rPr lang="en-GB" dirty="0"/>
              <a:t>Integration Testing DWP, DVLA integration</a:t>
            </a:r>
          </a:p>
          <a:p>
            <a:r>
              <a:rPr lang="en-GB" dirty="0"/>
              <a:t>End-To-End Full Customer journey</a:t>
            </a:r>
          </a:p>
          <a:p>
            <a:r>
              <a:rPr lang="en-GB" dirty="0"/>
              <a:t>Data Driven Testing</a:t>
            </a:r>
          </a:p>
          <a:p>
            <a:r>
              <a:rPr lang="en-GB" dirty="0"/>
              <a:t>Performance DVLA/DWP latency handling</a:t>
            </a:r>
          </a:p>
        </p:txBody>
      </p:sp>
    </p:spTree>
    <p:extLst>
      <p:ext uri="{BB962C8B-B14F-4D97-AF65-F5344CB8AC3E}">
        <p14:creationId xmlns:p14="http://schemas.microsoft.com/office/powerpoint/2010/main" val="21084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A816-FAB4-9648-8D2B-14B92290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43F2-7ECA-2642-8908-A4DD5D7B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 Data- </a:t>
            </a:r>
            <a:r>
              <a:rPr lang="en-GB" dirty="0"/>
              <a:t>Test data will include valid and invalid driver licence numbers with endorsements, dates of endorsements, and driver categories</a:t>
            </a:r>
          </a:p>
          <a:p>
            <a:r>
              <a:rPr lang="en-GB" b="1" dirty="0"/>
              <a:t>Test Doubles- </a:t>
            </a:r>
            <a:r>
              <a:rPr lang="en-GB" dirty="0"/>
              <a:t>Use of Stub, Mock, Fake Data	</a:t>
            </a:r>
          </a:p>
        </p:txBody>
      </p:sp>
    </p:spTree>
    <p:extLst>
      <p:ext uri="{BB962C8B-B14F-4D97-AF65-F5344CB8AC3E}">
        <p14:creationId xmlns:p14="http://schemas.microsoft.com/office/powerpoint/2010/main" val="375905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536C-6928-7D4B-B786-DFD87D66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 and Mock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EAA2-13EF-1C48-A05A-15AE643D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stub simulates the behaviour of the DVLA service by providing controlled responses (i.e., simulate eligible/ineligible customers).</a:t>
            </a:r>
          </a:p>
          <a:p>
            <a:r>
              <a:rPr lang="en-GB" dirty="0"/>
              <a:t>Mock verifies the interaction with the DVLA service (i.e., ensuring the eligibility check was called correctly)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D1D1-3174-C24D-97A4-DD122195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for a Business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C71FD-018B-EB45-9E7D-D7E000A8F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checkEligibility</a:t>
            </a:r>
            <a:r>
              <a:rPr lang="en-US" dirty="0"/>
              <a:t>(application):</a:t>
            </a:r>
          </a:p>
          <a:p>
            <a:pPr marL="0" indent="0">
              <a:buNone/>
            </a:pPr>
            <a:r>
              <a:rPr lang="en-US" dirty="0"/>
              <a:t>    results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Rule 1: At least one driver must have a full </a:t>
            </a:r>
            <a:r>
              <a:rPr lang="en-US" dirty="0" err="1"/>
              <a:t>licence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no driver has full </a:t>
            </a:r>
            <a:r>
              <a:rPr lang="en-US" dirty="0" err="1"/>
              <a:t>licence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results.add</a:t>
            </a:r>
            <a:r>
              <a:rPr lang="en-US" dirty="0"/>
              <a:t>("FAIL: No driver with full </a:t>
            </a:r>
            <a:r>
              <a:rPr lang="en-US" dirty="0" err="1"/>
              <a:t>licence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results.add</a:t>
            </a:r>
            <a:r>
              <a:rPr lang="en-US" dirty="0"/>
              <a:t>("PASS: At least one driver has full </a:t>
            </a:r>
            <a:r>
              <a:rPr lang="en-US" dirty="0" err="1"/>
              <a:t>licence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// Rule 2: No driver should be disqualified</a:t>
            </a:r>
          </a:p>
          <a:p>
            <a:pPr marL="0" indent="0">
              <a:buNone/>
            </a:pPr>
            <a:r>
              <a:rPr lang="en-US" dirty="0"/>
              <a:t>    for each driver in application:</a:t>
            </a:r>
          </a:p>
          <a:p>
            <a:pPr marL="0" indent="0">
              <a:buNone/>
            </a:pPr>
            <a:r>
              <a:rPr lang="en-US" dirty="0"/>
              <a:t>        if driver is disqualified: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results.add</a:t>
            </a:r>
            <a:r>
              <a:rPr lang="en-US" dirty="0"/>
              <a:t>("FAIL: Driver " + </a:t>
            </a:r>
            <a:r>
              <a:rPr lang="en-US" dirty="0" err="1"/>
              <a:t>driver.name</a:t>
            </a:r>
            <a:r>
              <a:rPr lang="en-US" dirty="0"/>
              <a:t> + " is disqualified")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return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1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B25F-84CE-CF41-BCDC-1ACB32B4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93F0466-5C37-EE43-A731-5DCF4A899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550189"/>
              </p:ext>
            </p:extLst>
          </p:nvPr>
        </p:nvGraphicFramePr>
        <p:xfrm>
          <a:off x="838200" y="1825625"/>
          <a:ext cx="10515600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8446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18320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DVLA Service Downtime or API Schema Changes</a:t>
                      </a:r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 Use </a:t>
                      </a:r>
                      <a:r>
                        <a:rPr lang="en-GB" b="1" dirty="0"/>
                        <a:t>mocks/stubs</a:t>
                      </a:r>
                      <a:r>
                        <a:rPr lang="en-GB" dirty="0"/>
                        <a:t> to simulate DVLA responses in test environments. - Implement </a:t>
                      </a:r>
                      <a:r>
                        <a:rPr lang="en-GB" b="1" dirty="0"/>
                        <a:t>schema validation tests</a:t>
                      </a:r>
                      <a:r>
                        <a:rPr lang="en-GB" dirty="0"/>
                        <a:t> to catch API schema changes early.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99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Regression from Business Rule Updates</a:t>
                      </a:r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 Maintain an </a:t>
                      </a:r>
                      <a:r>
                        <a:rPr lang="en-GB" b="1" dirty="0"/>
                        <a:t>automated regression test suite</a:t>
                      </a:r>
                      <a:r>
                        <a:rPr lang="en-GB" dirty="0"/>
                        <a:t> that tests all business rules. - </a:t>
                      </a:r>
                      <a:r>
                        <a:rPr lang="en-GB" b="1" dirty="0"/>
                        <a:t>Version control</a:t>
                      </a:r>
                      <a:r>
                        <a:rPr lang="en-GB" dirty="0"/>
                        <a:t> business rules and perform </a:t>
                      </a:r>
                      <a:r>
                        <a:rPr lang="en-GB" b="1" dirty="0"/>
                        <a:t>snapshot tests</a:t>
                      </a:r>
                      <a:r>
                        <a:rPr lang="en-GB" dirty="0"/>
                        <a:t> for rule consistency.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50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4EB954-6670-6E41-908F-A92F5C186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30734"/>
              </p:ext>
            </p:extLst>
          </p:nvPr>
        </p:nvGraphicFramePr>
        <p:xfrm>
          <a:off x="838200" y="2904014"/>
          <a:ext cx="10515600" cy="10972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0442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98580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428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682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97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34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518D-67A7-9042-AB1E-AC42D8DE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5811-BC52-9E45-998D-4F46DA67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 Plan &amp; Strategy Document</a:t>
            </a:r>
          </a:p>
          <a:p>
            <a:r>
              <a:rPr lang="en-GB" dirty="0"/>
              <a:t>Test Case Repository (manual and automated)</a:t>
            </a:r>
          </a:p>
          <a:p>
            <a:r>
              <a:rPr lang="en-GB" dirty="0"/>
              <a:t>Test Execution Reports</a:t>
            </a:r>
          </a:p>
          <a:p>
            <a:r>
              <a:rPr lang="en-GB" dirty="0"/>
              <a:t>Defect Logs and Metrics</a:t>
            </a:r>
          </a:p>
          <a:p>
            <a:r>
              <a:rPr lang="en-GB" dirty="0"/>
              <a:t>Automation Scripts and Logs</a:t>
            </a:r>
          </a:p>
          <a:p>
            <a:r>
              <a:rPr lang="en-GB" dirty="0"/>
              <a:t>Final Test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268412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F6F1-7684-8F44-8986-144B31F6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9752-7363-CC49-9B0C-0FAE24234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Playwright for end to end flow</a:t>
            </a:r>
          </a:p>
          <a:p>
            <a:r>
              <a:rPr lang="en-GB" dirty="0"/>
              <a:t>Postman/</a:t>
            </a:r>
            <a:r>
              <a:rPr lang="en-GB" dirty="0" err="1"/>
              <a:t>RestAssured</a:t>
            </a:r>
            <a:r>
              <a:rPr lang="en-GB" dirty="0"/>
              <a:t> for API Testing</a:t>
            </a:r>
          </a:p>
          <a:p>
            <a:r>
              <a:rPr lang="en-GB" dirty="0" err="1"/>
              <a:t>WireMock</a:t>
            </a:r>
            <a:r>
              <a:rPr lang="en-GB" dirty="0"/>
              <a:t> Use of mocks/stubs for eligibility APIs</a:t>
            </a:r>
          </a:p>
          <a:p>
            <a:r>
              <a:rPr lang="en-GB" dirty="0"/>
              <a:t>Continuous testing pipeline integration</a:t>
            </a:r>
          </a:p>
          <a:p>
            <a:r>
              <a:rPr lang="en-GB" dirty="0"/>
              <a:t>Jira for defect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54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F513-3AEB-6B4A-9D94-F763569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28AD2-C7F4-9541-835E-A96B1E53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Retrospective after each sprint to assess test effectiveness.</a:t>
            </a:r>
          </a:p>
          <a:p>
            <a:r>
              <a:rPr lang="en-GB" dirty="0"/>
              <a:t>Incorporate feedback to enhance test cases and automation.</a:t>
            </a:r>
          </a:p>
          <a:p>
            <a:r>
              <a:rPr lang="en-GB" dirty="0"/>
              <a:t>Refactor tests for maintainability and better coverage.</a:t>
            </a:r>
          </a:p>
          <a:p>
            <a:r>
              <a:rPr lang="en-GB" dirty="0"/>
              <a:t>Track escaped defects to identify gaps and improve early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5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995E-668D-7B4E-94D5-A77E946B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EB0CE-3C09-F145-80AF-CBE597B1B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Purpose of the Testing Strategy</a:t>
            </a:r>
          </a:p>
          <a:p>
            <a:r>
              <a:rPr lang="en-GB" dirty="0"/>
              <a:t>Overview of the Flow</a:t>
            </a:r>
          </a:p>
          <a:p>
            <a:r>
              <a:rPr lang="en-GB" dirty="0"/>
              <a:t>Eligibility Checks: Why They Matter</a:t>
            </a:r>
          </a:p>
          <a:p>
            <a:r>
              <a:rPr lang="en-GB" dirty="0"/>
              <a:t>Testing Strategy</a:t>
            </a:r>
          </a:p>
          <a:p>
            <a:r>
              <a:rPr lang="en-GB" dirty="0"/>
              <a:t>Types of Tests</a:t>
            </a:r>
          </a:p>
          <a:p>
            <a:r>
              <a:rPr lang="en-GB" dirty="0"/>
              <a:t>Tools &amp; Frameworks</a:t>
            </a:r>
          </a:p>
          <a:p>
            <a:r>
              <a:rPr lang="en-GB" dirty="0"/>
              <a:t>Risks &amp; Mitigations</a:t>
            </a:r>
          </a:p>
          <a:p>
            <a:r>
              <a:rPr lang="en-GB" dirty="0"/>
              <a:t>Q&amp;A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1E75-1D3B-B746-9B9A-47A4137B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BC63-AFD5-B44E-AEF0-2047BB6E2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test strategy outlines the structured approach to testing the customer eligibility submission flow on the OLA website focussing on the integration with DVLA services and the Motability-specific business rules for determining eligibility.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69CD-DDD7-F246-AD63-61805C33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641D3-A91C-5748-9871-60EA2340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define the testing approach, levels, scope, and deliverables for validating the end-to-end customer eligibility workflow.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8382-8029-8F49-9D83-8D2828D5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1884D6-9923-8946-8BC2-A2FFAC999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129" y="1281926"/>
            <a:ext cx="5512963" cy="553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22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6590-A904-9E43-967F-65ACD1A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Eligibility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086A-ECD0-6142-9332-C60A4C0D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Regulatory Adherence</a:t>
            </a:r>
          </a:p>
          <a:p>
            <a:r>
              <a:rPr lang="en-GB" dirty="0"/>
              <a:t>Protect Customer and Business from mistakes</a:t>
            </a:r>
          </a:p>
          <a:p>
            <a:r>
              <a:rPr lang="en-GB" dirty="0"/>
              <a:t>Improve Customer Experience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357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470C-5157-2C4B-BDE9-A558ECD3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961F-3E7D-6147-80BD-D10D86455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In Scope:</a:t>
            </a:r>
            <a:endParaRPr lang="en-GB" dirty="0"/>
          </a:p>
          <a:p>
            <a:r>
              <a:rPr lang="en-GB" dirty="0"/>
              <a:t>Website form for customer data submission</a:t>
            </a:r>
          </a:p>
          <a:p>
            <a:r>
              <a:rPr lang="en-GB" dirty="0"/>
              <a:t>API interactions performed by the OLA application via /</a:t>
            </a:r>
            <a:r>
              <a:rPr lang="en-GB" dirty="0" err="1"/>
              <a:t>api</a:t>
            </a:r>
            <a:r>
              <a:rPr lang="en-GB" dirty="0"/>
              <a:t>/v2/applications</a:t>
            </a:r>
          </a:p>
          <a:p>
            <a:r>
              <a:rPr lang="en-GB" dirty="0"/>
              <a:t>Integration with services to retrieve:</a:t>
            </a:r>
          </a:p>
          <a:p>
            <a:pPr lvl="1"/>
            <a:r>
              <a:rPr lang="en-GB" dirty="0"/>
              <a:t>Benefits eligibility, </a:t>
            </a:r>
            <a:r>
              <a:rPr lang="en-GB" dirty="0" err="1"/>
              <a:t>e.g</a:t>
            </a:r>
            <a:r>
              <a:rPr lang="en-GB" dirty="0"/>
              <a:t> DWP</a:t>
            </a:r>
          </a:p>
          <a:p>
            <a:pPr lvl="1"/>
            <a:r>
              <a:rPr lang="en-GB" dirty="0"/>
              <a:t>Driving licence endorsements, </a:t>
            </a:r>
            <a:r>
              <a:rPr lang="en-GB" dirty="0" err="1"/>
              <a:t>e.g</a:t>
            </a:r>
            <a:r>
              <a:rPr lang="en-GB" dirty="0"/>
              <a:t> DVLA</a:t>
            </a:r>
          </a:p>
          <a:p>
            <a:r>
              <a:rPr lang="en-GB" dirty="0"/>
              <a:t>Application of business rules, e.g.:</a:t>
            </a:r>
          </a:p>
          <a:p>
            <a:pPr lvl="1"/>
            <a:r>
              <a:rPr lang="en-GB" dirty="0"/>
              <a:t>DAG_V2_DRIVER_LICENCE_CATEGORY_GHI_ENDORSEMENT</a:t>
            </a:r>
          </a:p>
          <a:p>
            <a:r>
              <a:rPr lang="en-GB" dirty="0"/>
              <a:t>Validation of errors, invalid inputs, and edge cases</a:t>
            </a:r>
          </a:p>
          <a:p>
            <a:pPr marL="0" indent="0">
              <a:buNone/>
            </a:pPr>
            <a:r>
              <a:rPr lang="en-GB" b="1" dirty="0"/>
              <a:t>Out of Scope:</a:t>
            </a:r>
            <a:endParaRPr lang="en-GB" dirty="0"/>
          </a:p>
          <a:p>
            <a:r>
              <a:rPr lang="en-GB" dirty="0"/>
              <a:t>Internal DVLA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4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96F4-6EE1-D34A-A8DA-5B5AF3E5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15B9-FC45-3049-82F8-E45766BBD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Verify that customer data is accurately captured and transmitted.</a:t>
            </a:r>
          </a:p>
          <a:p>
            <a:r>
              <a:rPr lang="en-GB" dirty="0"/>
              <a:t>Ensure third party services responses are correctly processed and interpreted.</a:t>
            </a:r>
          </a:p>
          <a:p>
            <a:r>
              <a:rPr lang="en-GB" dirty="0"/>
              <a:t>Validate the accurate application of business rules based on the retrieved data.</a:t>
            </a:r>
          </a:p>
          <a:p>
            <a:r>
              <a:rPr lang="en-GB" dirty="0"/>
              <a:t>Confirm system reliability under various data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3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12D2-73EB-524C-83BA-CFF6C5D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9E8D-53EF-5C40-BC86-4EB204FA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Unit Testing</a:t>
            </a:r>
            <a:r>
              <a:rPr lang="en-GB" dirty="0"/>
              <a:t>: Validate individual components like rule evaluation logic and DVLA response parsing.</a:t>
            </a:r>
          </a:p>
          <a:p>
            <a:r>
              <a:rPr lang="en-GB" b="1" dirty="0"/>
              <a:t>Integration Testing</a:t>
            </a:r>
            <a:r>
              <a:rPr lang="en-GB" dirty="0"/>
              <a:t>: Test interactions between the website and DVLA service, and between modules.</a:t>
            </a:r>
          </a:p>
          <a:p>
            <a:r>
              <a:rPr lang="en-GB" b="1" dirty="0"/>
              <a:t>System Testing</a:t>
            </a:r>
            <a:r>
              <a:rPr lang="en-GB" dirty="0"/>
              <a:t>: End-to-end workflow validation from customer submission to eligibility decision.</a:t>
            </a:r>
          </a:p>
          <a:p>
            <a:r>
              <a:rPr lang="en-GB" b="1" dirty="0"/>
              <a:t>Acceptance Testing</a:t>
            </a:r>
            <a:r>
              <a:rPr lang="en-GB" dirty="0"/>
              <a:t>: Confirm system meets business requirements with representative test data.</a:t>
            </a:r>
          </a:p>
        </p:txBody>
      </p:sp>
    </p:spTree>
    <p:extLst>
      <p:ext uri="{BB962C8B-B14F-4D97-AF65-F5344CB8AC3E}">
        <p14:creationId xmlns:p14="http://schemas.microsoft.com/office/powerpoint/2010/main" val="30374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720</Words>
  <Application>Microsoft Macintosh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Testing Strategy for OLA</vt:lpstr>
      <vt:lpstr>Agenda</vt:lpstr>
      <vt:lpstr>Introduction</vt:lpstr>
      <vt:lpstr>Purpose of the Document</vt:lpstr>
      <vt:lpstr>Workflow</vt:lpstr>
      <vt:lpstr>Importance of Eligibility Checks</vt:lpstr>
      <vt:lpstr>Scope of testing</vt:lpstr>
      <vt:lpstr>Test Objective</vt:lpstr>
      <vt:lpstr>Test Levels</vt:lpstr>
      <vt:lpstr>Test Approach</vt:lpstr>
      <vt:lpstr>Test Types</vt:lpstr>
      <vt:lpstr>Test Environment</vt:lpstr>
      <vt:lpstr>Stub and Mock</vt:lpstr>
      <vt:lpstr>Psuedocode for a Business rule</vt:lpstr>
      <vt:lpstr>Risk Assessment</vt:lpstr>
      <vt:lpstr>Test Deliverables</vt:lpstr>
      <vt:lpstr>Tools and Automation</vt:lpstr>
      <vt:lpstr>Continuous Improvement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Strategy for OLA</dc:title>
  <dc:creator>vijay</dc:creator>
  <cp:lastModifiedBy>vijay</cp:lastModifiedBy>
  <cp:revision>16</cp:revision>
  <dcterms:created xsi:type="dcterms:W3CDTF">2025-05-12T10:21:29Z</dcterms:created>
  <dcterms:modified xsi:type="dcterms:W3CDTF">2025-05-13T10:03:08Z</dcterms:modified>
</cp:coreProperties>
</file>