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E6175-55F3-4A99-8947-0BEB8A7F10EA}" v="42" dt="2024-06-02T07:56:19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410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 Cabrerizo, Luis" userId="96983139-ed0f-4182-84be-3a768cd9d4bc" providerId="ADAL" clId="{3EFE6175-55F3-4A99-8947-0BEB8A7F10EA}"/>
    <pc:docChg chg="undo custSel addSld modSld sldOrd">
      <pc:chgData name="Rey Cabrerizo, Luis" userId="96983139-ed0f-4182-84be-3a768cd9d4bc" providerId="ADAL" clId="{3EFE6175-55F3-4A99-8947-0BEB8A7F10EA}" dt="2024-06-02T07:57:38.040" v="170" actId="1076"/>
      <pc:docMkLst>
        <pc:docMk/>
      </pc:docMkLst>
      <pc:sldChg chg="addSp delSp modSp mod modClrScheme chgLayout">
        <pc:chgData name="Rey Cabrerizo, Luis" userId="96983139-ed0f-4182-84be-3a768cd9d4bc" providerId="ADAL" clId="{3EFE6175-55F3-4A99-8947-0BEB8A7F10EA}" dt="2024-06-02T07:48:50.843" v="50" actId="1582"/>
        <pc:sldMkLst>
          <pc:docMk/>
          <pc:sldMk cId="1880798048" sldId="257"/>
        </pc:sldMkLst>
        <pc:spChg chg="add mod ord">
          <ac:chgData name="Rey Cabrerizo, Luis" userId="96983139-ed0f-4182-84be-3a768cd9d4bc" providerId="ADAL" clId="{3EFE6175-55F3-4A99-8947-0BEB8A7F10EA}" dt="2024-06-02T07:45:33.710" v="12" actId="20577"/>
          <ac:spMkLst>
            <pc:docMk/>
            <pc:sldMk cId="1880798048" sldId="257"/>
            <ac:spMk id="2" creationId="{39C7FD24-71FC-FF9F-BA35-C4BB451105D3}"/>
          </ac:spMkLst>
        </pc:spChg>
        <pc:spChg chg="add del mod ord">
          <ac:chgData name="Rey Cabrerizo, Luis" userId="96983139-ed0f-4182-84be-3a768cd9d4bc" providerId="ADAL" clId="{3EFE6175-55F3-4A99-8947-0BEB8A7F10EA}" dt="2024-06-02T07:45:30.039" v="4" actId="478"/>
          <ac:spMkLst>
            <pc:docMk/>
            <pc:sldMk cId="1880798048" sldId="257"/>
            <ac:spMk id="3" creationId="{9B2F8E8B-21E9-9216-76BC-3E6F62012B85}"/>
          </ac:spMkLst>
        </pc:spChg>
        <pc:spChg chg="mod">
          <ac:chgData name="Rey Cabrerizo, Luis" userId="96983139-ed0f-4182-84be-3a768cd9d4bc" providerId="ADAL" clId="{3EFE6175-55F3-4A99-8947-0BEB8A7F10EA}" dt="2024-06-02T07:45:40.591" v="14" actId="1076"/>
          <ac:spMkLst>
            <pc:docMk/>
            <pc:sldMk cId="1880798048" sldId="257"/>
            <ac:spMk id="5" creationId="{94117402-E7CA-4B38-6326-A03A2A836314}"/>
          </ac:spMkLst>
        </pc:spChg>
        <pc:spChg chg="mod">
          <ac:chgData name="Rey Cabrerizo, Luis" userId="96983139-ed0f-4182-84be-3a768cd9d4bc" providerId="ADAL" clId="{3EFE6175-55F3-4A99-8947-0BEB8A7F10EA}" dt="2024-06-02T07:45:37.794" v="13" actId="1076"/>
          <ac:spMkLst>
            <pc:docMk/>
            <pc:sldMk cId="1880798048" sldId="257"/>
            <ac:spMk id="6" creationId="{2694F766-3F99-F86B-86FC-92D0276619E1}"/>
          </ac:spMkLst>
        </pc:spChg>
        <pc:spChg chg="mod">
          <ac:chgData name="Rey Cabrerizo, Luis" userId="96983139-ed0f-4182-84be-3a768cd9d4bc" providerId="ADAL" clId="{3EFE6175-55F3-4A99-8947-0BEB8A7F10EA}" dt="2024-06-02T07:46:14.512" v="24" actId="1076"/>
          <ac:spMkLst>
            <pc:docMk/>
            <pc:sldMk cId="1880798048" sldId="257"/>
            <ac:spMk id="7" creationId="{2E700E4E-8DBB-1009-9632-CC11169BA660}"/>
          </ac:spMkLst>
        </pc:spChg>
        <pc:spChg chg="mod">
          <ac:chgData name="Rey Cabrerizo, Luis" userId="96983139-ed0f-4182-84be-3a768cd9d4bc" providerId="ADAL" clId="{3EFE6175-55F3-4A99-8947-0BEB8A7F10EA}" dt="2024-06-02T07:46:03.007" v="22" actId="14100"/>
          <ac:spMkLst>
            <pc:docMk/>
            <pc:sldMk cId="1880798048" sldId="257"/>
            <ac:spMk id="8" creationId="{9F0F7349-85CB-B61E-1D43-31CE75A45DB2}"/>
          </ac:spMkLst>
        </pc:spChg>
        <pc:spChg chg="mod">
          <ac:chgData name="Rey Cabrerizo, Luis" userId="96983139-ed0f-4182-84be-3a768cd9d4bc" providerId="ADAL" clId="{3EFE6175-55F3-4A99-8947-0BEB8A7F10EA}" dt="2024-06-02T07:46:34.968" v="30" actId="14100"/>
          <ac:spMkLst>
            <pc:docMk/>
            <pc:sldMk cId="1880798048" sldId="257"/>
            <ac:spMk id="9" creationId="{7BBA1D4D-9D00-F424-8114-2025C8D80D80}"/>
          </ac:spMkLst>
        </pc:spChg>
        <pc:spChg chg="mod">
          <ac:chgData name="Rey Cabrerizo, Luis" userId="96983139-ed0f-4182-84be-3a768cd9d4bc" providerId="ADAL" clId="{3EFE6175-55F3-4A99-8947-0BEB8A7F10EA}" dt="2024-06-02T07:46:16.792" v="25" actId="1076"/>
          <ac:spMkLst>
            <pc:docMk/>
            <pc:sldMk cId="1880798048" sldId="257"/>
            <ac:spMk id="11" creationId="{7D774065-8C66-F450-B3EB-D23AE0369B62}"/>
          </ac:spMkLst>
        </pc:spChg>
        <pc:spChg chg="mod">
          <ac:chgData name="Rey Cabrerizo, Luis" userId="96983139-ed0f-4182-84be-3a768cd9d4bc" providerId="ADAL" clId="{3EFE6175-55F3-4A99-8947-0BEB8A7F10EA}" dt="2024-06-02T07:46:46.304" v="33" actId="14100"/>
          <ac:spMkLst>
            <pc:docMk/>
            <pc:sldMk cId="1880798048" sldId="257"/>
            <ac:spMk id="12" creationId="{FEB2D55C-F3AD-0271-E194-A674E038B921}"/>
          </ac:spMkLst>
        </pc:spChg>
        <pc:spChg chg="mod">
          <ac:chgData name="Rey Cabrerizo, Luis" userId="96983139-ed0f-4182-84be-3a768cd9d4bc" providerId="ADAL" clId="{3EFE6175-55F3-4A99-8947-0BEB8A7F10EA}" dt="2024-06-02T07:48:16.024" v="45" actId="1076"/>
          <ac:spMkLst>
            <pc:docMk/>
            <pc:sldMk cId="1880798048" sldId="257"/>
            <ac:spMk id="13" creationId="{D5E11D8D-C022-14FA-2C3D-668765FC40C6}"/>
          </ac:spMkLst>
        </pc:spChg>
        <pc:spChg chg="mod">
          <ac:chgData name="Rey Cabrerizo, Luis" userId="96983139-ed0f-4182-84be-3a768cd9d4bc" providerId="ADAL" clId="{3EFE6175-55F3-4A99-8947-0BEB8A7F10EA}" dt="2024-06-02T07:47:36.983" v="34" actId="1076"/>
          <ac:spMkLst>
            <pc:docMk/>
            <pc:sldMk cId="1880798048" sldId="257"/>
            <ac:spMk id="14" creationId="{11F275C8-D4F6-AD54-DBDF-58CD5EDE3DFE}"/>
          </ac:spMkLst>
        </pc:spChg>
        <pc:spChg chg="mod">
          <ac:chgData name="Rey Cabrerizo, Luis" userId="96983139-ed0f-4182-84be-3a768cd9d4bc" providerId="ADAL" clId="{3EFE6175-55F3-4A99-8947-0BEB8A7F10EA}" dt="2024-06-02T07:45:51.225" v="18" actId="14100"/>
          <ac:spMkLst>
            <pc:docMk/>
            <pc:sldMk cId="1880798048" sldId="257"/>
            <ac:spMk id="16" creationId="{17A0CCA6-035E-2F4E-E59F-196F40BF234B}"/>
          </ac:spMkLst>
        </pc:spChg>
        <pc:spChg chg="mod">
          <ac:chgData name="Rey Cabrerizo, Luis" userId="96983139-ed0f-4182-84be-3a768cd9d4bc" providerId="ADAL" clId="{3EFE6175-55F3-4A99-8947-0BEB8A7F10EA}" dt="2024-06-02T07:48:19.655" v="46" actId="1076"/>
          <ac:spMkLst>
            <pc:docMk/>
            <pc:sldMk cId="1880798048" sldId="257"/>
            <ac:spMk id="17" creationId="{C0D66651-B708-A2A4-E956-1F337C026EA3}"/>
          </ac:spMkLst>
        </pc:spChg>
        <pc:cxnChg chg="mod">
          <ac:chgData name="Rey Cabrerizo, Luis" userId="96983139-ed0f-4182-84be-3a768cd9d4bc" providerId="ADAL" clId="{3EFE6175-55F3-4A99-8947-0BEB8A7F10EA}" dt="2024-06-02T07:48:42.096" v="49" actId="1582"/>
          <ac:cxnSpMkLst>
            <pc:docMk/>
            <pc:sldMk cId="1880798048" sldId="257"/>
            <ac:cxnSpMk id="10" creationId="{7495D9AF-BEE7-0C36-E974-1B5E933E14C1}"/>
          </ac:cxnSpMkLst>
        </pc:cxnChg>
        <pc:cxnChg chg="mod">
          <ac:chgData name="Rey Cabrerizo, Luis" userId="96983139-ed0f-4182-84be-3a768cd9d4bc" providerId="ADAL" clId="{3EFE6175-55F3-4A99-8947-0BEB8A7F10EA}" dt="2024-06-02T07:48:50.843" v="50" actId="1582"/>
          <ac:cxnSpMkLst>
            <pc:docMk/>
            <pc:sldMk cId="1880798048" sldId="257"/>
            <ac:cxnSpMk id="15" creationId="{3A3EF9D8-E496-E902-73D1-BCD901DC768B}"/>
          </ac:cxnSpMkLst>
        </pc:cxnChg>
      </pc:sldChg>
      <pc:sldChg chg="addSp delSp modSp new mod ord modClrScheme chgLayout">
        <pc:chgData name="Rey Cabrerizo, Luis" userId="96983139-ed0f-4182-84be-3a768cd9d4bc" providerId="ADAL" clId="{3EFE6175-55F3-4A99-8947-0BEB8A7F10EA}" dt="2024-06-02T07:57:38.040" v="170" actId="1076"/>
        <pc:sldMkLst>
          <pc:docMk/>
          <pc:sldMk cId="895467939" sldId="258"/>
        </pc:sldMkLst>
        <pc:spChg chg="del">
          <ac:chgData name="Rey Cabrerizo, Luis" userId="96983139-ed0f-4182-84be-3a768cd9d4bc" providerId="ADAL" clId="{3EFE6175-55F3-4A99-8947-0BEB8A7F10EA}" dt="2024-06-02T07:49:36.093" v="52" actId="700"/>
          <ac:spMkLst>
            <pc:docMk/>
            <pc:sldMk cId="895467939" sldId="258"/>
            <ac:spMk id="2" creationId="{CA69D0BC-0B5D-6546-2C15-5B9A36DA95E2}"/>
          </ac:spMkLst>
        </pc:spChg>
        <pc:spChg chg="del">
          <ac:chgData name="Rey Cabrerizo, Luis" userId="96983139-ed0f-4182-84be-3a768cd9d4bc" providerId="ADAL" clId="{3EFE6175-55F3-4A99-8947-0BEB8A7F10EA}" dt="2024-06-02T07:49:27.205" v="51"/>
          <ac:spMkLst>
            <pc:docMk/>
            <pc:sldMk cId="895467939" sldId="258"/>
            <ac:spMk id="3" creationId="{122E1C41-5E5C-62DD-CF6A-CCA833EF8427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5" creationId="{546DD4A0-3A3F-DCB1-33AD-B46028CC94A3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6" creationId="{5129FB7F-6D1B-BF4C-5F48-114B056595E4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7" creationId="{3077CCBD-8BC6-9886-E23F-6DC7B2B411D4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9" creationId="{BF35D376-85B5-163E-B61A-91E472345EB1}"/>
          </ac:spMkLst>
        </pc:spChg>
        <pc:spChg chg="add mod">
          <ac:chgData name="Rey Cabrerizo, Luis" userId="96983139-ed0f-4182-84be-3a768cd9d4bc" providerId="ADAL" clId="{3EFE6175-55F3-4A99-8947-0BEB8A7F10EA}" dt="2024-06-02T07:57:38.040" v="170" actId="1076"/>
          <ac:spMkLst>
            <pc:docMk/>
            <pc:sldMk cId="895467939" sldId="258"/>
            <ac:spMk id="10" creationId="{26BAB5FB-04A9-A71B-36FE-11FE0432AA8C}"/>
          </ac:spMkLst>
        </pc:spChg>
        <pc:spChg chg="add mod">
          <ac:chgData name="Rey Cabrerizo, Luis" userId="96983139-ed0f-4182-84be-3a768cd9d4bc" providerId="ADAL" clId="{3EFE6175-55F3-4A99-8947-0BEB8A7F10EA}" dt="2024-06-02T07:57:15.443" v="167" actId="1076"/>
          <ac:spMkLst>
            <pc:docMk/>
            <pc:sldMk cId="895467939" sldId="258"/>
            <ac:spMk id="25" creationId="{CE3022C9-3B81-6429-7FD8-5EEA9B6ACCC2}"/>
          </ac:spMkLst>
        </pc:spChg>
        <pc:graphicFrameChg chg="add mod ord modGraphic">
          <ac:chgData name="Rey Cabrerizo, Luis" userId="96983139-ed0f-4182-84be-3a768cd9d4bc" providerId="ADAL" clId="{3EFE6175-55F3-4A99-8947-0BEB8A7F10EA}" dt="2024-06-02T07:52:33.431" v="78" actId="1076"/>
          <ac:graphicFrameMkLst>
            <pc:docMk/>
            <pc:sldMk cId="895467939" sldId="258"/>
            <ac:graphicFrameMk id="4" creationId="{F6F80750-AC0A-876E-19EA-9A44CC42E59A}"/>
          </ac:graphicFrameMkLst>
        </pc:graphicFrameChg>
        <pc:graphicFrameChg chg="add del mod">
          <ac:chgData name="Rey Cabrerizo, Luis" userId="96983139-ed0f-4182-84be-3a768cd9d4bc" providerId="ADAL" clId="{3EFE6175-55F3-4A99-8947-0BEB8A7F10EA}" dt="2024-06-02T07:56:44.289" v="162" actId="478"/>
          <ac:graphicFrameMkLst>
            <pc:docMk/>
            <pc:sldMk cId="895467939" sldId="258"/>
            <ac:graphicFrameMk id="23" creationId="{25AABB6E-B4C0-58D3-8959-8697F5CDBAE0}"/>
          </ac:graphicFrameMkLst>
        </pc:graphicFrameChg>
        <pc:picChg chg="add del mod">
          <ac:chgData name="Rey Cabrerizo, Luis" userId="96983139-ed0f-4182-84be-3a768cd9d4bc" providerId="ADAL" clId="{3EFE6175-55F3-4A99-8947-0BEB8A7F10EA}" dt="2024-06-02T07:52:37.991" v="79" actId="1076"/>
          <ac:picMkLst>
            <pc:docMk/>
            <pc:sldMk cId="895467939" sldId="258"/>
            <ac:picMk id="1025" creationId="{03DEBF42-125E-6C7B-7016-D01DC066B9C8}"/>
          </ac:picMkLst>
        </pc:picChg>
        <pc:cxnChg chg="add mod">
          <ac:chgData name="Rey Cabrerizo, Luis" userId="96983139-ed0f-4182-84be-3a768cd9d4bc" providerId="ADAL" clId="{3EFE6175-55F3-4A99-8947-0BEB8A7F10EA}" dt="2024-06-02T07:57:38.040" v="170" actId="1076"/>
          <ac:cxnSpMkLst>
            <pc:docMk/>
            <pc:sldMk cId="895467939" sldId="258"/>
            <ac:cxnSpMk id="8" creationId="{CD1FD6D0-6960-315D-5285-92640377FD06}"/>
          </ac:cxnSpMkLst>
        </pc:cxnChg>
        <pc:cxnChg chg="add mod">
          <ac:chgData name="Rey Cabrerizo, Luis" userId="96983139-ed0f-4182-84be-3a768cd9d4bc" providerId="ADAL" clId="{3EFE6175-55F3-4A99-8947-0BEB8A7F10EA}" dt="2024-06-02T07:57:38.040" v="170" actId="1076"/>
          <ac:cxnSpMkLst>
            <pc:docMk/>
            <pc:sldMk cId="895467939" sldId="258"/>
            <ac:cxnSpMk id="14" creationId="{A994D804-28BF-A638-CB69-CE4EAE5C2849}"/>
          </ac:cxnSpMkLst>
        </pc:cxnChg>
        <pc:cxnChg chg="add mod">
          <ac:chgData name="Rey Cabrerizo, Luis" userId="96983139-ed0f-4182-84be-3a768cd9d4bc" providerId="ADAL" clId="{3EFE6175-55F3-4A99-8947-0BEB8A7F10EA}" dt="2024-06-02T07:57:38.040" v="170" actId="1076"/>
          <ac:cxnSpMkLst>
            <pc:docMk/>
            <pc:sldMk cId="895467939" sldId="258"/>
            <ac:cxnSpMk id="17" creationId="{BAE66A5C-60F2-29FC-C96E-8E7E65D0A94A}"/>
          </ac:cxnSpMkLst>
        </pc:cxnChg>
        <pc:cxnChg chg="add mod">
          <ac:chgData name="Rey Cabrerizo, Luis" userId="96983139-ed0f-4182-84be-3a768cd9d4bc" providerId="ADAL" clId="{3EFE6175-55F3-4A99-8947-0BEB8A7F10EA}" dt="2024-06-02T07:57:38.040" v="170" actId="1076"/>
          <ac:cxnSpMkLst>
            <pc:docMk/>
            <pc:sldMk cId="895467939" sldId="258"/>
            <ac:cxnSpMk id="20" creationId="{A3EF9104-4D90-EF5E-1832-8F7719631F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661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94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13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568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304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8513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059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711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46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8216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7411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C9CC-1A68-4D27-835A-BDEFF5AE35F6}" type="datetimeFigureOut">
              <a:rPr lang="ca-ES" smtClean="0"/>
              <a:t>2/6/2024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7C28-A1AE-4167-A8B5-15FB218CEA4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9575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F045D-4C08-4140-7719-73C530AFA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Plantilla diagrames de flux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5E28D7-CB18-6E6C-D53C-6A30DCC42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4671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2">
            <a:extLst>
              <a:ext uri="{FF2B5EF4-FFF2-40B4-BE49-F238E27FC236}">
                <a16:creationId xmlns:a16="http://schemas.microsoft.com/office/drawing/2014/main" id="{94117402-E7CA-4B38-6326-A03A2A836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9" y="2501040"/>
            <a:ext cx="1421694" cy="596194"/>
          </a:xfrm>
          <a:prstGeom prst="flowChartTerminator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</a:t>
            </a:r>
            <a:endParaRPr lang="ca-ES" altLang="es-ES" sz="2600">
              <a:latin typeface="Arial" panose="020B0604020202020204" pitchFamily="34" charset="0"/>
            </a:endParaRPr>
          </a:p>
        </p:txBody>
      </p:sp>
      <p:sp>
        <p:nvSpPr>
          <p:cNvPr id="6" name="Diagrama de flujo: entrada manual 3">
            <a:extLst>
              <a:ext uri="{FF2B5EF4-FFF2-40B4-BE49-F238E27FC236}">
                <a16:creationId xmlns:a16="http://schemas.microsoft.com/office/drawing/2014/main" id="{2694F766-3F99-F86B-86FC-92D027661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562" y="2308370"/>
            <a:ext cx="1829858" cy="802569"/>
          </a:xfrm>
          <a:prstGeom prst="flowChartManualInput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320759">
              <a:tabLst>
                <a:tab pos="660380" algn="l"/>
              </a:tabLs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Llegir teclat</a:t>
            </a:r>
            <a:endParaRPr lang="ca-ES" altLang="es-ES" sz="2600" dirty="0"/>
          </a:p>
        </p:txBody>
      </p:sp>
      <p:sp>
        <p:nvSpPr>
          <p:cNvPr id="7" name="Diagrama de flujo: terminador 4">
            <a:extLst>
              <a:ext uri="{FF2B5EF4-FFF2-40B4-BE49-F238E27FC236}">
                <a16:creationId xmlns:a16="http://schemas.microsoft.com/office/drawing/2014/main" id="{2E700E4E-8DBB-1009-9632-CC11169B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9" y="3658219"/>
            <a:ext cx="1421694" cy="596194"/>
          </a:xfrm>
          <a:prstGeom prst="flowChartTerminator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 </a:t>
            </a:r>
            <a:endParaRPr lang="ca-ES" altLang="es-ES" sz="2600">
              <a:latin typeface="Arial" panose="020B0604020202020204" pitchFamily="34" charset="0"/>
            </a:endParaRPr>
          </a:p>
        </p:txBody>
      </p:sp>
      <p:sp>
        <p:nvSpPr>
          <p:cNvPr id="8" name="Diagrama de flujo: proceso predefinido 5">
            <a:extLst>
              <a:ext uri="{FF2B5EF4-FFF2-40B4-BE49-F238E27FC236}">
                <a16:creationId xmlns:a16="http://schemas.microsoft.com/office/drawing/2014/main" id="{9F0F7349-85CB-B61E-1D43-31CE75A45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358" y="2442107"/>
            <a:ext cx="1421694" cy="596194"/>
          </a:xfrm>
          <a:prstGeom prst="flowChartPredefinedProcess">
            <a:avLst/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 funció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sp>
        <p:nvSpPr>
          <p:cNvPr id="9" name="Diagrama de flujo: pantalla 6">
            <a:extLst>
              <a:ext uri="{FF2B5EF4-FFF2-40B4-BE49-F238E27FC236}">
                <a16:creationId xmlns:a16="http://schemas.microsoft.com/office/drawing/2014/main" id="{7BBA1D4D-9D00-F424-8114-2025C8D8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562" y="4805348"/>
            <a:ext cx="1829858" cy="596194"/>
          </a:xfrm>
          <a:prstGeom prst="flowChartDisplay">
            <a:avLst/>
          </a:prstGeom>
          <a:gradFill rotWithShape="1">
            <a:gsLst>
              <a:gs pos="0">
                <a:srgbClr val="A8B7DF"/>
              </a:gs>
              <a:gs pos="50000">
                <a:srgbClr val="9AABD9"/>
              </a:gs>
              <a:gs pos="100000">
                <a:srgbClr val="879ED7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Sortida pantalla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495D9AF-BEE7-0C36-E974-1B5E933E14C1}"/>
              </a:ext>
            </a:extLst>
          </p:cNvPr>
          <p:cNvCxnSpPr>
            <a:cxnSpLocks/>
          </p:cNvCxnSpPr>
          <p:nvPr/>
        </p:nvCxnSpPr>
        <p:spPr>
          <a:xfrm>
            <a:off x="1142532" y="6260549"/>
            <a:ext cx="0" cy="26737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terminador 8">
            <a:extLst>
              <a:ext uri="{FF2B5EF4-FFF2-40B4-BE49-F238E27FC236}">
                <a16:creationId xmlns:a16="http://schemas.microsoft.com/office/drawing/2014/main" id="{7D774065-8C66-F450-B3EB-D23AE036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358" y="3601495"/>
            <a:ext cx="1421694" cy="802569"/>
          </a:xfrm>
          <a:prstGeom prst="flowChartTerminator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444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funció</a:t>
            </a:r>
            <a:endParaRPr lang="ca-ES" altLang="es-ES" sz="1589" dirty="0"/>
          </a:p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arguments 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sp>
        <p:nvSpPr>
          <p:cNvPr id="12" name="Diagrama de flujo: terminador 9">
            <a:extLst>
              <a:ext uri="{FF2B5EF4-FFF2-40B4-BE49-F238E27FC236}">
                <a16:creationId xmlns:a16="http://schemas.microsoft.com/office/drawing/2014/main" id="{FEB2D55C-F3AD-0271-E194-A674E038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358" y="4805348"/>
            <a:ext cx="1421694" cy="596194"/>
          </a:xfrm>
          <a:prstGeom prst="flowChartTerminator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Retorn funció</a:t>
            </a:r>
            <a:r>
              <a:rPr lang="ca-ES" altLang="es-ES" sz="173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sp>
        <p:nvSpPr>
          <p:cNvPr id="13" name="CuadroTexto 24">
            <a:extLst>
              <a:ext uri="{FF2B5EF4-FFF2-40B4-BE49-F238E27FC236}">
                <a16:creationId xmlns:a16="http://schemas.microsoft.com/office/drawing/2014/main" id="{D5E11D8D-C022-14FA-2C3D-668765FC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323" y="6260549"/>
            <a:ext cx="452708" cy="24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Sí</a:t>
            </a:r>
            <a:endParaRPr lang="ca-ES" altLang="es-ES" sz="2600">
              <a:latin typeface="Arial" panose="020B0604020202020204" pitchFamily="34" charset="0"/>
            </a:endParaRPr>
          </a:p>
        </p:txBody>
      </p:sp>
      <p:sp>
        <p:nvSpPr>
          <p:cNvPr id="14" name="Diagrama de flujo: decisión 10">
            <a:extLst>
              <a:ext uri="{FF2B5EF4-FFF2-40B4-BE49-F238E27FC236}">
                <a16:creationId xmlns:a16="http://schemas.microsoft.com/office/drawing/2014/main" id="{11F275C8-D4F6-AD54-DBDF-58CD5EDE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109" y="5952477"/>
            <a:ext cx="1398764" cy="1105253"/>
          </a:xfrm>
          <a:prstGeom prst="flowChartDecision">
            <a:avLst/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Op. Lògica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3A3EF9D8-E496-E902-73D1-BCD901DC7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81502" y="7744816"/>
            <a:ext cx="1820686" cy="451733"/>
          </a:xfrm>
          <a:prstGeom prst="bentConnector3">
            <a:avLst>
              <a:gd name="adj1" fmla="val -8939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grama de flujo: proceso 12">
            <a:extLst>
              <a:ext uri="{FF2B5EF4-FFF2-40B4-BE49-F238E27FC236}">
                <a16:creationId xmlns:a16="http://schemas.microsoft.com/office/drawing/2014/main" id="{17A0CCA6-035E-2F4E-E59F-196F40BF2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562" y="3658219"/>
            <a:ext cx="1829858" cy="596194"/>
          </a:xfrm>
          <a:prstGeom prst="flowChartProcess">
            <a:avLst/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Operació</a:t>
            </a:r>
            <a:endParaRPr lang="ca-ES" altLang="es-ES" sz="2600">
              <a:latin typeface="Arial" panose="020B0604020202020204" pitchFamily="34" charset="0"/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C0D66651-B708-A2A4-E956-1F337C02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136" y="7278996"/>
            <a:ext cx="452709" cy="24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8E4AB5C-6BA1-7773-E69A-55D6EE36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1420" y="338663"/>
            <a:ext cx="26680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 sz="2600"/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B1BEBAB4-3150-158F-EC9D-D6A1E7FA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1420" y="668863"/>
            <a:ext cx="266804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2080" tIns="66040" rIns="132080" bIns="66040" numCol="1" anchor="ctr" anchorCtr="0" compatLnSpc="1">
            <a:prstTxWarp prst="textNoShape">
              <a:avLst/>
            </a:prstTxWarp>
            <a:spAutoFit/>
          </a:bodyPr>
          <a:lstStyle/>
          <a:p>
            <a:endParaRPr lang="ca-ES" sz="26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7FD24-71FC-FF9F-BA35-C4BB4511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188079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F80750-AC0A-876E-19EA-9A44CC42E59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10139871"/>
              </p:ext>
            </p:extLst>
          </p:nvPr>
        </p:nvGraphicFramePr>
        <p:xfrm>
          <a:off x="425585" y="300036"/>
          <a:ext cx="6006830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1546">
                  <a:extLst>
                    <a:ext uri="{9D8B030D-6E8A-4147-A177-3AD203B41FA5}">
                      <a16:colId xmlns:a16="http://schemas.microsoft.com/office/drawing/2014/main" val="1939584215"/>
                    </a:ext>
                  </a:extLst>
                </a:gridCol>
                <a:gridCol w="4623619">
                  <a:extLst>
                    <a:ext uri="{9D8B030D-6E8A-4147-A177-3AD203B41FA5}">
                      <a16:colId xmlns:a16="http://schemas.microsoft.com/office/drawing/2014/main" val="1161522178"/>
                    </a:ext>
                  </a:extLst>
                </a:gridCol>
                <a:gridCol w="781665">
                  <a:extLst>
                    <a:ext uri="{9D8B030D-6E8A-4147-A177-3AD203B41FA5}">
                      <a16:colId xmlns:a16="http://schemas.microsoft.com/office/drawing/2014/main" val="3249059848"/>
                    </a:ext>
                  </a:extLst>
                </a:gridCol>
              </a:tblGrid>
              <a:tr h="138804">
                <a:tc rowSpan="4">
                  <a:txBody>
                    <a:bodyPr/>
                    <a:lstStyle/>
                    <a:p>
                      <a:pPr algn="ctr">
                        <a:tabLst>
                          <a:tab pos="2700020" algn="ctr"/>
                          <a:tab pos="5400040" algn="r"/>
                        </a:tabLst>
                      </a:pPr>
                      <a:endParaRPr lang="ca-E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>
                          <a:effectLst/>
                        </a:rPr>
                        <a:t>Programació 1 BATX</a:t>
                      </a:r>
                      <a:endParaRPr lang="es-E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>
                          <a:effectLst/>
                        </a:rPr>
                        <a:t>Pàgina 1 de 1</a:t>
                      </a:r>
                      <a:endParaRPr lang="es-E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4159012"/>
                  </a:ext>
                </a:extLst>
              </a:tr>
              <a:tr h="138804">
                <a:tc v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 dirty="0">
                          <a:effectLst/>
                        </a:rPr>
                        <a:t>Títol</a:t>
                      </a:r>
                      <a:endParaRPr lang="es-E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>
                          <a:effectLst/>
                        </a:rPr>
                        <a:t>Versió: 1</a:t>
                      </a:r>
                      <a:endParaRPr lang="es-E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4018132"/>
                  </a:ext>
                </a:extLst>
              </a:tr>
              <a:tr h="138804">
                <a:tc v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 dirty="0">
                          <a:effectLst/>
                        </a:rPr>
                        <a:t>Nom i cognoms</a:t>
                      </a:r>
                      <a:endParaRPr lang="es-E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>
                          <a:effectLst/>
                        </a:rPr>
                        <a:t>2024-06-02</a:t>
                      </a:r>
                      <a:endParaRPr lang="es-E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34590"/>
                  </a:ext>
                </a:extLst>
              </a:tr>
              <a:tr h="138804">
                <a:tc v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ca-ES" sz="1000" kern="100" dirty="0">
                          <a:effectLst/>
                        </a:rPr>
                        <a:t>Grup: B1A</a:t>
                      </a:r>
                      <a:endParaRPr lang="es-E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83" marR="364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732504"/>
                  </a:ext>
                </a:extLst>
              </a:tr>
            </a:tbl>
          </a:graphicData>
        </a:graphic>
      </p:graphicFrame>
      <p:pic>
        <p:nvPicPr>
          <p:cNvPr id="1025" name="Imagen 2">
            <a:extLst>
              <a:ext uri="{FF2B5EF4-FFF2-40B4-BE49-F238E27FC236}">
                <a16:creationId xmlns:a16="http://schemas.microsoft.com/office/drawing/2014/main" id="{03DEBF42-125E-6C7B-7016-D01DC066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7" y="380998"/>
            <a:ext cx="447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grama de flujo: terminador 2">
            <a:extLst>
              <a:ext uri="{FF2B5EF4-FFF2-40B4-BE49-F238E27FC236}">
                <a16:creationId xmlns:a16="http://schemas.microsoft.com/office/drawing/2014/main" id="{546DD4A0-3A3F-DCB1-33AD-B46028CC9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151" y="2512418"/>
            <a:ext cx="1421694" cy="596194"/>
          </a:xfrm>
          <a:prstGeom prst="flowChartTerminator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</a:t>
            </a:r>
            <a:endParaRPr lang="ca-ES" altLang="es-ES" sz="2600">
              <a:latin typeface="Arial" panose="020B0604020202020204" pitchFamily="34" charset="0"/>
            </a:endParaRPr>
          </a:p>
        </p:txBody>
      </p:sp>
      <p:sp>
        <p:nvSpPr>
          <p:cNvPr id="6" name="Diagrama de flujo: terminador 4">
            <a:extLst>
              <a:ext uri="{FF2B5EF4-FFF2-40B4-BE49-F238E27FC236}">
                <a16:creationId xmlns:a16="http://schemas.microsoft.com/office/drawing/2014/main" id="{5129FB7F-6D1B-BF4C-5F48-114B0565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151" y="6885810"/>
            <a:ext cx="1421694" cy="596194"/>
          </a:xfrm>
          <a:prstGeom prst="flowChartTerminator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 </a:t>
            </a:r>
            <a:endParaRPr lang="ca-ES" altLang="es-ES" sz="2600">
              <a:latin typeface="Arial" panose="020B0604020202020204" pitchFamily="34" charset="0"/>
            </a:endParaRPr>
          </a:p>
        </p:txBody>
      </p:sp>
      <p:sp>
        <p:nvSpPr>
          <p:cNvPr id="7" name="Diagrama de flujo: entrada manual 3">
            <a:extLst>
              <a:ext uri="{FF2B5EF4-FFF2-40B4-BE49-F238E27FC236}">
                <a16:creationId xmlns:a16="http://schemas.microsoft.com/office/drawing/2014/main" id="{3077CCBD-8BC6-9886-E23F-6DC7B2B4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69" y="3554172"/>
            <a:ext cx="1829858" cy="802569"/>
          </a:xfrm>
          <a:prstGeom prst="flowChartManualInput">
            <a:avLst/>
          </a:prstGeom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/>
          </a:gradFill>
          <a:ln w="6350">
            <a:solidFill>
              <a:srgbClr val="A5A5A5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320759">
              <a:tabLst>
                <a:tab pos="660380" algn="l"/>
              </a:tabLs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Llegir a</a:t>
            </a:r>
          </a:p>
          <a:p>
            <a:pPr algn="ctr" defTabSz="1320759">
              <a:tabLst>
                <a:tab pos="660380" algn="l"/>
              </a:tabLs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Llegir b</a:t>
            </a:r>
            <a:endParaRPr lang="ca-ES" altLang="es-ES" sz="26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1FD6D0-6960-315D-5285-92640377FD0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3428998" y="6440249"/>
            <a:ext cx="0" cy="445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grama de flujo: pantalla 6">
            <a:extLst>
              <a:ext uri="{FF2B5EF4-FFF2-40B4-BE49-F238E27FC236}">
                <a16:creationId xmlns:a16="http://schemas.microsoft.com/office/drawing/2014/main" id="{BF35D376-85B5-163E-B61A-91E4723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69" y="5844055"/>
            <a:ext cx="1829858" cy="596194"/>
          </a:xfrm>
          <a:prstGeom prst="flowChartDisplay">
            <a:avLst/>
          </a:prstGeom>
          <a:gradFill rotWithShape="1">
            <a:gsLst>
              <a:gs pos="0">
                <a:srgbClr val="A8B7DF"/>
              </a:gs>
              <a:gs pos="50000">
                <a:srgbClr val="9AABD9"/>
              </a:gs>
              <a:gs pos="100000">
                <a:srgbClr val="879ED7"/>
              </a:gs>
            </a:gsLst>
            <a:lin ang="5400000"/>
          </a:gradFill>
          <a:ln w="63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resultat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sp>
        <p:nvSpPr>
          <p:cNvPr id="10" name="Diagrama de flujo: proceso 12">
            <a:extLst>
              <a:ext uri="{FF2B5EF4-FFF2-40B4-BE49-F238E27FC236}">
                <a16:creationId xmlns:a16="http://schemas.microsoft.com/office/drawing/2014/main" id="{26BAB5FB-04A9-A71B-36FE-11FE0432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069" y="4802301"/>
            <a:ext cx="1829858" cy="596194"/>
          </a:xfrm>
          <a:prstGeom prst="flowChartProcess">
            <a:avLst/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1320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a-ES" altLang="es-ES" sz="1589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Sumar a i b</a:t>
            </a:r>
            <a:endParaRPr lang="ca-ES" altLang="es-ES" sz="2600" dirty="0">
              <a:latin typeface="Arial" panose="020B0604020202020204" pitchFamily="34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994D804-28BF-A638-CB69-CE4EAE5C284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428998" y="5398495"/>
            <a:ext cx="0" cy="4455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AE66A5C-60F2-29FC-C96E-8E7E65D0A94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428998" y="4356741"/>
            <a:ext cx="0" cy="4455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3EF9104-4D90-EF5E-1832-8F7719631F4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428998" y="3108612"/>
            <a:ext cx="0" cy="525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3022C9-3B81-6429-7FD8-5EEA9B6ACCC2}"/>
              </a:ext>
            </a:extLst>
          </p:cNvPr>
          <p:cNvSpPr txBox="1"/>
          <p:nvPr/>
        </p:nvSpPr>
        <p:spPr>
          <a:xfrm>
            <a:off x="425584" y="927054"/>
            <a:ext cx="60068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Demana dos números, a i b, que s’entren pel teclat. Fa la suma i mostra el resultat per pantalla.</a:t>
            </a:r>
            <a:endParaRPr lang="ca-ES" sz="1000" dirty="0"/>
          </a:p>
        </p:txBody>
      </p:sp>
    </p:spTree>
    <p:extLst>
      <p:ext uri="{BB962C8B-B14F-4D97-AF65-F5344CB8AC3E}">
        <p14:creationId xmlns:p14="http://schemas.microsoft.com/office/powerpoint/2010/main" val="89546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77</Words>
  <Application>Microsoft Office PowerPoint</Application>
  <PresentationFormat>A4 (210 x 297 mm)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2013 - Tema de 2022</vt:lpstr>
      <vt:lpstr>Plantilla diagrames de flux</vt:lpstr>
      <vt:lpstr>Elements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diagrames de flux</dc:title>
  <dc:creator>Luis Rey</dc:creator>
  <cp:lastModifiedBy>Rey Cabrerizo, Luis</cp:lastModifiedBy>
  <cp:revision>1</cp:revision>
  <dcterms:created xsi:type="dcterms:W3CDTF">2023-09-25T09:46:11Z</dcterms:created>
  <dcterms:modified xsi:type="dcterms:W3CDTF">2024-06-02T07:57:47Z</dcterms:modified>
</cp:coreProperties>
</file>