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63" autoAdjust="0"/>
  </p:normalViewPr>
  <p:slideViewPr>
    <p:cSldViewPr>
      <p:cViewPr>
        <p:scale>
          <a:sx n="100" d="100"/>
          <a:sy n="100" d="100"/>
        </p:scale>
        <p:origin x="-47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C506-4C7F-4EB0-ADE1-D99678AFE64B}" type="datetimeFigureOut">
              <a:rPr kumimoji="1" lang="ja-JP" altLang="en-US" smtClean="0"/>
              <a:pPr/>
              <a:t>2014/5/30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「左にオーバーした時」</a:t>
            </a:r>
            <a:r>
              <a:rPr lang="ja-JP" altLang="en-US" strike="dblStrike" dirty="0" smtClean="0"/>
              <a:t>且つ</a:t>
            </a:r>
            <a:r>
              <a:rPr lang="ja-JP" altLang="en-US" dirty="0" smtClean="0"/>
              <a:t>「右にオーバーした時」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「左にオーバーした時」あるいは「右にオーバーした時」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59832" y="1916832"/>
            <a:ext cx="259228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マイル 8"/>
          <p:cNvSpPr/>
          <p:nvPr/>
        </p:nvSpPr>
        <p:spPr>
          <a:xfrm>
            <a:off x="2699792" y="2276872"/>
            <a:ext cx="720080" cy="648072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マイル 9"/>
          <p:cNvSpPr/>
          <p:nvPr/>
        </p:nvSpPr>
        <p:spPr>
          <a:xfrm>
            <a:off x="5364088" y="2204864"/>
            <a:ext cx="720080" cy="648072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switch (</a:t>
            </a:r>
            <a:r>
              <a:rPr kumimoji="1" lang="ja-JP" altLang="en-US" dirty="0" smtClean="0">
                <a:latin typeface="Consolas" pitchFamily="49" charset="0"/>
                <a:cs typeface="Consolas" pitchFamily="49" charset="0"/>
              </a:rPr>
              <a:t>条件変数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値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1:</a:t>
            </a: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// 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条件変数が値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ja-JP" altLang="en-US" dirty="0" err="1" smtClean="0">
                <a:latin typeface="Consolas" pitchFamily="49" charset="0"/>
                <a:cs typeface="Consolas" pitchFamily="49" charset="0"/>
              </a:rPr>
              <a:t>だった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時の処理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値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2:</a:t>
            </a: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// 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条件変数が値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ja-JP" altLang="en-US" dirty="0" err="1" smtClean="0">
                <a:latin typeface="Consolas" pitchFamily="49" charset="0"/>
                <a:cs typeface="Consolas" pitchFamily="49" charset="0"/>
              </a:rPr>
              <a:t>だった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時の処理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// :</a:t>
            </a: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default:</a:t>
            </a: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// case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のどれにも該当しなかった時の処理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>
              <a:buNone/>
            </a:pP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3923928" y="4005064"/>
            <a:ext cx="3456384" cy="720080"/>
          </a:xfrm>
          <a:prstGeom prst="wedgeRoundRectCallout">
            <a:avLst>
              <a:gd name="adj1" fmla="val -80358"/>
              <a:gd name="adj2" fmla="val 4398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省略可能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プロジェクトを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に登録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Visual Studio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を閉じる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プロジェクトフォルダを右クリック→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Create repository here…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で、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リポジトリを作成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Form1.cs</a:t>
            </a:r>
            <a:r>
              <a:rPr lang="ja-JP" altLang="en-US" dirty="0" err="1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Form1.Designer.cs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を選んで、右クリック→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Add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Commit-&gt;”master”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>
                <a:latin typeface="Consolas" pitchFamily="49" charset="0"/>
                <a:cs typeface="Consolas" pitchFamily="49" charset="0"/>
              </a:rPr>
              <a:t>何</a:t>
            </a:r>
            <a:r>
              <a:rPr kumimoji="1" lang="ja-JP" altLang="en-US" dirty="0" smtClean="0">
                <a:latin typeface="Consolas" pitchFamily="49" charset="0"/>
                <a:cs typeface="Consolas" pitchFamily="49" charset="0"/>
              </a:rPr>
              <a:t>か表示されたら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[Yes]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Local</a:t>
            </a:r>
            <a:r>
              <a:rPr kumimoji="1" lang="ja-JP" altLang="en-US" dirty="0" smtClean="0">
                <a:latin typeface="Consolas" pitchFamily="49" charset="0"/>
                <a:cs typeface="Consolas" pitchFamily="49" charset="0"/>
              </a:rPr>
              <a:t>を選択</a:t>
            </a:r>
            <a:endParaRPr kumimoji="1"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と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Email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の欄の右の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inherit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のチェックを外して、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と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Email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に苗字と適当なアドレス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実在しなくてもいい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[OK]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に更新内容を記載して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[OK]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からプロジェクトを持ってくる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Web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ブラウザで以下に接続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tanakaedu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Popular repositories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から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dat1401_mouse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を選択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をコピー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フォルダを右クリック→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TortoiseGit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→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の下の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Remote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をクリック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Remote: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origin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と入力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URL: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に先ほどコピーした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を張り付け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[Add New / Save]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を押す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YES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や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OK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ですべて完了させて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OK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か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Close</a:t>
            </a:r>
          </a:p>
          <a:p>
            <a:pPr marL="914400" lvl="1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764704"/>
            <a:ext cx="7488832" cy="25202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Internet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87624" y="1124744"/>
            <a:ext cx="2304256" cy="18722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t</a:t>
            </a:r>
            <a:r>
              <a:rPr lang="en-US" altLang="ja-JP" dirty="0" err="1" smtClean="0"/>
              <a:t>anakaedu</a:t>
            </a:r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331640" y="2060848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r>
              <a:rPr kumimoji="1" lang="en-US" altLang="ja-JP" dirty="0" smtClean="0"/>
              <a:t>at1401_mouse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932040" y="1124744"/>
            <a:ext cx="2304256" cy="18722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みなさん</a:t>
            </a:r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5076056" y="2060848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</a:rPr>
              <a:t>at1401_mouse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>
            <a:stCxn id="8" idx="3"/>
            <a:endCxn id="10" idx="1"/>
          </p:cNvCxnSpPr>
          <p:nvPr/>
        </p:nvCxnSpPr>
        <p:spPr>
          <a:xfrm>
            <a:off x="3347864" y="242088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23928" y="198884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Fork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755576" y="4005064"/>
            <a:ext cx="7488832" cy="25202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教室の</a:t>
            </a:r>
            <a:r>
              <a:rPr lang="en-US" altLang="ja-JP" dirty="0" smtClean="0"/>
              <a:t>P</a:t>
            </a:r>
            <a:r>
              <a:rPr kumimoji="1" lang="en-US" altLang="ja-JP" dirty="0" smtClean="0"/>
              <a:t>C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148064" y="5085184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mouse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/>
          <p:cNvCxnSpPr>
            <a:stCxn id="10" idx="2"/>
            <a:endCxn id="15" idx="0"/>
          </p:cNvCxnSpPr>
          <p:nvPr/>
        </p:nvCxnSpPr>
        <p:spPr>
          <a:xfrm>
            <a:off x="6084168" y="2780928"/>
            <a:ext cx="72008" cy="2304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6372200" y="2780928"/>
            <a:ext cx="72008" cy="2232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16216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Merge</a:t>
            </a:r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データ結合</a:t>
            </a:r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75856" y="342900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Push</a:t>
            </a:r>
            <a:r>
              <a:rPr kumimoji="1"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kumimoji="1"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デー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タを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GitHub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へ</a:t>
            </a:r>
            <a:r>
              <a:rPr kumimoji="1"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5724128" y="2852936"/>
            <a:ext cx="72008" cy="2232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マウスカーソルが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ラベルに重なっているか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843808" y="2348880"/>
            <a:ext cx="3024336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3923928" y="2924944"/>
            <a:ext cx="576064" cy="504056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971600" y="1340768"/>
            <a:ext cx="2808312" cy="648072"/>
          </a:xfrm>
          <a:prstGeom prst="wedgeRoundRectCallout">
            <a:avLst>
              <a:gd name="adj1" fmla="val 15798"/>
              <a:gd name="adj2" fmla="val 816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label2.Left</a:t>
            </a:r>
            <a:endParaRPr kumimoji="1" lang="ja-JP" altLang="en-US" dirty="0"/>
          </a:p>
        </p:txBody>
      </p:sp>
      <p:sp>
        <p:nvSpPr>
          <p:cNvPr id="25" name="角丸四角形吹き出し 24"/>
          <p:cNvSpPr/>
          <p:nvPr/>
        </p:nvSpPr>
        <p:spPr>
          <a:xfrm>
            <a:off x="4067944" y="1340768"/>
            <a:ext cx="2808312" cy="648072"/>
          </a:xfrm>
          <a:prstGeom prst="wedgeRoundRectCallout">
            <a:avLst>
              <a:gd name="adj1" fmla="val 15798"/>
              <a:gd name="adj2" fmla="val 816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label2.Left+label2.Width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3" idx="4"/>
            <a:endCxn id="25" idx="4"/>
          </p:cNvCxnSpPr>
          <p:nvPr/>
        </p:nvCxnSpPr>
        <p:spPr>
          <a:xfrm>
            <a:off x="2819413" y="2193676"/>
            <a:ext cx="30963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/>
          <p:cNvSpPr/>
          <p:nvPr/>
        </p:nvSpPr>
        <p:spPr>
          <a:xfrm>
            <a:off x="179512" y="2132856"/>
            <a:ext cx="2232248" cy="648072"/>
          </a:xfrm>
          <a:prstGeom prst="wedgeRoundRectCallout">
            <a:avLst>
              <a:gd name="adj1" fmla="val 67855"/>
              <a:gd name="adj2" fmla="val -153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label2.Top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0" y="3789040"/>
            <a:ext cx="2627784" cy="648072"/>
          </a:xfrm>
          <a:prstGeom prst="wedgeRoundRectCallout">
            <a:avLst>
              <a:gd name="adj1" fmla="val 57343"/>
              <a:gd name="adj2" fmla="val -19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label2.Top+label2.Height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699792" y="2348880"/>
            <a:ext cx="0" cy="1656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角丸四角形吹き出し 32"/>
          <p:cNvSpPr/>
          <p:nvPr/>
        </p:nvSpPr>
        <p:spPr>
          <a:xfrm>
            <a:off x="6084168" y="2780928"/>
            <a:ext cx="1584176" cy="720080"/>
          </a:xfrm>
          <a:prstGeom prst="wedgeRoundRectCallout">
            <a:avLst>
              <a:gd name="adj1" fmla="val -163933"/>
              <a:gd name="adj2" fmla="val 8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cpos.X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cpos.Y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297</Words>
  <Application>Microsoft Office PowerPoint</Application>
  <PresentationFormat>画面に合わせる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Ifのまとめ</vt:lpstr>
      <vt:lpstr>switch</vt:lpstr>
      <vt:lpstr>プロジェクトをGitに登録</vt:lpstr>
      <vt:lpstr>GitHubからプロジェクトを持ってくる</vt:lpstr>
      <vt:lpstr>GitとGitHub</vt:lpstr>
      <vt:lpstr>マウスカーソルが ラベルに重なっているか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専門学校デジタルアーツ東京</dc:creator>
  <cp:lastModifiedBy>専門学校デジタルアーツ東京</cp:lastModifiedBy>
  <cp:revision>44</cp:revision>
  <dcterms:created xsi:type="dcterms:W3CDTF">2014-05-16T04:03:03Z</dcterms:created>
  <dcterms:modified xsi:type="dcterms:W3CDTF">2014-05-30T07:11:28Z</dcterms:modified>
</cp:coreProperties>
</file>