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1" r:id="rId2"/>
  </p:sldMasterIdLst>
  <p:notesMasterIdLst>
    <p:notesMasterId r:id="rId4"/>
  </p:notesMasterIdLst>
  <p:handoutMasterIdLst>
    <p:handoutMasterId r:id="rId5"/>
  </p:handoutMasterIdLst>
  <p:sldIdLst>
    <p:sldId id="259" r:id="rId3"/>
  </p:sldIdLst>
  <p:sldSz cx="35999738" cy="35999738"/>
  <p:notesSz cx="6858000" cy="9144000"/>
  <p:defaultTextStyle>
    <a:defPPr>
      <a:defRPr lang="en-US"/>
    </a:defPPr>
    <a:lvl1pPr marL="0" algn="l" defTabSz="3599776" rtl="0" eaLnBrk="1" latinLnBrk="0" hangingPunct="1">
      <a:defRPr sz="7100" kern="1200">
        <a:solidFill>
          <a:schemeClr val="tx1"/>
        </a:solidFill>
        <a:latin typeface="+mn-lt"/>
        <a:ea typeface="+mn-ea"/>
        <a:cs typeface="+mn-cs"/>
      </a:defRPr>
    </a:lvl1pPr>
    <a:lvl2pPr marL="1799889" algn="l" defTabSz="3599776" rtl="0" eaLnBrk="1" latinLnBrk="0" hangingPunct="1">
      <a:defRPr sz="7100" kern="1200">
        <a:solidFill>
          <a:schemeClr val="tx1"/>
        </a:solidFill>
        <a:latin typeface="+mn-lt"/>
        <a:ea typeface="+mn-ea"/>
        <a:cs typeface="+mn-cs"/>
      </a:defRPr>
    </a:lvl2pPr>
    <a:lvl3pPr marL="3599776" algn="l" defTabSz="3599776" rtl="0" eaLnBrk="1" latinLnBrk="0" hangingPunct="1">
      <a:defRPr sz="7100" kern="1200">
        <a:solidFill>
          <a:schemeClr val="tx1"/>
        </a:solidFill>
        <a:latin typeface="+mn-lt"/>
        <a:ea typeface="+mn-ea"/>
        <a:cs typeface="+mn-cs"/>
      </a:defRPr>
    </a:lvl3pPr>
    <a:lvl4pPr marL="5399664" algn="l" defTabSz="3599776" rtl="0" eaLnBrk="1" latinLnBrk="0" hangingPunct="1">
      <a:defRPr sz="7100" kern="1200">
        <a:solidFill>
          <a:schemeClr val="tx1"/>
        </a:solidFill>
        <a:latin typeface="+mn-lt"/>
        <a:ea typeface="+mn-ea"/>
        <a:cs typeface="+mn-cs"/>
      </a:defRPr>
    </a:lvl4pPr>
    <a:lvl5pPr marL="7199552" algn="l" defTabSz="3599776" rtl="0" eaLnBrk="1" latinLnBrk="0" hangingPunct="1">
      <a:defRPr sz="7100" kern="1200">
        <a:solidFill>
          <a:schemeClr val="tx1"/>
        </a:solidFill>
        <a:latin typeface="+mn-lt"/>
        <a:ea typeface="+mn-ea"/>
        <a:cs typeface="+mn-cs"/>
      </a:defRPr>
    </a:lvl5pPr>
    <a:lvl6pPr marL="8999441" algn="l" defTabSz="3599776" rtl="0" eaLnBrk="1" latinLnBrk="0" hangingPunct="1">
      <a:defRPr sz="7100" kern="1200">
        <a:solidFill>
          <a:schemeClr val="tx1"/>
        </a:solidFill>
        <a:latin typeface="+mn-lt"/>
        <a:ea typeface="+mn-ea"/>
        <a:cs typeface="+mn-cs"/>
      </a:defRPr>
    </a:lvl6pPr>
    <a:lvl7pPr marL="10799330" algn="l" defTabSz="3599776" rtl="0" eaLnBrk="1" latinLnBrk="0" hangingPunct="1">
      <a:defRPr sz="7100" kern="1200">
        <a:solidFill>
          <a:schemeClr val="tx1"/>
        </a:solidFill>
        <a:latin typeface="+mn-lt"/>
        <a:ea typeface="+mn-ea"/>
        <a:cs typeface="+mn-cs"/>
      </a:defRPr>
    </a:lvl7pPr>
    <a:lvl8pPr marL="12599217" algn="l" defTabSz="3599776" rtl="0" eaLnBrk="1" latinLnBrk="0" hangingPunct="1">
      <a:defRPr sz="7100" kern="1200">
        <a:solidFill>
          <a:schemeClr val="tx1"/>
        </a:solidFill>
        <a:latin typeface="+mn-lt"/>
        <a:ea typeface="+mn-ea"/>
        <a:cs typeface="+mn-cs"/>
      </a:defRPr>
    </a:lvl8pPr>
    <a:lvl9pPr marL="14399106" algn="l" defTabSz="3599776" rtl="0" eaLnBrk="1" latinLnBrk="0" hangingPunct="1">
      <a:defRPr sz="71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1707" userDrawn="1">
          <p15:clr>
            <a:srgbClr val="A4A3A4"/>
          </p15:clr>
        </p15:guide>
        <p15:guide id="4" orient="horz">
          <p15:clr>
            <a:srgbClr val="A4A3A4"/>
          </p15:clr>
        </p15:guide>
        <p15:guide id="5" pos="477">
          <p15:clr>
            <a:srgbClr val="A4A3A4"/>
          </p15:clr>
        </p15:guide>
        <p15:guide id="6" pos="222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AEAEA"/>
    <a:srgbClr val="E3E9E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29" autoAdjust="0"/>
    <p:restoredTop sz="94744" autoAdjust="0"/>
  </p:normalViewPr>
  <p:slideViewPr>
    <p:cSldViewPr snapToGrid="0" snapToObjects="1" showGuides="1">
      <p:cViewPr varScale="1">
        <p:scale>
          <a:sx n="33" d="100"/>
          <a:sy n="33" d="100"/>
        </p:scale>
        <p:origin x="2824" y="352"/>
      </p:cViewPr>
      <p:guideLst>
        <p:guide orient="horz" pos="21707"/>
        <p:guide orient="horz"/>
        <p:guide pos="477"/>
        <p:guide pos="222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5/27/22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68654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5/27/22</a:t>
            </a:fld>
            <a:endParaRPr lang="en-US" dirty="0"/>
          </a:p>
        </p:txBody>
      </p:sp>
      <p:sp>
        <p:nvSpPr>
          <p:cNvPr id="4" name="Slide Image Placeholder 3"/>
          <p:cNvSpPr>
            <a:spLocks noGrp="1" noRot="1" noChangeAspect="1"/>
          </p:cNvSpPr>
          <p:nvPr>
            <p:ph type="sldImg" idx="2"/>
          </p:nvPr>
        </p:nvSpPr>
        <p:spPr>
          <a:xfrm>
            <a:off x="1714500" y="685800"/>
            <a:ext cx="3429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019151339"/>
      </p:ext>
    </p:extLst>
  </p:cSld>
  <p:clrMap bg1="lt1" tx1="dk1" bg2="lt2" tx2="dk2" accent1="accent1" accent2="accent2" accent3="accent3" accent4="accent4" accent5="accent5" accent6="accent6" hlink="hlink" folHlink="folHlink"/>
  <p:notesStyle>
    <a:lvl1pPr marL="0" algn="l" defTabSz="3599776" rtl="0" eaLnBrk="1" latinLnBrk="0" hangingPunct="1">
      <a:defRPr sz="4800" kern="1200">
        <a:solidFill>
          <a:schemeClr val="tx1"/>
        </a:solidFill>
        <a:latin typeface="+mn-lt"/>
        <a:ea typeface="+mn-ea"/>
        <a:cs typeface="+mn-cs"/>
      </a:defRPr>
    </a:lvl1pPr>
    <a:lvl2pPr marL="1799889" algn="l" defTabSz="3599776" rtl="0" eaLnBrk="1" latinLnBrk="0" hangingPunct="1">
      <a:defRPr sz="4800" kern="1200">
        <a:solidFill>
          <a:schemeClr val="tx1"/>
        </a:solidFill>
        <a:latin typeface="+mn-lt"/>
        <a:ea typeface="+mn-ea"/>
        <a:cs typeface="+mn-cs"/>
      </a:defRPr>
    </a:lvl2pPr>
    <a:lvl3pPr marL="3599776" algn="l" defTabSz="3599776" rtl="0" eaLnBrk="1" latinLnBrk="0" hangingPunct="1">
      <a:defRPr sz="4800" kern="1200">
        <a:solidFill>
          <a:schemeClr val="tx1"/>
        </a:solidFill>
        <a:latin typeface="+mn-lt"/>
        <a:ea typeface="+mn-ea"/>
        <a:cs typeface="+mn-cs"/>
      </a:defRPr>
    </a:lvl3pPr>
    <a:lvl4pPr marL="5399664" algn="l" defTabSz="3599776" rtl="0" eaLnBrk="1" latinLnBrk="0" hangingPunct="1">
      <a:defRPr sz="4800" kern="1200">
        <a:solidFill>
          <a:schemeClr val="tx1"/>
        </a:solidFill>
        <a:latin typeface="+mn-lt"/>
        <a:ea typeface="+mn-ea"/>
        <a:cs typeface="+mn-cs"/>
      </a:defRPr>
    </a:lvl4pPr>
    <a:lvl5pPr marL="7199552" algn="l" defTabSz="3599776" rtl="0" eaLnBrk="1" latinLnBrk="0" hangingPunct="1">
      <a:defRPr sz="4800" kern="1200">
        <a:solidFill>
          <a:schemeClr val="tx1"/>
        </a:solidFill>
        <a:latin typeface="+mn-lt"/>
        <a:ea typeface="+mn-ea"/>
        <a:cs typeface="+mn-cs"/>
      </a:defRPr>
    </a:lvl5pPr>
    <a:lvl6pPr marL="8999441" algn="l" defTabSz="3599776" rtl="0" eaLnBrk="1" latinLnBrk="0" hangingPunct="1">
      <a:defRPr sz="4800" kern="1200">
        <a:solidFill>
          <a:schemeClr val="tx1"/>
        </a:solidFill>
        <a:latin typeface="+mn-lt"/>
        <a:ea typeface="+mn-ea"/>
        <a:cs typeface="+mn-cs"/>
      </a:defRPr>
    </a:lvl6pPr>
    <a:lvl7pPr marL="10799330" algn="l" defTabSz="3599776" rtl="0" eaLnBrk="1" latinLnBrk="0" hangingPunct="1">
      <a:defRPr sz="4800" kern="1200">
        <a:solidFill>
          <a:schemeClr val="tx1"/>
        </a:solidFill>
        <a:latin typeface="+mn-lt"/>
        <a:ea typeface="+mn-ea"/>
        <a:cs typeface="+mn-cs"/>
      </a:defRPr>
    </a:lvl7pPr>
    <a:lvl8pPr marL="12599217" algn="l" defTabSz="3599776" rtl="0" eaLnBrk="1" latinLnBrk="0" hangingPunct="1">
      <a:defRPr sz="4800" kern="1200">
        <a:solidFill>
          <a:schemeClr val="tx1"/>
        </a:solidFill>
        <a:latin typeface="+mn-lt"/>
        <a:ea typeface="+mn-ea"/>
        <a:cs typeface="+mn-cs"/>
      </a:defRPr>
    </a:lvl8pPr>
    <a:lvl9pPr marL="14399106" algn="l" defTabSz="3599776" rtl="0" eaLnBrk="1" latinLnBrk="0" hangingPunct="1">
      <a:defRPr sz="4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00x100CM template - Two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41620" y="6425826"/>
            <a:ext cx="17002878" cy="747972"/>
          </a:xfrm>
          <a:prstGeom prst="rect">
            <a:avLst/>
          </a:prstGeom>
        </p:spPr>
        <p:txBody>
          <a:bodyPr wrap="square" lIns="187489" tIns="187489" rIns="187489" bIns="187489" anchor="t" anchorCtr="0">
            <a:spAutoFit/>
          </a:bodyPr>
          <a:lstStyle>
            <a:lvl1pPr marL="0" indent="0">
              <a:buNone/>
              <a:defRPr sz="2400">
                <a:solidFill>
                  <a:schemeClr val="accent5">
                    <a:lumMod val="50000"/>
                  </a:schemeClr>
                </a:solidFill>
                <a:latin typeface="Century Gothic" panose="020B0502020202020204" pitchFamily="34"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756509" y="5758641"/>
            <a:ext cx="16989457" cy="656336"/>
          </a:xfrm>
          <a:prstGeom prst="rect">
            <a:avLst/>
          </a:prstGeom>
          <a:solidFill>
            <a:schemeClr val="accent5">
              <a:lumMod val="50000"/>
            </a:schemeClr>
          </a:solidFill>
        </p:spPr>
        <p:txBody>
          <a:bodyPr wrap="square" lIns="74996" tIns="74996" rIns="74996" bIns="74996" anchor="t" anchorCtr="0">
            <a:spAutoFit/>
          </a:bodyPr>
          <a:lstStyle>
            <a:lvl1pPr marL="0" indent="0" algn="ctr">
              <a:buNone/>
              <a:defRPr sz="3300" b="1" u="none" baseline="0">
                <a:solidFill>
                  <a:schemeClr val="bg1"/>
                </a:solidFill>
                <a:latin typeface="Century Gothic" panose="020B050202020202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756506" y="15542881"/>
            <a:ext cx="16993608" cy="656336"/>
          </a:xfrm>
          <a:prstGeom prst="rect">
            <a:avLst/>
          </a:prstGeom>
          <a:solidFill>
            <a:schemeClr val="accent5">
              <a:lumMod val="50000"/>
            </a:schemeClr>
          </a:solidFill>
        </p:spPr>
        <p:txBody>
          <a:bodyPr wrap="square" lIns="74996" tIns="74996" rIns="74996" bIns="74996" anchor="t" anchorCtr="0">
            <a:spAutoFit/>
          </a:bodyPr>
          <a:lstStyle>
            <a:lvl1pPr marL="0" indent="0" algn="ctr">
              <a:buNone/>
              <a:defRPr sz="3300" b="1" u="none" baseline="0">
                <a:solidFill>
                  <a:schemeClr val="bg1"/>
                </a:solidFill>
                <a:latin typeface="Century Gothic" panose="020B0502020202020204" pitchFamily="34" charset="0"/>
              </a:defRPr>
            </a:lvl1pPr>
          </a:lstStyle>
          <a:p>
            <a:pPr lvl="0"/>
            <a:r>
              <a:rPr lang="en-US" dirty="0"/>
              <a:t>(click to edit)  OBJECTIVES</a:t>
            </a:r>
          </a:p>
        </p:txBody>
      </p:sp>
      <p:sp>
        <p:nvSpPr>
          <p:cNvPr id="25" name="Text Placeholder 5"/>
          <p:cNvSpPr>
            <a:spLocks noGrp="1"/>
          </p:cNvSpPr>
          <p:nvPr>
            <p:ph type="body" sz="quarter" idx="25" hasCustomPrompt="1"/>
          </p:nvPr>
        </p:nvSpPr>
        <p:spPr>
          <a:xfrm>
            <a:off x="18256379" y="5758641"/>
            <a:ext cx="16989237" cy="656336"/>
          </a:xfrm>
          <a:prstGeom prst="rect">
            <a:avLst/>
          </a:prstGeom>
          <a:solidFill>
            <a:schemeClr val="accent5">
              <a:lumMod val="50000"/>
            </a:schemeClr>
          </a:solidFill>
        </p:spPr>
        <p:txBody>
          <a:bodyPr wrap="square" lIns="74996" tIns="74996" rIns="74996" bIns="74996" anchor="t" anchorCtr="0">
            <a:spAutoFit/>
          </a:bodyPr>
          <a:lstStyle>
            <a:lvl1pPr marL="0" indent="0" algn="ctr">
              <a:buNone/>
              <a:defRPr sz="3300" b="1" u="none" baseline="0">
                <a:solidFill>
                  <a:schemeClr val="bg1"/>
                </a:solidFill>
                <a:latin typeface="Century Gothic" panose="020B050202020202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18256379" y="6425826"/>
            <a:ext cx="16989237" cy="747972"/>
          </a:xfrm>
          <a:prstGeom prst="rect">
            <a:avLst/>
          </a:prstGeom>
        </p:spPr>
        <p:txBody>
          <a:bodyPr wrap="square" lIns="187489" tIns="187489" rIns="187489" bIns="187489" anchor="t" anchorCtr="0">
            <a:spAutoFit/>
          </a:bodyPr>
          <a:lstStyle>
            <a:lvl1pPr marL="0" indent="0">
              <a:buNone/>
              <a:defRPr sz="2400">
                <a:solidFill>
                  <a:schemeClr val="bg1"/>
                </a:solidFill>
                <a:latin typeface="Century Gothic" panose="020B0502020202020204" pitchFamily="34"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8006380" y="23754893"/>
            <a:ext cx="16984570" cy="656336"/>
          </a:xfrm>
          <a:prstGeom prst="rect">
            <a:avLst/>
          </a:prstGeom>
          <a:solidFill>
            <a:schemeClr val="accent5">
              <a:lumMod val="50000"/>
            </a:schemeClr>
          </a:solidFill>
        </p:spPr>
        <p:txBody>
          <a:bodyPr wrap="square" lIns="74996" tIns="74996" rIns="74996" bIns="74996" anchor="t" anchorCtr="0">
            <a:spAutoFit/>
          </a:bodyPr>
          <a:lstStyle>
            <a:lvl1pPr marL="0" indent="0" algn="ctr">
              <a:buNone/>
              <a:defRPr sz="3300" b="1" u="none" baseline="0">
                <a:solidFill>
                  <a:schemeClr val="bg1"/>
                </a:solidFill>
                <a:latin typeface="Century Gothic" panose="020B050202020202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17999869" y="24422075"/>
            <a:ext cx="16991081" cy="747972"/>
          </a:xfrm>
          <a:prstGeom prst="rect">
            <a:avLst/>
          </a:prstGeom>
        </p:spPr>
        <p:txBody>
          <a:bodyPr wrap="square" lIns="187489" tIns="187489" rIns="187489" bIns="187489" anchor="t" anchorCtr="0">
            <a:spAutoFit/>
          </a:bodyPr>
          <a:lstStyle>
            <a:lvl1pPr marL="0" indent="0">
              <a:buNone/>
              <a:defRPr sz="2400">
                <a:solidFill>
                  <a:schemeClr val="accent5">
                    <a:lumMod val="50000"/>
                  </a:schemeClr>
                </a:solidFill>
                <a:latin typeface="Century Gothic" panose="020B0502020202020204" pitchFamily="34"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8276060" y="32216219"/>
            <a:ext cx="16976067" cy="656336"/>
          </a:xfrm>
          <a:prstGeom prst="rect">
            <a:avLst/>
          </a:prstGeom>
          <a:solidFill>
            <a:schemeClr val="accent5">
              <a:lumMod val="50000"/>
            </a:schemeClr>
          </a:solidFill>
        </p:spPr>
        <p:txBody>
          <a:bodyPr wrap="square" lIns="74996" tIns="74996" rIns="74996" bIns="74996" anchor="t" anchorCtr="0">
            <a:spAutoFit/>
          </a:bodyPr>
          <a:lstStyle>
            <a:lvl1pPr marL="0" indent="0" algn="ctr">
              <a:buNone/>
              <a:defRPr sz="3300" b="1" u="none" baseline="0">
                <a:solidFill>
                  <a:schemeClr val="bg1"/>
                </a:solidFill>
                <a:latin typeface="Century Gothic" panose="020B050202020202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8262890" y="32900222"/>
            <a:ext cx="16984570" cy="747972"/>
          </a:xfrm>
          <a:prstGeom prst="rect">
            <a:avLst/>
          </a:prstGeom>
        </p:spPr>
        <p:txBody>
          <a:bodyPr wrap="square" lIns="187489" tIns="187489" rIns="187489" bIns="187489" anchor="t" anchorCtr="0">
            <a:spAutoFit/>
          </a:bodyPr>
          <a:lstStyle>
            <a:lvl1pPr marL="0" indent="0">
              <a:buNone/>
              <a:defRPr sz="2400">
                <a:solidFill>
                  <a:schemeClr val="accent5">
                    <a:lumMod val="50000"/>
                  </a:schemeClr>
                </a:solidFill>
                <a:latin typeface="Century Gothic" panose="020B0502020202020204" pitchFamily="34"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741620" y="16257348"/>
            <a:ext cx="17004346" cy="747972"/>
          </a:xfrm>
          <a:prstGeom prst="rect">
            <a:avLst/>
          </a:prstGeom>
        </p:spPr>
        <p:txBody>
          <a:bodyPr wrap="square" lIns="187489" tIns="187489" rIns="187489" bIns="187489" anchor="t" anchorCtr="0">
            <a:spAutoFit/>
          </a:bodyPr>
          <a:lstStyle>
            <a:lvl1pPr marL="0" indent="0">
              <a:buNone/>
              <a:defRPr sz="2400">
                <a:solidFill>
                  <a:schemeClr val="accent5">
                    <a:lumMod val="50000"/>
                  </a:schemeClr>
                </a:solidFill>
                <a:latin typeface="Century Gothic" panose="020B0502020202020204" pitchFamily="34"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4864418" y="2832585"/>
            <a:ext cx="26270902" cy="584775"/>
          </a:xfrm>
          <a:prstGeom prst="rect">
            <a:avLst/>
          </a:prstGeom>
        </p:spPr>
        <p:txBody>
          <a:bodyPr anchor="t" anchorCtr="0">
            <a:spAutoFit/>
          </a:bodyPr>
          <a:lstStyle>
            <a:lvl1pPr marL="0" indent="0" algn="ctr">
              <a:buFontTx/>
              <a:buNone/>
              <a:defRPr sz="32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9" name="Text Placeholder 76"/>
          <p:cNvSpPr>
            <a:spLocks noGrp="1"/>
          </p:cNvSpPr>
          <p:nvPr>
            <p:ph type="body" sz="quarter" idx="151" hasCustomPrompt="1"/>
          </p:nvPr>
        </p:nvSpPr>
        <p:spPr>
          <a:xfrm>
            <a:off x="4864418" y="1730856"/>
            <a:ext cx="26270902" cy="796543"/>
          </a:xfrm>
          <a:prstGeom prst="rect">
            <a:avLst/>
          </a:prstGeom>
        </p:spPr>
        <p:txBody>
          <a:bodyPr anchor="t" anchorCtr="0">
            <a:spAutoFit/>
          </a:bodyPr>
          <a:lstStyle>
            <a:lvl1pPr marL="0" indent="0" algn="ctr">
              <a:buFontTx/>
              <a:buNone/>
              <a:defRPr sz="44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0" name="Text Placeholder 76"/>
          <p:cNvSpPr>
            <a:spLocks noGrp="1"/>
          </p:cNvSpPr>
          <p:nvPr>
            <p:ph type="body" sz="quarter" idx="153" hasCustomPrompt="1"/>
          </p:nvPr>
        </p:nvSpPr>
        <p:spPr>
          <a:xfrm>
            <a:off x="4864418" y="397880"/>
            <a:ext cx="26270902" cy="1015663"/>
          </a:xfrm>
          <a:prstGeom prst="rect">
            <a:avLst/>
          </a:prstGeom>
        </p:spPr>
        <p:txBody>
          <a:bodyPr anchor="t" anchorCtr="0">
            <a:spAutoFit/>
          </a:bodyPr>
          <a:lstStyle>
            <a:lvl1pPr marL="0" indent="0" algn="ctr">
              <a:buFontTx/>
              <a:buNone/>
              <a:defRPr sz="6000" b="1">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
        <p:nvSpPr>
          <p:cNvPr id="15" name="Text Placeholder 5">
            <a:extLst>
              <a:ext uri="{FF2B5EF4-FFF2-40B4-BE49-F238E27FC236}">
                <a16:creationId xmlns:a16="http://schemas.microsoft.com/office/drawing/2014/main" id="{7E9F6FC4-077A-9597-6811-E3ADC2AFB3D2}"/>
              </a:ext>
            </a:extLst>
          </p:cNvPr>
          <p:cNvSpPr>
            <a:spLocks noGrp="1"/>
          </p:cNvSpPr>
          <p:nvPr>
            <p:ph type="body" sz="quarter" idx="154" hasCustomPrompt="1"/>
          </p:nvPr>
        </p:nvSpPr>
        <p:spPr>
          <a:xfrm>
            <a:off x="741620" y="23781833"/>
            <a:ext cx="16993608" cy="656336"/>
          </a:xfrm>
          <a:prstGeom prst="rect">
            <a:avLst/>
          </a:prstGeom>
          <a:solidFill>
            <a:schemeClr val="accent5">
              <a:lumMod val="50000"/>
            </a:schemeClr>
          </a:solidFill>
        </p:spPr>
        <p:txBody>
          <a:bodyPr wrap="square" lIns="74996" tIns="74996" rIns="74996" bIns="74996" anchor="t" anchorCtr="0">
            <a:spAutoFit/>
          </a:bodyPr>
          <a:lstStyle>
            <a:lvl1pPr marL="0" indent="0" algn="ctr">
              <a:buNone/>
              <a:defRPr sz="3300" b="1" u="none" baseline="0">
                <a:solidFill>
                  <a:schemeClr val="bg1"/>
                </a:solidFill>
                <a:latin typeface="Century Gothic" panose="020B0502020202020204" pitchFamily="34" charset="0"/>
              </a:defRPr>
            </a:lvl1pPr>
          </a:lstStyle>
          <a:p>
            <a:pPr lvl="0"/>
            <a:r>
              <a:rPr lang="en-US" dirty="0"/>
              <a:t>(click to edit)  RESULTS</a:t>
            </a:r>
          </a:p>
        </p:txBody>
      </p:sp>
      <p:sp>
        <p:nvSpPr>
          <p:cNvPr id="16" name="Text Placeholder 3">
            <a:extLst>
              <a:ext uri="{FF2B5EF4-FFF2-40B4-BE49-F238E27FC236}">
                <a16:creationId xmlns:a16="http://schemas.microsoft.com/office/drawing/2014/main" id="{891464B8-8000-1C03-090B-DDE18028D90B}"/>
              </a:ext>
            </a:extLst>
          </p:cNvPr>
          <p:cNvSpPr>
            <a:spLocks noGrp="1"/>
          </p:cNvSpPr>
          <p:nvPr>
            <p:ph type="body" sz="quarter" idx="155" hasCustomPrompt="1"/>
          </p:nvPr>
        </p:nvSpPr>
        <p:spPr>
          <a:xfrm>
            <a:off x="726734" y="24496300"/>
            <a:ext cx="17004346" cy="747972"/>
          </a:xfrm>
          <a:prstGeom prst="rect">
            <a:avLst/>
          </a:prstGeom>
        </p:spPr>
        <p:txBody>
          <a:bodyPr wrap="square" lIns="187489" tIns="187489" rIns="187489" bIns="187489" anchor="t" anchorCtr="0">
            <a:spAutoFit/>
          </a:bodyPr>
          <a:lstStyle>
            <a:lvl1pPr marL="0" indent="0">
              <a:buNone/>
              <a:defRPr sz="2400">
                <a:solidFill>
                  <a:schemeClr val="accent5">
                    <a:lumMod val="50000"/>
                  </a:schemeClr>
                </a:solidFill>
                <a:latin typeface="Century Gothic" panose="020B0502020202020204" pitchFamily="34"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00x100CM template - Three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37490" y="6356756"/>
            <a:ext cx="11147620" cy="747972"/>
          </a:xfrm>
          <a:prstGeom prst="rect">
            <a:avLst/>
          </a:prstGeom>
        </p:spPr>
        <p:txBody>
          <a:bodyPr wrap="square" lIns="187489" tIns="187489" rIns="187489" bIns="187489" anchor="t" anchorCtr="0">
            <a:spAutoFit/>
          </a:bodyPr>
          <a:lstStyle>
            <a:lvl1pPr marL="0" indent="0">
              <a:buNone/>
              <a:defRPr sz="2400">
                <a:solidFill>
                  <a:schemeClr val="accent5">
                    <a:lumMod val="50000"/>
                  </a:schemeClr>
                </a:solidFill>
                <a:latin typeface="Century Gothic" panose="020B0502020202020204" pitchFamily="34"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752378" y="5736445"/>
            <a:ext cx="11132732" cy="618471"/>
          </a:xfrm>
          <a:prstGeom prst="rect">
            <a:avLst/>
          </a:prstGeom>
          <a:solidFill>
            <a:schemeClr val="accent5">
              <a:lumMod val="50000"/>
            </a:schemeClr>
          </a:solidFill>
        </p:spPr>
        <p:txBody>
          <a:bodyPr wrap="square" lIns="74996" tIns="74996" rIns="74996" bIns="74996" anchor="t" anchorCtr="0">
            <a:spAutoFit/>
          </a:bodyPr>
          <a:lstStyle>
            <a:lvl1pPr marL="0" indent="0" algn="ctr">
              <a:buNone/>
              <a:defRPr sz="3000" b="1" u="none" baseline="0">
                <a:solidFill>
                  <a:schemeClr val="bg1"/>
                </a:solidFill>
                <a:latin typeface="Century Gothic" panose="020B0502020202020204" pitchFamily="34" charset="0"/>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756506" y="19542203"/>
            <a:ext cx="11148921" cy="747972"/>
          </a:xfrm>
          <a:prstGeom prst="rect">
            <a:avLst/>
          </a:prstGeom>
        </p:spPr>
        <p:txBody>
          <a:bodyPr wrap="square" lIns="187489" tIns="187489" rIns="187489" bIns="187489" anchor="t" anchorCtr="0">
            <a:spAutoFit/>
          </a:bodyPr>
          <a:lstStyle>
            <a:lvl1pPr marL="0" indent="0">
              <a:buNone/>
              <a:defRPr sz="2400">
                <a:solidFill>
                  <a:schemeClr val="accent5">
                    <a:lumMod val="50000"/>
                  </a:schemeClr>
                </a:solidFill>
                <a:latin typeface="Century Gothic" panose="020B0502020202020204" pitchFamily="34"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772698" y="18857009"/>
            <a:ext cx="11132731" cy="618471"/>
          </a:xfrm>
          <a:prstGeom prst="rect">
            <a:avLst/>
          </a:prstGeom>
          <a:solidFill>
            <a:schemeClr val="accent5">
              <a:lumMod val="50000"/>
            </a:schemeClr>
          </a:solidFill>
        </p:spPr>
        <p:txBody>
          <a:bodyPr wrap="square" lIns="74996" tIns="74996" rIns="74996" bIns="74996" anchor="t" anchorCtr="0">
            <a:spAutoFit/>
          </a:bodyPr>
          <a:lstStyle>
            <a:lvl1pPr marL="0" indent="0" algn="ctr">
              <a:buNone/>
              <a:defRPr sz="3000" b="1" u="none" baseline="0">
                <a:solidFill>
                  <a:schemeClr val="bg1"/>
                </a:solidFill>
                <a:latin typeface="Century Gothic" panose="020B0502020202020204" pitchFamily="34" charset="0"/>
              </a:defRPr>
            </a:lvl1pPr>
          </a:lstStyle>
          <a:p>
            <a:pPr lvl="0"/>
            <a:r>
              <a:rPr lang="en-US" dirty="0"/>
              <a:t>(click to add)  OBJECTIVES</a:t>
            </a:r>
          </a:p>
        </p:txBody>
      </p:sp>
      <p:sp>
        <p:nvSpPr>
          <p:cNvPr id="21" name="Text Placeholder 3"/>
          <p:cNvSpPr>
            <a:spLocks noGrp="1"/>
          </p:cNvSpPr>
          <p:nvPr>
            <p:ph type="body" sz="quarter" idx="21" hasCustomPrompt="1"/>
          </p:nvPr>
        </p:nvSpPr>
        <p:spPr>
          <a:xfrm>
            <a:off x="12429598" y="23110818"/>
            <a:ext cx="11131427" cy="747972"/>
          </a:xfrm>
          <a:prstGeom prst="rect">
            <a:avLst/>
          </a:prstGeom>
        </p:spPr>
        <p:txBody>
          <a:bodyPr wrap="square" lIns="187489" tIns="187489" rIns="187489" bIns="187489" anchor="t" anchorCtr="0">
            <a:spAutoFit/>
          </a:bodyPr>
          <a:lstStyle>
            <a:lvl1pPr marL="0" indent="0">
              <a:buNone/>
              <a:defRPr sz="2400">
                <a:solidFill>
                  <a:schemeClr val="accent5">
                    <a:lumMod val="50000"/>
                  </a:schemeClr>
                </a:solidFill>
                <a:latin typeface="Century Gothic" panose="020B0502020202020204" pitchFamily="34"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2429598" y="22499189"/>
            <a:ext cx="11131427" cy="618471"/>
          </a:xfrm>
          <a:prstGeom prst="rect">
            <a:avLst/>
          </a:prstGeom>
          <a:solidFill>
            <a:schemeClr val="accent5">
              <a:lumMod val="50000"/>
            </a:schemeClr>
          </a:solidFill>
        </p:spPr>
        <p:txBody>
          <a:bodyPr wrap="square" lIns="74996" tIns="74996" rIns="74996" bIns="74996" anchor="t" anchorCtr="0">
            <a:spAutoFit/>
          </a:bodyPr>
          <a:lstStyle>
            <a:lvl1pPr marL="0" indent="0" algn="ctr">
              <a:buNone/>
              <a:defRPr sz="3000" b="1" u="none" baseline="0">
                <a:solidFill>
                  <a:schemeClr val="bg1"/>
                </a:solidFill>
                <a:latin typeface="Century Gothic" panose="020B0502020202020204" pitchFamily="34" charset="0"/>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2431982" y="6365437"/>
            <a:ext cx="11131427" cy="747972"/>
          </a:xfrm>
          <a:prstGeom prst="rect">
            <a:avLst/>
          </a:prstGeom>
        </p:spPr>
        <p:txBody>
          <a:bodyPr wrap="square" lIns="187489" tIns="187489" rIns="187489" bIns="187489" anchor="t" anchorCtr="0">
            <a:spAutoFit/>
          </a:bodyPr>
          <a:lstStyle>
            <a:lvl1pPr marL="0" indent="0">
              <a:buNone/>
              <a:defRPr sz="2400">
                <a:solidFill>
                  <a:schemeClr val="accent5">
                    <a:lumMod val="50000"/>
                  </a:schemeClr>
                </a:solidFill>
                <a:latin typeface="Century Gothic" panose="020B0502020202020204" pitchFamily="34"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2426775" y="5736445"/>
            <a:ext cx="11137940" cy="618471"/>
          </a:xfrm>
          <a:prstGeom prst="rect">
            <a:avLst/>
          </a:prstGeom>
          <a:solidFill>
            <a:schemeClr val="accent5">
              <a:lumMod val="50000"/>
            </a:schemeClr>
          </a:solidFill>
        </p:spPr>
        <p:txBody>
          <a:bodyPr wrap="square" lIns="74996" tIns="74996" rIns="74996" bIns="74996" anchor="t" anchorCtr="0">
            <a:spAutoFit/>
          </a:bodyPr>
          <a:lstStyle>
            <a:lvl1pPr marL="0" indent="0" algn="ctr">
              <a:buNone/>
              <a:defRPr sz="3000" b="1" u="none" baseline="0">
                <a:solidFill>
                  <a:schemeClr val="bg1"/>
                </a:solidFill>
                <a:latin typeface="Century Gothic" panose="020B0502020202020204" pitchFamily="34" charset="0"/>
              </a:defRPr>
            </a:lvl1pPr>
          </a:lstStyle>
          <a:p>
            <a:pPr lvl="0"/>
            <a:r>
              <a:rPr lang="en-US" dirty="0"/>
              <a:t>(click to add)  RESULTS</a:t>
            </a:r>
          </a:p>
        </p:txBody>
      </p:sp>
      <p:sp>
        <p:nvSpPr>
          <p:cNvPr id="25" name="Text Placeholder 5"/>
          <p:cNvSpPr>
            <a:spLocks noGrp="1"/>
          </p:cNvSpPr>
          <p:nvPr>
            <p:ph type="body" sz="quarter" idx="25" hasCustomPrompt="1"/>
          </p:nvPr>
        </p:nvSpPr>
        <p:spPr>
          <a:xfrm>
            <a:off x="24106379" y="5736445"/>
            <a:ext cx="11135113" cy="618471"/>
          </a:xfrm>
          <a:prstGeom prst="rect">
            <a:avLst/>
          </a:prstGeom>
          <a:solidFill>
            <a:schemeClr val="accent5">
              <a:lumMod val="50000"/>
            </a:schemeClr>
          </a:solidFill>
        </p:spPr>
        <p:txBody>
          <a:bodyPr wrap="square" lIns="74996" tIns="74996" rIns="74996" bIns="74996" anchor="t" anchorCtr="0">
            <a:spAutoFit/>
          </a:bodyPr>
          <a:lstStyle>
            <a:lvl1pPr marL="0" indent="0" algn="ctr">
              <a:buNone/>
              <a:defRPr sz="3000" b="1" u="none" baseline="0">
                <a:solidFill>
                  <a:schemeClr val="bg1"/>
                </a:solidFill>
                <a:latin typeface="Century Gothic" panose="020B0502020202020204" pitchFamily="34" charset="0"/>
              </a:defRPr>
            </a:lvl1pPr>
          </a:lstStyle>
          <a:p>
            <a:pPr lvl="0"/>
            <a:r>
              <a:rPr lang="en-US" dirty="0"/>
              <a:t>(click to add)  CONCLUSIONS</a:t>
            </a:r>
          </a:p>
        </p:txBody>
      </p:sp>
      <p:sp>
        <p:nvSpPr>
          <p:cNvPr id="26" name="Text Placeholder 3"/>
          <p:cNvSpPr>
            <a:spLocks noGrp="1"/>
          </p:cNvSpPr>
          <p:nvPr>
            <p:ph type="body" sz="quarter" idx="26" hasCustomPrompt="1"/>
          </p:nvPr>
        </p:nvSpPr>
        <p:spPr>
          <a:xfrm>
            <a:off x="24106379" y="6356756"/>
            <a:ext cx="11135113" cy="747972"/>
          </a:xfrm>
          <a:prstGeom prst="rect">
            <a:avLst/>
          </a:prstGeom>
        </p:spPr>
        <p:txBody>
          <a:bodyPr wrap="square" lIns="187489" tIns="187489" rIns="187489" bIns="187489" anchor="t" anchorCtr="0">
            <a:spAutoFit/>
          </a:bodyPr>
          <a:lstStyle>
            <a:lvl1pPr marL="0" indent="0">
              <a:buNone/>
              <a:defRPr sz="2400">
                <a:solidFill>
                  <a:schemeClr val="accent5">
                    <a:lumMod val="50000"/>
                  </a:schemeClr>
                </a:solidFill>
                <a:latin typeface="Century Gothic" panose="020B0502020202020204" pitchFamily="34"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4110506" y="18821896"/>
            <a:ext cx="11135113" cy="618471"/>
          </a:xfrm>
          <a:prstGeom prst="rect">
            <a:avLst/>
          </a:prstGeom>
          <a:solidFill>
            <a:schemeClr val="accent5">
              <a:lumMod val="50000"/>
            </a:schemeClr>
          </a:solidFill>
        </p:spPr>
        <p:txBody>
          <a:bodyPr wrap="square" lIns="74996" tIns="74996" rIns="74996" bIns="74996" anchor="t" anchorCtr="0">
            <a:spAutoFit/>
          </a:bodyPr>
          <a:lstStyle>
            <a:lvl1pPr marL="0" indent="0" algn="ctr">
              <a:buNone/>
              <a:defRPr sz="3000" b="1" u="none" baseline="0">
                <a:solidFill>
                  <a:schemeClr val="bg1"/>
                </a:solidFill>
                <a:latin typeface="Century Gothic" panose="020B0502020202020204" pitchFamily="34" charset="0"/>
              </a:defRPr>
            </a:lvl1pPr>
          </a:lstStyle>
          <a:p>
            <a:pPr lvl="0"/>
            <a:r>
              <a:rPr lang="en-US" dirty="0"/>
              <a:t>(click to add)  REFERENCES</a:t>
            </a:r>
          </a:p>
        </p:txBody>
      </p:sp>
      <p:sp>
        <p:nvSpPr>
          <p:cNvPr id="28" name="Text Placeholder 3"/>
          <p:cNvSpPr>
            <a:spLocks noGrp="1"/>
          </p:cNvSpPr>
          <p:nvPr>
            <p:ph type="body" sz="quarter" idx="28" hasCustomPrompt="1"/>
          </p:nvPr>
        </p:nvSpPr>
        <p:spPr>
          <a:xfrm>
            <a:off x="24106379" y="19442204"/>
            <a:ext cx="11139241" cy="747972"/>
          </a:xfrm>
          <a:prstGeom prst="rect">
            <a:avLst/>
          </a:prstGeom>
        </p:spPr>
        <p:txBody>
          <a:bodyPr wrap="square" lIns="187489" tIns="187489" rIns="187489" bIns="187489" anchor="t" anchorCtr="0">
            <a:spAutoFit/>
          </a:bodyPr>
          <a:lstStyle>
            <a:lvl1pPr marL="0" indent="0">
              <a:buNone/>
              <a:defRPr sz="2400">
                <a:solidFill>
                  <a:schemeClr val="accent5">
                    <a:lumMod val="50000"/>
                  </a:schemeClr>
                </a:solidFill>
                <a:latin typeface="Century Gothic" panose="020B0502020202020204" pitchFamily="34"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4110506" y="28083131"/>
            <a:ext cx="11135113" cy="618471"/>
          </a:xfrm>
          <a:prstGeom prst="rect">
            <a:avLst/>
          </a:prstGeom>
          <a:solidFill>
            <a:schemeClr val="accent5">
              <a:lumMod val="50000"/>
            </a:schemeClr>
          </a:solidFill>
        </p:spPr>
        <p:txBody>
          <a:bodyPr wrap="square" lIns="74996" tIns="74996" rIns="74996" bIns="74996" anchor="t" anchorCtr="0">
            <a:spAutoFit/>
          </a:bodyPr>
          <a:lstStyle>
            <a:lvl1pPr marL="0" indent="0" algn="ctr">
              <a:buNone/>
              <a:tabLst/>
              <a:defRPr sz="3000" b="1" u="none" baseline="0">
                <a:solidFill>
                  <a:schemeClr val="bg1"/>
                </a:solidFill>
                <a:latin typeface="Century Gothic" panose="020B0502020202020204" pitchFamily="34" charset="0"/>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4110506" y="28703442"/>
            <a:ext cx="11139241" cy="747972"/>
          </a:xfrm>
          <a:prstGeom prst="rect">
            <a:avLst/>
          </a:prstGeom>
        </p:spPr>
        <p:txBody>
          <a:bodyPr wrap="square" lIns="187489" tIns="187489" rIns="187489" bIns="187489" anchor="t" anchorCtr="0">
            <a:spAutoFit/>
          </a:bodyPr>
          <a:lstStyle>
            <a:lvl1pPr marL="0" indent="0">
              <a:buNone/>
              <a:defRPr sz="2400">
                <a:solidFill>
                  <a:schemeClr val="accent5">
                    <a:lumMod val="50000"/>
                  </a:schemeClr>
                </a:solidFill>
                <a:latin typeface="Century Gothic" panose="020B0502020202020204" pitchFamily="34"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71" name="Text Placeholder 76"/>
          <p:cNvSpPr>
            <a:spLocks noGrp="1"/>
          </p:cNvSpPr>
          <p:nvPr>
            <p:ph type="body" sz="quarter" idx="150" hasCustomPrompt="1"/>
          </p:nvPr>
        </p:nvSpPr>
        <p:spPr>
          <a:xfrm>
            <a:off x="4859860" y="2875019"/>
            <a:ext cx="26270902" cy="646331"/>
          </a:xfrm>
          <a:prstGeom prst="rect">
            <a:avLst/>
          </a:prstGeom>
        </p:spPr>
        <p:txBody>
          <a:bodyPr anchor="t" anchorCtr="0">
            <a:spAutoFit/>
          </a:bodyPr>
          <a:lstStyle>
            <a:lvl1pPr marL="0" indent="0" algn="ctr">
              <a:buFontTx/>
              <a:buNone/>
              <a:defRPr sz="36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2" name="Text Placeholder 76"/>
          <p:cNvSpPr>
            <a:spLocks noGrp="1"/>
          </p:cNvSpPr>
          <p:nvPr>
            <p:ph type="body" sz="quarter" idx="151" hasCustomPrompt="1"/>
          </p:nvPr>
        </p:nvSpPr>
        <p:spPr>
          <a:xfrm>
            <a:off x="4864418" y="1736107"/>
            <a:ext cx="26270902" cy="923330"/>
          </a:xfrm>
          <a:prstGeom prst="rect">
            <a:avLst/>
          </a:prstGeom>
        </p:spPr>
        <p:txBody>
          <a:bodyPr anchor="t" anchorCtr="0">
            <a:spAutoFit/>
          </a:bodyPr>
          <a:lstStyle>
            <a:lvl1pPr marL="0" indent="0" algn="ctr">
              <a:buFontTx/>
              <a:buNone/>
              <a:defRPr sz="54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3" name="Text Placeholder 76"/>
          <p:cNvSpPr>
            <a:spLocks noGrp="1"/>
          </p:cNvSpPr>
          <p:nvPr>
            <p:ph type="body" sz="quarter" idx="153" hasCustomPrompt="1"/>
          </p:nvPr>
        </p:nvSpPr>
        <p:spPr>
          <a:xfrm>
            <a:off x="4864418" y="470510"/>
            <a:ext cx="26270902" cy="1107996"/>
          </a:xfrm>
          <a:prstGeom prst="rect">
            <a:avLst/>
          </a:prstGeom>
        </p:spPr>
        <p:txBody>
          <a:bodyPr anchor="t" anchorCtr="0">
            <a:spAutoFit/>
          </a:bodyPr>
          <a:lstStyle>
            <a:lvl1pPr marL="0" indent="0" algn="ctr">
              <a:buFontTx/>
              <a:buNone/>
              <a:defRPr sz="6600" b="1">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377524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thout guides - Two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41620" y="6425826"/>
            <a:ext cx="17002878"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756509" y="5758641"/>
            <a:ext cx="16989457"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756506" y="15542881"/>
            <a:ext cx="16993608"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8256379" y="5758641"/>
            <a:ext cx="16989237"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8256379" y="6425826"/>
            <a:ext cx="16989237"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8256379" y="15561869"/>
            <a:ext cx="16984570"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8249868" y="16229051"/>
            <a:ext cx="16991081"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8269549" y="28083131"/>
            <a:ext cx="16976067"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8256379" y="28767134"/>
            <a:ext cx="16984570"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741620" y="16257348"/>
            <a:ext cx="17004346"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4864418" y="3498370"/>
            <a:ext cx="26270902"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9" name="Text Placeholder 76"/>
          <p:cNvSpPr>
            <a:spLocks noGrp="1"/>
          </p:cNvSpPr>
          <p:nvPr>
            <p:ph type="body" sz="quarter" idx="151" hasCustomPrompt="1"/>
          </p:nvPr>
        </p:nvSpPr>
        <p:spPr>
          <a:xfrm>
            <a:off x="4864418" y="2218210"/>
            <a:ext cx="26270902"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0" name="Text Placeholder 76"/>
          <p:cNvSpPr>
            <a:spLocks noGrp="1"/>
          </p:cNvSpPr>
          <p:nvPr>
            <p:ph type="body" sz="quarter" idx="153" hasCustomPrompt="1"/>
          </p:nvPr>
        </p:nvSpPr>
        <p:spPr>
          <a:xfrm>
            <a:off x="4864418" y="580237"/>
            <a:ext cx="26270902"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006302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thout guides - Three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41617" y="6378952"/>
            <a:ext cx="11147620"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756505" y="5758641"/>
            <a:ext cx="11132732" cy="618471"/>
          </a:xfrm>
          <a:prstGeom prst="rect">
            <a:avLst/>
          </a:prstGeom>
          <a:noFill/>
        </p:spPr>
        <p:txBody>
          <a:bodyPr wrap="square" lIns="74996" tIns="74996" rIns="74996" bIns="74996" anchor="ctr" anchorCtr="0">
            <a:spAutoFit/>
          </a:bodyPr>
          <a:lstStyle>
            <a:lvl1pPr marL="0" indent="0" algn="ctr">
              <a:buNone/>
              <a:defRPr sz="30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756506" y="19542203"/>
            <a:ext cx="11148921"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772698" y="18857009"/>
            <a:ext cx="11132731" cy="618471"/>
          </a:xfrm>
          <a:prstGeom prst="rect">
            <a:avLst/>
          </a:prstGeom>
          <a:noFill/>
        </p:spPr>
        <p:txBody>
          <a:bodyPr wrap="square" lIns="74996" tIns="74996" rIns="74996" bIns="74996" anchor="ctr" anchorCtr="0">
            <a:spAutoFit/>
          </a:bodyPr>
          <a:lstStyle>
            <a:lvl1pPr marL="0" indent="0" algn="ctr">
              <a:buNone/>
              <a:defRPr sz="30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2429598" y="23110818"/>
            <a:ext cx="11131427"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2429598" y="22499189"/>
            <a:ext cx="11131427" cy="618471"/>
          </a:xfrm>
          <a:prstGeom prst="rect">
            <a:avLst/>
          </a:prstGeom>
          <a:noFill/>
        </p:spPr>
        <p:txBody>
          <a:bodyPr wrap="square" lIns="74996" tIns="74996" rIns="74996" bIns="74996" anchor="ctr" anchorCtr="0">
            <a:spAutoFit/>
          </a:bodyPr>
          <a:lstStyle>
            <a:lvl1pPr marL="0" indent="0" algn="ctr">
              <a:buNone/>
              <a:defRPr sz="30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2436109" y="6387633"/>
            <a:ext cx="11131427"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2430902" y="5758641"/>
            <a:ext cx="11137940" cy="618471"/>
          </a:xfrm>
          <a:prstGeom prst="rect">
            <a:avLst/>
          </a:prstGeom>
          <a:noFill/>
        </p:spPr>
        <p:txBody>
          <a:bodyPr wrap="square" lIns="74996" tIns="74996" rIns="74996" bIns="74996" anchor="ctr" anchorCtr="0">
            <a:spAutoFit/>
          </a:bodyPr>
          <a:lstStyle>
            <a:lvl1pPr marL="0" indent="0" algn="ctr">
              <a:buNone/>
              <a:defRPr sz="30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4110506" y="5758641"/>
            <a:ext cx="11135113" cy="618471"/>
          </a:xfrm>
          <a:prstGeom prst="rect">
            <a:avLst/>
          </a:prstGeom>
          <a:noFill/>
        </p:spPr>
        <p:txBody>
          <a:bodyPr wrap="square" lIns="74996" tIns="74996" rIns="74996" bIns="74996" anchor="ctr" anchorCtr="0">
            <a:spAutoFit/>
          </a:bodyPr>
          <a:lstStyle>
            <a:lvl1pPr marL="0" indent="0" algn="ctr">
              <a:buNone/>
              <a:defRPr sz="30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4110506" y="6378952"/>
            <a:ext cx="11135113"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4110506" y="18821896"/>
            <a:ext cx="11135113" cy="618471"/>
          </a:xfrm>
          <a:prstGeom prst="rect">
            <a:avLst/>
          </a:prstGeom>
          <a:noFill/>
        </p:spPr>
        <p:txBody>
          <a:bodyPr wrap="square" lIns="74996" tIns="74996" rIns="74996" bIns="74996" anchor="ctr" anchorCtr="0">
            <a:spAutoFit/>
          </a:bodyPr>
          <a:lstStyle>
            <a:lvl1pPr marL="0" indent="0" algn="ctr">
              <a:buNone/>
              <a:defRPr sz="30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4106379" y="19442204"/>
            <a:ext cx="11139241"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4110506" y="28083131"/>
            <a:ext cx="11135113" cy="618471"/>
          </a:xfrm>
          <a:prstGeom prst="rect">
            <a:avLst/>
          </a:prstGeom>
          <a:noFill/>
        </p:spPr>
        <p:txBody>
          <a:bodyPr wrap="square" lIns="74996" tIns="74996" rIns="74996" bIns="74996" anchor="ctr" anchorCtr="0">
            <a:spAutoFit/>
          </a:bodyPr>
          <a:lstStyle>
            <a:lvl1pPr marL="0" indent="0" algn="ctr">
              <a:buNone/>
              <a:tabLst/>
              <a:defRPr sz="30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4110506" y="28703442"/>
            <a:ext cx="11139241"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71" name="Text Placeholder 76"/>
          <p:cNvSpPr>
            <a:spLocks noGrp="1"/>
          </p:cNvSpPr>
          <p:nvPr>
            <p:ph type="body" sz="quarter" idx="150" hasCustomPrompt="1"/>
          </p:nvPr>
        </p:nvSpPr>
        <p:spPr>
          <a:xfrm>
            <a:off x="4864418" y="3498370"/>
            <a:ext cx="26270902"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2" name="Text Placeholder 76"/>
          <p:cNvSpPr>
            <a:spLocks noGrp="1"/>
          </p:cNvSpPr>
          <p:nvPr>
            <p:ph type="body" sz="quarter" idx="151" hasCustomPrompt="1"/>
          </p:nvPr>
        </p:nvSpPr>
        <p:spPr>
          <a:xfrm>
            <a:off x="4864418" y="2218210"/>
            <a:ext cx="26270902"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3" name="Text Placeholder 76"/>
          <p:cNvSpPr>
            <a:spLocks noGrp="1"/>
          </p:cNvSpPr>
          <p:nvPr>
            <p:ph type="body" sz="quarter" idx="153" hasCustomPrompt="1"/>
          </p:nvPr>
        </p:nvSpPr>
        <p:spPr>
          <a:xfrm>
            <a:off x="4864418" y="580237"/>
            <a:ext cx="26270902"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206319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s://www.posterpresentations.com/how-to-change-the-research-poster-template-colors.html" TargetMode="External"/><Relationship Id="rId3" Type="http://schemas.openxmlformats.org/officeDocument/2006/relationships/theme" Target="../theme/theme1.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B863F3-B097-4121-A46A-D5E5A061E372}"/>
              </a:ext>
            </a:extLst>
          </p:cNvPr>
          <p:cNvSpPr/>
          <p:nvPr userDrawn="1"/>
        </p:nvSpPr>
        <p:spPr>
          <a:xfrm>
            <a:off x="0" y="34820352"/>
            <a:ext cx="35999738" cy="117938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 Box 14"/>
          <p:cNvSpPr txBox="1">
            <a:spLocks noChangeArrowheads="1"/>
          </p:cNvSpPr>
          <p:nvPr userDrawn="1"/>
        </p:nvSpPr>
        <p:spPr bwMode="auto">
          <a:xfrm>
            <a:off x="1511711" y="35245871"/>
            <a:ext cx="2062485" cy="276260"/>
          </a:xfrm>
          <a:prstGeom prst="rect">
            <a:avLst/>
          </a:prstGeom>
          <a:noFill/>
          <a:ln w="9525">
            <a:noFill/>
            <a:miter lim="800000"/>
            <a:headEnd/>
            <a:tailEnd/>
          </a:ln>
          <a:effectLst/>
        </p:spPr>
        <p:txBody>
          <a:bodyPr lIns="74854" tIns="37420" rIns="74854" bIns="3742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8B5F2019-6BAB-A24E-AAA3-6DB7744B7278}"/>
              </a:ext>
            </a:extLst>
          </p:cNvPr>
          <p:cNvGraphicFramePr>
            <a:graphicFrameLocks noGrp="1"/>
          </p:cNvGraphicFramePr>
          <p:nvPr userDrawn="1">
            <p:extLst>
              <p:ext uri="{D42A27DB-BD31-4B8C-83A1-F6EECF244321}">
                <p14:modId xmlns:p14="http://schemas.microsoft.com/office/powerpoint/2010/main" val="1046385232"/>
              </p:ext>
            </p:extLst>
          </p:nvPr>
        </p:nvGraphicFramePr>
        <p:xfrm>
          <a:off x="-10813774" y="23443"/>
          <a:ext cx="10063780" cy="35976294"/>
        </p:xfrm>
        <a:graphic>
          <a:graphicData uri="http://schemas.openxmlformats.org/drawingml/2006/table">
            <a:tbl>
              <a:tblPr firstRow="1" bandRow="1">
                <a:tableStyleId>{5C22544A-7EE6-4342-B048-85BDC9FD1C3A}</a:tableStyleId>
              </a:tblPr>
              <a:tblGrid>
                <a:gridCol w="4315268">
                  <a:extLst>
                    <a:ext uri="{9D8B030D-6E8A-4147-A177-3AD203B41FA5}">
                      <a16:colId xmlns:a16="http://schemas.microsoft.com/office/drawing/2014/main" val="20000"/>
                    </a:ext>
                  </a:extLst>
                </a:gridCol>
                <a:gridCol w="5748512">
                  <a:extLst>
                    <a:ext uri="{9D8B030D-6E8A-4147-A177-3AD203B41FA5}">
                      <a16:colId xmlns:a16="http://schemas.microsoft.com/office/drawing/2014/main" val="20001"/>
                    </a:ext>
                  </a:extLst>
                </a:gridCol>
              </a:tblGrid>
              <a:tr h="139277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81487">
                <a:tc gridSpan="2">
                  <a:txBody>
                    <a:bodyPr/>
                    <a:lstStyle/>
                    <a:p>
                      <a:pPr defTabSz="3765639"/>
                      <a:r>
                        <a:rPr lang="en-US" sz="2400" i="0" dirty="0">
                          <a:solidFill>
                            <a:srgbClr val="D9D9D9"/>
                          </a:solidFill>
                          <a:latin typeface="Arial"/>
                          <a:cs typeface="Arial"/>
                        </a:rPr>
                        <a:t>This PowerPoint template produces a </a:t>
                      </a:r>
                      <a:r>
                        <a:rPr lang="en-US" sz="2400" b="1" i="0" dirty="0">
                          <a:solidFill>
                            <a:srgbClr val="FFC000"/>
                          </a:solidFill>
                          <a:latin typeface="Arial"/>
                          <a:cs typeface="Arial"/>
                        </a:rPr>
                        <a:t>100x100cm</a:t>
                      </a:r>
                      <a:r>
                        <a:rPr lang="en-US" sz="2400" i="0" dirty="0">
                          <a:solidFill>
                            <a:srgbClr val="FFC000"/>
                          </a:solidFill>
                          <a:latin typeface="Arial"/>
                          <a:cs typeface="Arial"/>
                        </a:rPr>
                        <a:t> </a:t>
                      </a:r>
                      <a:r>
                        <a:rPr lang="en-US" sz="24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400" i="0" dirty="0">
                        <a:solidFill>
                          <a:srgbClr val="D9D9D9"/>
                        </a:solidFill>
                        <a:latin typeface="Arial"/>
                        <a:cs typeface="Arial"/>
                      </a:endParaRPr>
                    </a:p>
                    <a:p>
                      <a:pPr defTabSz="3765639"/>
                      <a:r>
                        <a:rPr lang="en-US" sz="24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400" i="0" dirty="0" err="1">
                          <a:solidFill>
                            <a:srgbClr val="FFC000"/>
                          </a:solidFill>
                          <a:latin typeface="Arial"/>
                          <a:cs typeface="Arial"/>
                        </a:rPr>
                        <a:t>PosterPresentations.com</a:t>
                      </a:r>
                      <a:r>
                        <a:rPr lang="en-US" sz="2400" i="0" dirty="0">
                          <a:solidFill>
                            <a:srgbClr val="D9D9D9"/>
                          </a:solidFill>
                          <a:latin typeface="Arial"/>
                          <a:cs typeface="Arial"/>
                        </a:rPr>
                        <a:t> and click on the  </a:t>
                      </a:r>
                      <a:r>
                        <a:rPr lang="en-US" sz="2400" i="0" dirty="0">
                          <a:solidFill>
                            <a:srgbClr val="FFC000"/>
                          </a:solidFill>
                          <a:latin typeface="Arial"/>
                          <a:cs typeface="Arial"/>
                        </a:rPr>
                        <a:t>HELP DESK</a:t>
                      </a:r>
                      <a:r>
                        <a:rPr lang="en-US" sz="2400" i="0" baseline="0" dirty="0">
                          <a:solidFill>
                            <a:srgbClr val="D9D9D9"/>
                          </a:solidFill>
                          <a:latin typeface="Arial"/>
                          <a:cs typeface="Arial"/>
                        </a:rPr>
                        <a:t> </a:t>
                      </a:r>
                      <a:r>
                        <a:rPr lang="en-US" sz="2400" i="0" dirty="0">
                          <a:solidFill>
                            <a:srgbClr val="D9D9D9"/>
                          </a:solidFill>
                          <a:latin typeface="Arial"/>
                          <a:cs typeface="Arial"/>
                        </a:rPr>
                        <a:t>tab.</a:t>
                      </a:r>
                    </a:p>
                    <a:p>
                      <a:pPr defTabSz="3765639"/>
                      <a:endParaRPr lang="en-US" sz="2400" i="0" dirty="0">
                        <a:solidFill>
                          <a:srgbClr val="D9D9D9"/>
                        </a:solidFill>
                        <a:latin typeface="Arial"/>
                        <a:cs typeface="Arial"/>
                      </a:endParaRPr>
                    </a:p>
                    <a:p>
                      <a:pPr defTabSz="3765639"/>
                      <a:r>
                        <a:rPr lang="en-US" sz="2400" i="0" dirty="0">
                          <a:solidFill>
                            <a:srgbClr val="D9D9D9"/>
                          </a:solidFill>
                          <a:latin typeface="Arial"/>
                          <a:cs typeface="Arial"/>
                        </a:rPr>
                        <a:t>To print your poster using our same-day professional printing service, go online to </a:t>
                      </a:r>
                      <a:r>
                        <a:rPr lang="en-US" sz="2400" i="0" dirty="0" err="1">
                          <a:solidFill>
                            <a:srgbClr val="FFC000"/>
                          </a:solidFill>
                          <a:latin typeface="Arial"/>
                          <a:cs typeface="Arial"/>
                        </a:rPr>
                        <a:t>PosterPresentations.com</a:t>
                      </a:r>
                      <a:r>
                        <a:rPr lang="en-US" sz="2400" i="0" dirty="0">
                          <a:solidFill>
                            <a:srgbClr val="D9D9D9"/>
                          </a:solidFill>
                          <a:latin typeface="Arial"/>
                          <a:cs typeface="Arial"/>
                        </a:rPr>
                        <a:t> and click on "</a:t>
                      </a:r>
                      <a:r>
                        <a:rPr lang="en-US" sz="2400" i="0" dirty="0">
                          <a:solidFill>
                            <a:srgbClr val="FFC000"/>
                          </a:solidFill>
                          <a:latin typeface="Arial"/>
                          <a:cs typeface="Arial"/>
                        </a:rPr>
                        <a:t>Order your poster</a:t>
                      </a:r>
                      <a:r>
                        <a:rPr lang="en-US" sz="2400" i="0" dirty="0">
                          <a:solidFill>
                            <a:srgbClr val="D9D9D9"/>
                          </a:solidFill>
                          <a:latin typeface="Arial"/>
                          <a:cs typeface="Arial"/>
                        </a:rPr>
                        <a:t>".</a:t>
                      </a:r>
                      <a:endParaRPr lang="en-US" sz="24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5106834">
                <a:tc>
                  <a:txBody>
                    <a:bodyPr/>
                    <a:lstStyle/>
                    <a:p>
                      <a:pPr algn="ctr"/>
                      <a:endParaRPr lang="en-US" sz="2400" dirty="0">
                        <a:solidFill>
                          <a:srgbClr val="1F3A4E"/>
                        </a:solidFill>
                      </a:endParaRPr>
                    </a:p>
                    <a:p>
                      <a:pPr algn="ctr"/>
                      <a:endParaRPr lang="en-US" sz="2400" dirty="0">
                        <a:solidFill>
                          <a:srgbClr val="1F3A4E"/>
                        </a:solidFill>
                      </a:endParaRPr>
                    </a:p>
                    <a:p>
                      <a:pPr algn="ctr"/>
                      <a:r>
                        <a:rPr lang="en-US" sz="2400" dirty="0">
                          <a:solidFill>
                            <a:schemeClr val="bg1"/>
                          </a:solidFill>
                          <a:latin typeface="Arial" panose="020B0604020202020204" pitchFamily="34" charset="0"/>
                          <a:cs typeface="Arial" panose="020B0604020202020204" pitchFamily="34" charset="0"/>
                        </a:rPr>
                        <a:t>This is a template for a presentation poster </a:t>
                      </a:r>
                      <a:br>
                        <a:rPr lang="en-US" sz="2400" dirty="0">
                          <a:solidFill>
                            <a:schemeClr val="bg1"/>
                          </a:solidFill>
                          <a:latin typeface="Arial" panose="020B0604020202020204" pitchFamily="34" charset="0"/>
                          <a:cs typeface="Arial" panose="020B0604020202020204" pitchFamily="34" charset="0"/>
                        </a:rPr>
                      </a:br>
                      <a:r>
                        <a:rPr lang="en-US" sz="4000" b="1" dirty="0">
                          <a:solidFill>
                            <a:srgbClr val="FFC000"/>
                          </a:solidFill>
                          <a:latin typeface="Arial" panose="020B0604020202020204" pitchFamily="34" charset="0"/>
                          <a:cs typeface="Arial" panose="020B0604020202020204" pitchFamily="34" charset="0"/>
                        </a:rPr>
                        <a:t>100x100cm</a:t>
                      </a:r>
                      <a:br>
                        <a:rPr lang="en-US" sz="4000" b="1" dirty="0">
                          <a:solidFill>
                            <a:srgbClr val="FFC000"/>
                          </a:solidFill>
                          <a:latin typeface="Arial" panose="020B0604020202020204" pitchFamily="34" charset="0"/>
                          <a:cs typeface="Arial" panose="020B0604020202020204" pitchFamily="34" charset="0"/>
                        </a:rPr>
                      </a:br>
                      <a:br>
                        <a:rPr lang="en-US" sz="2400" dirty="0">
                          <a:solidFill>
                            <a:schemeClr val="bg1"/>
                          </a:solidFill>
                          <a:latin typeface="Arial" panose="020B0604020202020204" pitchFamily="34" charset="0"/>
                          <a:cs typeface="Arial" panose="020B0604020202020204" pitchFamily="34" charset="0"/>
                        </a:rPr>
                      </a:br>
                      <a:endParaRPr lang="en-US" sz="24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baseline="0" dirty="0">
                          <a:solidFill>
                            <a:srgbClr val="FFC000"/>
                          </a:solidFill>
                          <a:latin typeface="Arial" panose="020B0604020202020204" pitchFamily="34" charset="0"/>
                          <a:cs typeface="Arial" panose="020B0604020202020204" pitchFamily="34" charset="0"/>
                        </a:rPr>
                        <a:t>Important: </a:t>
                      </a:r>
                      <a:br>
                        <a:rPr lang="en-US" sz="2800" b="1" baseline="0" dirty="0">
                          <a:solidFill>
                            <a:srgbClr val="FFC000"/>
                          </a:solidFill>
                          <a:latin typeface="Arial" panose="020B0604020202020204" pitchFamily="34" charset="0"/>
                          <a:cs typeface="Arial" panose="020B0604020202020204" pitchFamily="34" charset="0"/>
                        </a:rPr>
                      </a:br>
                      <a:r>
                        <a:rPr lang="en-US" sz="2800" b="1" baseline="0" dirty="0">
                          <a:solidFill>
                            <a:srgbClr val="FFC000"/>
                          </a:solidFill>
                          <a:latin typeface="Arial" panose="020B0604020202020204" pitchFamily="34" charset="0"/>
                          <a:cs typeface="Arial" panose="020B0604020202020204" pitchFamily="34" charset="0"/>
                        </a:rPr>
                        <a:t>Check the template size</a:t>
                      </a:r>
                      <a:br>
                        <a:rPr lang="en-US" sz="2400" b="0" baseline="0" dirty="0">
                          <a:solidFill>
                            <a:srgbClr val="FFC000"/>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endParaRPr lang="en-US" sz="2400" b="0" baseline="0" dirty="0">
                        <a:solidFill>
                          <a:schemeClr val="bg1"/>
                        </a:solidFill>
                        <a:latin typeface="Arial" panose="020B0604020202020204" pitchFamily="34" charset="0"/>
                        <a:cs typeface="Arial" panose="020B0604020202020204" pitchFamily="34" charset="0"/>
                      </a:endParaRPr>
                    </a:p>
                    <a:p>
                      <a:pPr marL="0" marR="0" indent="0" algn="l" defTabSz="4388900" rtl="0" eaLnBrk="1" fontAlgn="auto" latinLnBrk="0" hangingPunct="1">
                        <a:lnSpc>
                          <a:spcPct val="100000"/>
                        </a:lnSpc>
                        <a:spcBef>
                          <a:spcPts val="0"/>
                        </a:spcBef>
                        <a:spcAft>
                          <a:spcPts val="0"/>
                        </a:spcAft>
                        <a:buClrTx/>
                        <a:buSzTx/>
                        <a:buFontTx/>
                        <a:buNone/>
                        <a:tabLst/>
                        <a:defRPr/>
                      </a:pPr>
                      <a:r>
                        <a:rPr lang="en-US" sz="2400" b="0" dirty="0">
                          <a:solidFill>
                            <a:srgbClr val="FFC000"/>
                          </a:solidFill>
                          <a:latin typeface="Arial" panose="020B0604020202020204" pitchFamily="34" charset="0"/>
                          <a:cs typeface="Arial" panose="020B0604020202020204" pitchFamily="34" charset="0"/>
                        </a:rPr>
                        <a:t>39x39 </a:t>
                      </a:r>
                      <a:r>
                        <a:rPr lang="en-US" sz="2400" b="0" dirty="0">
                          <a:solidFill>
                            <a:schemeClr val="bg1"/>
                          </a:solidFill>
                          <a:latin typeface="Arial" panose="020B0604020202020204" pitchFamily="34" charset="0"/>
                          <a:cs typeface="Arial" panose="020B0604020202020204" pitchFamily="34" charset="0"/>
                        </a:rPr>
                        <a:t>inches or any other proportional size up to </a:t>
                      </a:r>
                      <a:r>
                        <a:rPr lang="en-US" sz="2400" b="0" dirty="0">
                          <a:solidFill>
                            <a:srgbClr val="FFC000"/>
                          </a:solidFill>
                          <a:latin typeface="Arial" panose="020B0604020202020204" pitchFamily="34" charset="0"/>
                          <a:cs typeface="Arial" panose="020B0604020202020204" pitchFamily="34" charset="0"/>
                        </a:rPr>
                        <a:t>121x212cm </a:t>
                      </a:r>
                      <a:r>
                        <a:rPr lang="en-US" sz="2400" b="0" dirty="0">
                          <a:solidFill>
                            <a:schemeClr val="bg1"/>
                          </a:solidFill>
                          <a:latin typeface="Arial" panose="020B0604020202020204" pitchFamily="34" charset="0"/>
                          <a:cs typeface="Arial" panose="020B0604020202020204" pitchFamily="34" charset="0"/>
                        </a:rPr>
                        <a:t>or</a:t>
                      </a:r>
                      <a:r>
                        <a:rPr lang="en-US" sz="2400" b="0" dirty="0">
                          <a:solidFill>
                            <a:srgbClr val="FFC000"/>
                          </a:solidFill>
                          <a:latin typeface="Arial" panose="020B0604020202020204" pitchFamily="34" charset="0"/>
                          <a:cs typeface="Arial" panose="020B0604020202020204" pitchFamily="34" charset="0"/>
                        </a:rPr>
                        <a:t> 48x48 </a:t>
                      </a:r>
                      <a:r>
                        <a:rPr lang="en-US" sz="2400" b="0" dirty="0">
                          <a:solidFill>
                            <a:schemeClr val="bg1"/>
                          </a:solidFill>
                          <a:latin typeface="Arial" panose="020B0604020202020204" pitchFamily="34" charset="0"/>
                          <a:cs typeface="Arial" panose="020B0604020202020204" pitchFamily="34" charset="0"/>
                        </a:rPr>
                        <a:t>inches</a:t>
                      </a:r>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5003666">
                <a:tc>
                  <a:txBody>
                    <a:bodyPr/>
                    <a:lstStyle/>
                    <a:p>
                      <a:endParaRPr lang="en-US" sz="2400" dirty="0">
                        <a:solidFill>
                          <a:srgbClr val="1F3A4E"/>
                        </a:solidFill>
                      </a:endParaRPr>
                    </a:p>
                  </a:txBody>
                  <a:tcPr>
                    <a:blipFill rotWithShape="1">
                      <a:blip r:embed="rId4"/>
                      <a:stretch>
                        <a:fillRect/>
                      </a:stretch>
                    </a:blipFill>
                  </a:tcPr>
                </a:tc>
                <a:tc>
                  <a:txBody>
                    <a:bodyPr/>
                    <a:lstStyle/>
                    <a:p>
                      <a:pPr algn="l"/>
                      <a:r>
                        <a:rPr lang="en-US" sz="2800" b="1" baseline="0" dirty="0">
                          <a:solidFill>
                            <a:srgbClr val="FFC000"/>
                          </a:solidFill>
                          <a:latin typeface="Arial" panose="020B0604020202020204" pitchFamily="34" charset="0"/>
                          <a:cs typeface="Arial" panose="020B0604020202020204" pitchFamily="34" charset="0"/>
                        </a:rPr>
                        <a:t>How to </a:t>
                      </a:r>
                      <a:r>
                        <a:rPr lang="en-US" sz="4400" b="1" baseline="0" dirty="0">
                          <a:solidFill>
                            <a:srgbClr val="FFC000"/>
                          </a:solidFill>
                          <a:latin typeface="Arial" panose="020B0604020202020204" pitchFamily="34" charset="0"/>
                          <a:cs typeface="Arial" panose="020B0604020202020204" pitchFamily="34" charset="0"/>
                        </a:rPr>
                        <a:t>Zoom in </a:t>
                      </a:r>
                      <a:r>
                        <a:rPr lang="en-US" sz="2800" b="1" baseline="0" dirty="0">
                          <a:solidFill>
                            <a:srgbClr val="FFC000"/>
                          </a:solidFill>
                          <a:latin typeface="Arial" panose="020B0604020202020204" pitchFamily="34" charset="0"/>
                          <a:cs typeface="Arial" panose="020B0604020202020204" pitchFamily="34" charset="0"/>
                        </a:rPr>
                        <a:t>and </a:t>
                      </a:r>
                      <a:r>
                        <a:rPr lang="en-US" sz="2000" b="1" baseline="0" dirty="0">
                          <a:solidFill>
                            <a:srgbClr val="FFC000"/>
                          </a:solidFill>
                          <a:latin typeface="Arial" panose="020B0604020202020204" pitchFamily="34" charset="0"/>
                          <a:cs typeface="Arial" panose="020B0604020202020204" pitchFamily="34" charset="0"/>
                        </a:rPr>
                        <a:t>out</a:t>
                      </a:r>
                      <a:endParaRPr lang="en-US" sz="2800" b="1" baseline="0" dirty="0">
                        <a:solidFill>
                          <a:srgbClr val="FFC000"/>
                        </a:solidFill>
                        <a:latin typeface="Arial" panose="020B0604020202020204" pitchFamily="34" charset="0"/>
                        <a:cs typeface="Arial" panose="020B0604020202020204" pitchFamily="34" charset="0"/>
                      </a:endParaRPr>
                    </a:p>
                    <a:p>
                      <a:pPr algn="l"/>
                      <a:r>
                        <a:rPr lang="en-US" sz="24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1. </a:t>
                      </a:r>
                      <a:r>
                        <a:rPr lang="en-US" sz="24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2. </a:t>
                      </a:r>
                      <a:r>
                        <a:rPr lang="en-US" sz="24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2372872">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800" b="1" baseline="0" dirty="0">
                          <a:solidFill>
                            <a:srgbClr val="FFC000"/>
                          </a:solidFill>
                          <a:latin typeface="Arial" panose="020B0604020202020204" pitchFamily="34" charset="0"/>
                          <a:cs typeface="Arial" panose="020B0604020202020204" pitchFamily="34" charset="0"/>
                        </a:rPr>
                        <a:t>Ruler and Guides</a:t>
                      </a:r>
                      <a:br>
                        <a:rPr lang="en-US" sz="2400" b="0" baseline="0" dirty="0">
                          <a:solidFill>
                            <a:srgbClr val="FFC000"/>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4694162">
                <a:tc>
                  <a:txBody>
                    <a:bodyPr/>
                    <a:lstStyle/>
                    <a:p>
                      <a:endParaRPr lang="en-US" sz="2400" dirty="0">
                        <a:solidFill>
                          <a:srgbClr val="1F3A4E"/>
                        </a:solidFill>
                      </a:endParaRPr>
                    </a:p>
                  </a:txBody>
                  <a:tcPr>
                    <a:blipFill rotWithShape="1">
                      <a:blip r:embed="rId5"/>
                      <a:stretch>
                        <a:fillRect/>
                      </a:stretch>
                    </a:blipFill>
                  </a:tcPr>
                </a:tc>
                <a:tc>
                  <a:txBody>
                    <a:bodyPr/>
                    <a:lstStyle/>
                    <a:p>
                      <a:pPr marL="0" lvl="1" indent="0" algn="l" defTabSz="114300"/>
                      <a:r>
                        <a:rPr lang="en-US" sz="2800" b="1" baseline="0" dirty="0">
                          <a:solidFill>
                            <a:srgbClr val="FFC000"/>
                          </a:solidFill>
                          <a:latin typeface="Arial" panose="020B0604020202020204" pitchFamily="34" charset="0"/>
                          <a:cs typeface="Arial" panose="020B0604020202020204" pitchFamily="34" charset="0"/>
                        </a:rPr>
                        <a:t>Headers and text containers</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a:t>
                      </a:r>
                      <a:r>
                        <a:rPr lang="en-US" sz="2400" b="0" baseline="0" dirty="0">
                          <a:solidFill>
                            <a:schemeClr val="bg1"/>
                          </a:solidFill>
                          <a:latin typeface="Arial" panose="020B0604020202020204" pitchFamily="34" charset="0"/>
                          <a:cs typeface="Arial" panose="020B0604020202020204" pitchFamily="34" charset="0"/>
                        </a:rPr>
                        <a:t> </a:t>
                      </a:r>
                      <a:r>
                        <a:rPr lang="en-US" sz="24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a:t>
                      </a:r>
                      <a:r>
                        <a:rPr lang="en-US" sz="2400" b="0" baseline="0" dirty="0">
                          <a:solidFill>
                            <a:schemeClr val="bg1"/>
                          </a:solidFill>
                          <a:latin typeface="Arial" panose="020B0604020202020204" pitchFamily="34" charset="0"/>
                          <a:cs typeface="Arial" panose="020B0604020202020204" pitchFamily="34" charset="0"/>
                        </a:rPr>
                        <a:t> </a:t>
                      </a:r>
                      <a:r>
                        <a:rPr lang="en-US" sz="24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a:t>
                      </a:r>
                      <a:r>
                        <a:rPr lang="en-US" sz="2400" b="0" baseline="0" dirty="0">
                          <a:solidFill>
                            <a:schemeClr val="bg1"/>
                          </a:solidFill>
                          <a:latin typeface="Arial" panose="020B0604020202020204" pitchFamily="34" charset="0"/>
                          <a:cs typeface="Arial" panose="020B0604020202020204" pitchFamily="34" charset="0"/>
                        </a:rPr>
                        <a:t> </a:t>
                      </a:r>
                      <a:r>
                        <a:rPr lang="en-US" sz="24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817230">
                <a:tc gridSpan="2">
                  <a:txBody>
                    <a:bodyPr/>
                    <a:lstStyle/>
                    <a:p>
                      <a:r>
                        <a:rPr lang="en-US" sz="2800" b="1" dirty="0">
                          <a:solidFill>
                            <a:srgbClr val="FFC000"/>
                          </a:solidFill>
                          <a:latin typeface="Arial" panose="020B0604020202020204" pitchFamily="34" charset="0"/>
                          <a:cs typeface="Arial" panose="020B0604020202020204" pitchFamily="34" charset="0"/>
                        </a:rPr>
                        <a:t>Adding content to the poster</a:t>
                      </a:r>
                    </a:p>
                    <a:p>
                      <a:r>
                        <a:rPr lang="en-US" sz="24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4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4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52762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a:t>
                      </a:r>
                      <a:r>
                        <a:rPr kumimoji="0" lang="en-US" sz="2400" b="0" i="0" u="none" strike="noStrike" kern="1200" cap="none" spc="0" normalizeH="0" baseline="0" noProof="0" dirty="0">
                          <a:ln>
                            <a:noFill/>
                          </a:ln>
                          <a:solidFill>
                            <a:srgbClr val="D9D9D9"/>
                          </a:solidFill>
                          <a:effectLst/>
                          <a:uLnTx/>
                          <a:uFillTx/>
                          <a:latin typeface="Arial"/>
                          <a:ea typeface="+mn-ea"/>
                          <a:cs typeface="Arial"/>
                        </a:rPr>
                        <a:t>professional-looking</a:t>
                      </a:r>
                      <a:r>
                        <a:rPr kumimoji="0" lang="en-US" sz="2000" b="0" i="0" u="none" strike="noStrike" kern="1200" cap="none" spc="0" normalizeH="0" baseline="0" noProof="0" dirty="0">
                          <a:ln>
                            <a:noFill/>
                          </a:ln>
                          <a:solidFill>
                            <a:srgbClr val="D9D9D9"/>
                          </a:solidFill>
                          <a:effectLst/>
                          <a:uLnTx/>
                          <a:uFillTx/>
                          <a:latin typeface="Arial"/>
                          <a:ea typeface="+mn-ea"/>
                          <a:cs typeface="Arial"/>
                        </a:rPr>
                        <a:t>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23088">
                <a:tc gridSpan="2">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blipFill rotWithShape="1">
                      <a:blip r:embed="rId6"/>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46669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08986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chemeClr val="bg1"/>
                        </a:solidFill>
                        <a:latin typeface="Arial"/>
                        <a:cs typeface="Arial"/>
                      </a:endParaRPr>
                    </a:p>
                  </a:txBody>
                  <a:tcPr marL="182880" marT="137160">
                    <a:blipFill rotWithShape="1">
                      <a:blip r:embed="rId7"/>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500CD306-9ABA-3E4C-943B-708772968080}"/>
              </a:ext>
            </a:extLst>
          </p:cNvPr>
          <p:cNvGraphicFramePr>
            <a:graphicFrameLocks noGrp="1"/>
          </p:cNvGraphicFramePr>
          <p:nvPr userDrawn="1">
            <p:extLst>
              <p:ext uri="{D42A27DB-BD31-4B8C-83A1-F6EECF244321}">
                <p14:modId xmlns:p14="http://schemas.microsoft.com/office/powerpoint/2010/main" val="1810900163"/>
              </p:ext>
            </p:extLst>
          </p:nvPr>
        </p:nvGraphicFramePr>
        <p:xfrm>
          <a:off x="36708375" y="0"/>
          <a:ext cx="10063779" cy="35999739"/>
        </p:xfrm>
        <a:graphic>
          <a:graphicData uri="http://schemas.openxmlformats.org/drawingml/2006/table">
            <a:tbl>
              <a:tblPr firstRow="1" bandRow="1">
                <a:tableStyleId>{5C22544A-7EE6-4342-B048-85BDC9FD1C3A}</a:tableStyleId>
              </a:tblPr>
              <a:tblGrid>
                <a:gridCol w="3949000">
                  <a:extLst>
                    <a:ext uri="{9D8B030D-6E8A-4147-A177-3AD203B41FA5}">
                      <a16:colId xmlns:a16="http://schemas.microsoft.com/office/drawing/2014/main" val="20000"/>
                    </a:ext>
                  </a:extLst>
                </a:gridCol>
                <a:gridCol w="1186375">
                  <a:extLst>
                    <a:ext uri="{9D8B030D-6E8A-4147-A177-3AD203B41FA5}">
                      <a16:colId xmlns:a16="http://schemas.microsoft.com/office/drawing/2014/main" val="764104496"/>
                    </a:ext>
                  </a:extLst>
                </a:gridCol>
                <a:gridCol w="4928404">
                  <a:extLst>
                    <a:ext uri="{9D8B030D-6E8A-4147-A177-3AD203B41FA5}">
                      <a16:colId xmlns:a16="http://schemas.microsoft.com/office/drawing/2014/main" val="4164475170"/>
                    </a:ext>
                  </a:extLst>
                </a:gridCol>
              </a:tblGrid>
              <a:tr h="128126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36995">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8">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00983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sz="5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974241">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6405922">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5441724">
                <a:tc>
                  <a:txBody>
                    <a:bodyPr/>
                    <a:lstStyle/>
                    <a:p>
                      <a:pPr rtl="0"/>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pPr rtl="0"/>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sz="24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6244044">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231597">
                <a:tc gridSpan="3">
                  <a:txBody>
                    <a:bodyPr/>
                    <a:lstStyle/>
                    <a:p>
                      <a:endParaRPr lang="en-US" sz="2400" dirty="0">
                        <a:solidFill>
                          <a:srgbClr val="1F3A4E"/>
                        </a:solidFill>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674114">
                <a:tc gridSpan="2">
                  <a:txBody>
                    <a:bodyPr/>
                    <a:lstStyle/>
                    <a:p>
                      <a:pPr>
                        <a:lnSpc>
                          <a:spcPts val="2600"/>
                        </a:lnSpc>
                      </a:pPr>
                      <a:r>
                        <a:rPr lang="en-US" sz="2000" dirty="0">
                          <a:solidFill>
                            <a:schemeClr val="bg1">
                              <a:lumMod val="85000"/>
                            </a:schemeClr>
                          </a:solidFill>
                          <a:latin typeface="Arial"/>
                          <a:cs typeface="Arial"/>
                        </a:rPr>
                        <a:t>© 2022</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3800" dirty="0"/>
                    </a:p>
                  </a:txBody>
                  <a:tcPr marL="182880" marT="137160">
                    <a:solidFill>
                      <a:srgbClr val="010101"/>
                    </a:solidFill>
                  </a:tcPr>
                </a:tc>
                <a:extLst>
                  <a:ext uri="{0D108BD9-81ED-4DB2-BD59-A6C34878D82A}">
                    <a16:rowId xmlns:a16="http://schemas.microsoft.com/office/drawing/2014/main" val="10009"/>
                  </a:ext>
                </a:extLst>
              </a:tr>
            </a:tbl>
          </a:graphicData>
        </a:graphic>
      </p:graphicFrame>
      <p:grpSp>
        <p:nvGrpSpPr>
          <p:cNvPr id="5" name="Group 4">
            <a:extLst>
              <a:ext uri="{FF2B5EF4-FFF2-40B4-BE49-F238E27FC236}">
                <a16:creationId xmlns:a16="http://schemas.microsoft.com/office/drawing/2014/main" id="{EDCC0E5F-985A-3A40-246A-80E069C694CF}"/>
              </a:ext>
            </a:extLst>
          </p:cNvPr>
          <p:cNvGrpSpPr/>
          <p:nvPr userDrawn="1"/>
        </p:nvGrpSpPr>
        <p:grpSpPr>
          <a:xfrm>
            <a:off x="0" y="-29666"/>
            <a:ext cx="35999738" cy="5077154"/>
            <a:chOff x="0" y="-1"/>
            <a:chExt cx="12192000" cy="1219223"/>
          </a:xfrm>
        </p:grpSpPr>
        <p:sp>
          <p:nvSpPr>
            <p:cNvPr id="6" name="Document 5">
              <a:extLst>
                <a:ext uri="{FF2B5EF4-FFF2-40B4-BE49-F238E27FC236}">
                  <a16:creationId xmlns:a16="http://schemas.microsoft.com/office/drawing/2014/main" id="{ADA0D026-BDB1-8882-94AF-DB4903090907}"/>
                </a:ext>
              </a:extLst>
            </p:cNvPr>
            <p:cNvSpPr/>
            <p:nvPr/>
          </p:nvSpPr>
          <p:spPr>
            <a:xfrm>
              <a:off x="0" y="89065"/>
              <a:ext cx="12192000" cy="1130157"/>
            </a:xfrm>
            <a:prstGeom prst="flowChartDocument">
              <a:avLst/>
            </a:prstGeom>
            <a:gradFill>
              <a:gsLst>
                <a:gs pos="0">
                  <a:srgbClr val="C00000"/>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cument 6">
              <a:extLst>
                <a:ext uri="{FF2B5EF4-FFF2-40B4-BE49-F238E27FC236}">
                  <a16:creationId xmlns:a16="http://schemas.microsoft.com/office/drawing/2014/main" id="{57C3D06E-0984-63AC-6569-C3A72B799297}"/>
                </a:ext>
              </a:extLst>
            </p:cNvPr>
            <p:cNvSpPr/>
            <p:nvPr/>
          </p:nvSpPr>
          <p:spPr>
            <a:xfrm>
              <a:off x="0" y="-1"/>
              <a:ext cx="12192000" cy="1130157"/>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59" r:id="rId1"/>
    <p:sldLayoutId id="2147483660" r:id="rId2"/>
  </p:sldLayoutIdLst>
  <p:txStyles>
    <p:titleStyle>
      <a:lvl1pPr algn="ctr" defTabSz="3599776" rtl="0" eaLnBrk="1" latinLnBrk="0" hangingPunct="1">
        <a:spcBef>
          <a:spcPct val="0"/>
        </a:spcBef>
        <a:buNone/>
        <a:defRPr sz="7200" kern="1200">
          <a:solidFill>
            <a:schemeClr val="bg1"/>
          </a:solidFill>
          <a:latin typeface="Trebuchet MS" pitchFamily="34" charset="0"/>
          <a:ea typeface="+mj-ea"/>
          <a:cs typeface="+mj-cs"/>
        </a:defRPr>
      </a:lvl1pPr>
    </p:titleStyle>
    <p:bodyStyle>
      <a:lvl1pPr marL="1349916" indent="-1349916" algn="l" defTabSz="3599776" rtl="0" eaLnBrk="1" latinLnBrk="0" hangingPunct="1">
        <a:spcBef>
          <a:spcPct val="20000"/>
        </a:spcBef>
        <a:buFont typeface="Arial" pitchFamily="34" charset="0"/>
        <a:buChar char="•"/>
        <a:defRPr sz="12600" kern="1200">
          <a:solidFill>
            <a:schemeClr val="tx1"/>
          </a:solidFill>
          <a:latin typeface="+mn-lt"/>
          <a:ea typeface="+mn-ea"/>
          <a:cs typeface="+mn-cs"/>
        </a:defRPr>
      </a:lvl1pPr>
      <a:lvl2pPr marL="2924818" indent="-1124930" algn="l" defTabSz="3599776" rtl="0" eaLnBrk="1" latinLnBrk="0" hangingPunct="1">
        <a:spcBef>
          <a:spcPct val="20000"/>
        </a:spcBef>
        <a:buFont typeface="Arial" pitchFamily="34" charset="0"/>
        <a:buChar char="–"/>
        <a:defRPr sz="11100" kern="1200">
          <a:solidFill>
            <a:schemeClr val="tx1"/>
          </a:solidFill>
          <a:latin typeface="+mn-lt"/>
          <a:ea typeface="+mn-ea"/>
          <a:cs typeface="+mn-cs"/>
        </a:defRPr>
      </a:lvl2pPr>
      <a:lvl3pPr marL="4499721" indent="-899945" algn="l" defTabSz="3599776" rtl="0" eaLnBrk="1" latinLnBrk="0" hangingPunct="1">
        <a:spcBef>
          <a:spcPct val="20000"/>
        </a:spcBef>
        <a:buFont typeface="Arial" pitchFamily="34" charset="0"/>
        <a:buChar char="•"/>
        <a:defRPr sz="9500" kern="1200">
          <a:solidFill>
            <a:schemeClr val="tx1"/>
          </a:solidFill>
          <a:latin typeface="+mn-lt"/>
          <a:ea typeface="+mn-ea"/>
          <a:cs typeface="+mn-cs"/>
        </a:defRPr>
      </a:lvl3pPr>
      <a:lvl4pPr marL="629960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4pPr>
      <a:lvl5pPr marL="8099496"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5pPr>
      <a:lvl6pPr marL="9899385"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6pPr>
      <a:lvl7pPr marL="11699272"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7pPr>
      <a:lvl8pPr marL="13499161"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8pPr>
      <a:lvl9pPr marL="1529904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9pPr>
    </p:bodyStyle>
    <p:otherStyle>
      <a:defPPr>
        <a:defRPr lang="en-US"/>
      </a:defPPr>
      <a:lvl1pPr marL="0" algn="l" defTabSz="3599776" rtl="0" eaLnBrk="1" latinLnBrk="0" hangingPunct="1">
        <a:defRPr sz="7100" kern="1200">
          <a:solidFill>
            <a:schemeClr val="tx1"/>
          </a:solidFill>
          <a:latin typeface="+mn-lt"/>
          <a:ea typeface="+mn-ea"/>
          <a:cs typeface="+mn-cs"/>
        </a:defRPr>
      </a:lvl1pPr>
      <a:lvl2pPr marL="1799889" algn="l" defTabSz="3599776" rtl="0" eaLnBrk="1" latinLnBrk="0" hangingPunct="1">
        <a:defRPr sz="7100" kern="1200">
          <a:solidFill>
            <a:schemeClr val="tx1"/>
          </a:solidFill>
          <a:latin typeface="+mn-lt"/>
          <a:ea typeface="+mn-ea"/>
          <a:cs typeface="+mn-cs"/>
        </a:defRPr>
      </a:lvl2pPr>
      <a:lvl3pPr marL="3599776" algn="l" defTabSz="3599776" rtl="0" eaLnBrk="1" latinLnBrk="0" hangingPunct="1">
        <a:defRPr sz="7100" kern="1200">
          <a:solidFill>
            <a:schemeClr val="tx1"/>
          </a:solidFill>
          <a:latin typeface="+mn-lt"/>
          <a:ea typeface="+mn-ea"/>
          <a:cs typeface="+mn-cs"/>
        </a:defRPr>
      </a:lvl3pPr>
      <a:lvl4pPr marL="5399664" algn="l" defTabSz="3599776" rtl="0" eaLnBrk="1" latinLnBrk="0" hangingPunct="1">
        <a:defRPr sz="7100" kern="1200">
          <a:solidFill>
            <a:schemeClr val="tx1"/>
          </a:solidFill>
          <a:latin typeface="+mn-lt"/>
          <a:ea typeface="+mn-ea"/>
          <a:cs typeface="+mn-cs"/>
        </a:defRPr>
      </a:lvl4pPr>
      <a:lvl5pPr marL="7199552" algn="l" defTabSz="3599776" rtl="0" eaLnBrk="1" latinLnBrk="0" hangingPunct="1">
        <a:defRPr sz="7100" kern="1200">
          <a:solidFill>
            <a:schemeClr val="tx1"/>
          </a:solidFill>
          <a:latin typeface="+mn-lt"/>
          <a:ea typeface="+mn-ea"/>
          <a:cs typeface="+mn-cs"/>
        </a:defRPr>
      </a:lvl5pPr>
      <a:lvl6pPr marL="8999441" algn="l" defTabSz="3599776" rtl="0" eaLnBrk="1" latinLnBrk="0" hangingPunct="1">
        <a:defRPr sz="7100" kern="1200">
          <a:solidFill>
            <a:schemeClr val="tx1"/>
          </a:solidFill>
          <a:latin typeface="+mn-lt"/>
          <a:ea typeface="+mn-ea"/>
          <a:cs typeface="+mn-cs"/>
        </a:defRPr>
      </a:lvl6pPr>
      <a:lvl7pPr marL="10799330" algn="l" defTabSz="3599776" rtl="0" eaLnBrk="1" latinLnBrk="0" hangingPunct="1">
        <a:defRPr sz="7100" kern="1200">
          <a:solidFill>
            <a:schemeClr val="tx1"/>
          </a:solidFill>
          <a:latin typeface="+mn-lt"/>
          <a:ea typeface="+mn-ea"/>
          <a:cs typeface="+mn-cs"/>
        </a:defRPr>
      </a:lvl7pPr>
      <a:lvl8pPr marL="12599217" algn="l" defTabSz="3599776" rtl="0" eaLnBrk="1" latinLnBrk="0" hangingPunct="1">
        <a:defRPr sz="7100" kern="1200">
          <a:solidFill>
            <a:schemeClr val="tx1"/>
          </a:solidFill>
          <a:latin typeface="+mn-lt"/>
          <a:ea typeface="+mn-ea"/>
          <a:cs typeface="+mn-cs"/>
        </a:defRPr>
      </a:lvl8pPr>
      <a:lvl9pPr marL="14399106" algn="l" defTabSz="3599776" rtl="0" eaLnBrk="1" latinLnBrk="0" hangingPunct="1">
        <a:defRPr sz="7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4" name="Text Box 14"/>
          <p:cNvSpPr txBox="1">
            <a:spLocks noChangeArrowheads="1"/>
          </p:cNvSpPr>
          <p:nvPr userDrawn="1"/>
        </p:nvSpPr>
        <p:spPr bwMode="auto">
          <a:xfrm>
            <a:off x="1511711" y="35245871"/>
            <a:ext cx="2062485" cy="276260"/>
          </a:xfrm>
          <a:prstGeom prst="rect">
            <a:avLst/>
          </a:prstGeom>
          <a:noFill/>
          <a:ln w="9525">
            <a:noFill/>
            <a:miter lim="800000"/>
            <a:headEnd/>
            <a:tailEnd/>
          </a:ln>
          <a:effectLst/>
        </p:spPr>
        <p:txBody>
          <a:bodyPr lIns="74854" tIns="37420" rIns="74854" bIns="3742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2375944586"/>
      </p:ext>
    </p:extLst>
  </p:cSld>
  <p:clrMap bg1="lt1" tx1="dk1" bg2="lt2" tx2="dk2" accent1="accent1" accent2="accent2" accent3="accent3" accent4="accent4" accent5="accent5" accent6="accent6" hlink="hlink" folHlink="folHlink"/>
  <p:sldLayoutIdLst>
    <p:sldLayoutId id="2147483662" r:id="rId1"/>
    <p:sldLayoutId id="2147483663" r:id="rId2"/>
  </p:sldLayoutIdLst>
  <p:txStyles>
    <p:titleStyle>
      <a:lvl1pPr algn="ctr" defTabSz="3599776" rtl="0" eaLnBrk="1" latinLnBrk="0" hangingPunct="1">
        <a:spcBef>
          <a:spcPct val="0"/>
        </a:spcBef>
        <a:buNone/>
        <a:defRPr sz="7200" kern="1200">
          <a:solidFill>
            <a:schemeClr val="bg1"/>
          </a:solidFill>
          <a:latin typeface="Trebuchet MS" pitchFamily="34" charset="0"/>
          <a:ea typeface="+mj-ea"/>
          <a:cs typeface="+mj-cs"/>
        </a:defRPr>
      </a:lvl1pPr>
    </p:titleStyle>
    <p:bodyStyle>
      <a:lvl1pPr marL="1349916" indent="-1349916" algn="l" defTabSz="3599776" rtl="0" eaLnBrk="1" latinLnBrk="0" hangingPunct="1">
        <a:spcBef>
          <a:spcPct val="20000"/>
        </a:spcBef>
        <a:buFont typeface="Arial" pitchFamily="34" charset="0"/>
        <a:buChar char="•"/>
        <a:defRPr sz="12600" kern="1200">
          <a:solidFill>
            <a:schemeClr val="tx1"/>
          </a:solidFill>
          <a:latin typeface="+mn-lt"/>
          <a:ea typeface="+mn-ea"/>
          <a:cs typeface="+mn-cs"/>
        </a:defRPr>
      </a:lvl1pPr>
      <a:lvl2pPr marL="2924818" indent="-1124930" algn="l" defTabSz="3599776" rtl="0" eaLnBrk="1" latinLnBrk="0" hangingPunct="1">
        <a:spcBef>
          <a:spcPct val="20000"/>
        </a:spcBef>
        <a:buFont typeface="Arial" pitchFamily="34" charset="0"/>
        <a:buChar char="–"/>
        <a:defRPr sz="11100" kern="1200">
          <a:solidFill>
            <a:schemeClr val="tx1"/>
          </a:solidFill>
          <a:latin typeface="+mn-lt"/>
          <a:ea typeface="+mn-ea"/>
          <a:cs typeface="+mn-cs"/>
        </a:defRPr>
      </a:lvl2pPr>
      <a:lvl3pPr marL="4499721" indent="-899945" algn="l" defTabSz="3599776" rtl="0" eaLnBrk="1" latinLnBrk="0" hangingPunct="1">
        <a:spcBef>
          <a:spcPct val="20000"/>
        </a:spcBef>
        <a:buFont typeface="Arial" pitchFamily="34" charset="0"/>
        <a:buChar char="•"/>
        <a:defRPr sz="9500" kern="1200">
          <a:solidFill>
            <a:schemeClr val="tx1"/>
          </a:solidFill>
          <a:latin typeface="+mn-lt"/>
          <a:ea typeface="+mn-ea"/>
          <a:cs typeface="+mn-cs"/>
        </a:defRPr>
      </a:lvl3pPr>
      <a:lvl4pPr marL="629960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4pPr>
      <a:lvl5pPr marL="8099496"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5pPr>
      <a:lvl6pPr marL="9899385"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6pPr>
      <a:lvl7pPr marL="11699272"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7pPr>
      <a:lvl8pPr marL="13499161"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8pPr>
      <a:lvl9pPr marL="1529904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9pPr>
    </p:bodyStyle>
    <p:otherStyle>
      <a:defPPr>
        <a:defRPr lang="en-US"/>
      </a:defPPr>
      <a:lvl1pPr marL="0" algn="l" defTabSz="3599776" rtl="0" eaLnBrk="1" latinLnBrk="0" hangingPunct="1">
        <a:defRPr sz="7100" kern="1200">
          <a:solidFill>
            <a:schemeClr val="tx1"/>
          </a:solidFill>
          <a:latin typeface="+mn-lt"/>
          <a:ea typeface="+mn-ea"/>
          <a:cs typeface="+mn-cs"/>
        </a:defRPr>
      </a:lvl1pPr>
      <a:lvl2pPr marL="1799889" algn="l" defTabSz="3599776" rtl="0" eaLnBrk="1" latinLnBrk="0" hangingPunct="1">
        <a:defRPr sz="7100" kern="1200">
          <a:solidFill>
            <a:schemeClr val="tx1"/>
          </a:solidFill>
          <a:latin typeface="+mn-lt"/>
          <a:ea typeface="+mn-ea"/>
          <a:cs typeface="+mn-cs"/>
        </a:defRPr>
      </a:lvl2pPr>
      <a:lvl3pPr marL="3599776" algn="l" defTabSz="3599776" rtl="0" eaLnBrk="1" latinLnBrk="0" hangingPunct="1">
        <a:defRPr sz="7100" kern="1200">
          <a:solidFill>
            <a:schemeClr val="tx1"/>
          </a:solidFill>
          <a:latin typeface="+mn-lt"/>
          <a:ea typeface="+mn-ea"/>
          <a:cs typeface="+mn-cs"/>
        </a:defRPr>
      </a:lvl3pPr>
      <a:lvl4pPr marL="5399664" algn="l" defTabSz="3599776" rtl="0" eaLnBrk="1" latinLnBrk="0" hangingPunct="1">
        <a:defRPr sz="7100" kern="1200">
          <a:solidFill>
            <a:schemeClr val="tx1"/>
          </a:solidFill>
          <a:latin typeface="+mn-lt"/>
          <a:ea typeface="+mn-ea"/>
          <a:cs typeface="+mn-cs"/>
        </a:defRPr>
      </a:lvl4pPr>
      <a:lvl5pPr marL="7199552" algn="l" defTabSz="3599776" rtl="0" eaLnBrk="1" latinLnBrk="0" hangingPunct="1">
        <a:defRPr sz="7100" kern="1200">
          <a:solidFill>
            <a:schemeClr val="tx1"/>
          </a:solidFill>
          <a:latin typeface="+mn-lt"/>
          <a:ea typeface="+mn-ea"/>
          <a:cs typeface="+mn-cs"/>
        </a:defRPr>
      </a:lvl5pPr>
      <a:lvl6pPr marL="8999441" algn="l" defTabSz="3599776" rtl="0" eaLnBrk="1" latinLnBrk="0" hangingPunct="1">
        <a:defRPr sz="7100" kern="1200">
          <a:solidFill>
            <a:schemeClr val="tx1"/>
          </a:solidFill>
          <a:latin typeface="+mn-lt"/>
          <a:ea typeface="+mn-ea"/>
          <a:cs typeface="+mn-cs"/>
        </a:defRPr>
      </a:lvl6pPr>
      <a:lvl7pPr marL="10799330" algn="l" defTabSz="3599776" rtl="0" eaLnBrk="1" latinLnBrk="0" hangingPunct="1">
        <a:defRPr sz="7100" kern="1200">
          <a:solidFill>
            <a:schemeClr val="tx1"/>
          </a:solidFill>
          <a:latin typeface="+mn-lt"/>
          <a:ea typeface="+mn-ea"/>
          <a:cs typeface="+mn-cs"/>
        </a:defRPr>
      </a:lvl7pPr>
      <a:lvl8pPr marL="12599217" algn="l" defTabSz="3599776" rtl="0" eaLnBrk="1" latinLnBrk="0" hangingPunct="1">
        <a:defRPr sz="7100" kern="1200">
          <a:solidFill>
            <a:schemeClr val="tx1"/>
          </a:solidFill>
          <a:latin typeface="+mn-lt"/>
          <a:ea typeface="+mn-ea"/>
          <a:cs typeface="+mn-cs"/>
        </a:defRPr>
      </a:lvl8pPr>
      <a:lvl9pPr marL="14399106" algn="l" defTabSz="3599776" rtl="0" eaLnBrk="1" latinLnBrk="0" hangingPunct="1">
        <a:defRPr sz="7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CC9936-1854-029B-3246-FFCC50B56089}"/>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0F9E78E8-0304-C4B3-18FC-D2AA88E95CF1}"/>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AC8A9241-0C13-C5E4-602F-122C42E388F6}"/>
              </a:ext>
            </a:extLst>
          </p:cNvPr>
          <p:cNvSpPr>
            <a:spLocks noGrp="1"/>
          </p:cNvSpPr>
          <p:nvPr>
            <p:ph type="body" sz="quarter" idx="19"/>
          </p:nvPr>
        </p:nvSpPr>
        <p:spPr/>
        <p:txBody>
          <a:bodyPr/>
          <a:lstStyle/>
          <a:p>
            <a:endParaRPr lang="en-US"/>
          </a:p>
        </p:txBody>
      </p:sp>
      <p:sp>
        <p:nvSpPr>
          <p:cNvPr id="5" name="Text Placeholder 4">
            <a:extLst>
              <a:ext uri="{FF2B5EF4-FFF2-40B4-BE49-F238E27FC236}">
                <a16:creationId xmlns:a16="http://schemas.microsoft.com/office/drawing/2014/main" id="{6B76A377-CC0A-C9E1-4714-D39BC3DC6F91}"/>
              </a:ext>
            </a:extLst>
          </p:cNvPr>
          <p:cNvSpPr>
            <a:spLocks noGrp="1"/>
          </p:cNvSpPr>
          <p:nvPr>
            <p:ph type="body" sz="quarter" idx="20"/>
          </p:nvPr>
        </p:nvSpPr>
        <p:spPr/>
        <p:txBody>
          <a:bodyPr/>
          <a:lstStyle/>
          <a:p>
            <a:endParaRPr lang="en-US"/>
          </a:p>
        </p:txBody>
      </p:sp>
      <p:sp>
        <p:nvSpPr>
          <p:cNvPr id="6" name="Text Placeholder 5">
            <a:extLst>
              <a:ext uri="{FF2B5EF4-FFF2-40B4-BE49-F238E27FC236}">
                <a16:creationId xmlns:a16="http://schemas.microsoft.com/office/drawing/2014/main" id="{CE6AE6EE-5733-EC5E-6A35-6DE07C2B7DDF}"/>
              </a:ext>
            </a:extLst>
          </p:cNvPr>
          <p:cNvSpPr>
            <a:spLocks noGrp="1"/>
          </p:cNvSpPr>
          <p:nvPr>
            <p:ph type="body" sz="quarter" idx="21"/>
          </p:nvPr>
        </p:nvSpPr>
        <p:spPr/>
        <p:txBody>
          <a:bodyPr/>
          <a:lstStyle/>
          <a:p>
            <a:endParaRPr lang="en-US"/>
          </a:p>
        </p:txBody>
      </p:sp>
      <p:sp>
        <p:nvSpPr>
          <p:cNvPr id="7" name="Text Placeholder 6">
            <a:extLst>
              <a:ext uri="{FF2B5EF4-FFF2-40B4-BE49-F238E27FC236}">
                <a16:creationId xmlns:a16="http://schemas.microsoft.com/office/drawing/2014/main" id="{93DE6834-3397-AFE7-9C47-31F2FB1A5472}"/>
              </a:ext>
            </a:extLst>
          </p:cNvPr>
          <p:cNvSpPr>
            <a:spLocks noGrp="1"/>
          </p:cNvSpPr>
          <p:nvPr>
            <p:ph type="body" sz="quarter" idx="22"/>
          </p:nvPr>
        </p:nvSpPr>
        <p:spPr/>
        <p:txBody>
          <a:bodyPr/>
          <a:lstStyle/>
          <a:p>
            <a:endParaRPr lang="en-US"/>
          </a:p>
        </p:txBody>
      </p:sp>
      <p:sp>
        <p:nvSpPr>
          <p:cNvPr id="8" name="Text Placeholder 7">
            <a:extLst>
              <a:ext uri="{FF2B5EF4-FFF2-40B4-BE49-F238E27FC236}">
                <a16:creationId xmlns:a16="http://schemas.microsoft.com/office/drawing/2014/main" id="{EDDB9B53-E5FB-39B9-E268-5DAD8DDEAF3C}"/>
              </a:ext>
            </a:extLst>
          </p:cNvPr>
          <p:cNvSpPr>
            <a:spLocks noGrp="1"/>
          </p:cNvSpPr>
          <p:nvPr>
            <p:ph type="body" sz="quarter" idx="23"/>
          </p:nvPr>
        </p:nvSpPr>
        <p:spPr/>
        <p:txBody>
          <a:bodyPr/>
          <a:lstStyle/>
          <a:p>
            <a:endParaRPr lang="en-US"/>
          </a:p>
        </p:txBody>
      </p:sp>
      <p:sp>
        <p:nvSpPr>
          <p:cNvPr id="9" name="Text Placeholder 8">
            <a:extLst>
              <a:ext uri="{FF2B5EF4-FFF2-40B4-BE49-F238E27FC236}">
                <a16:creationId xmlns:a16="http://schemas.microsoft.com/office/drawing/2014/main" id="{6BBBC7F4-34B5-B398-5133-6D8BB9486CCD}"/>
              </a:ext>
            </a:extLst>
          </p:cNvPr>
          <p:cNvSpPr>
            <a:spLocks noGrp="1"/>
          </p:cNvSpPr>
          <p:nvPr>
            <p:ph type="body" sz="quarter" idx="24"/>
          </p:nvPr>
        </p:nvSpPr>
        <p:spPr/>
        <p:txBody>
          <a:bodyPr/>
          <a:lstStyle/>
          <a:p>
            <a:endParaRPr lang="en-US"/>
          </a:p>
        </p:txBody>
      </p:sp>
      <p:sp>
        <p:nvSpPr>
          <p:cNvPr id="10" name="Text Placeholder 9">
            <a:extLst>
              <a:ext uri="{FF2B5EF4-FFF2-40B4-BE49-F238E27FC236}">
                <a16:creationId xmlns:a16="http://schemas.microsoft.com/office/drawing/2014/main" id="{613EDED2-5B03-94C7-D023-5A64551AD511}"/>
              </a:ext>
            </a:extLst>
          </p:cNvPr>
          <p:cNvSpPr>
            <a:spLocks noGrp="1"/>
          </p:cNvSpPr>
          <p:nvPr>
            <p:ph type="body" sz="quarter" idx="25"/>
          </p:nvPr>
        </p:nvSpPr>
        <p:spPr/>
        <p:txBody>
          <a:bodyPr/>
          <a:lstStyle/>
          <a:p>
            <a:endParaRPr lang="en-US"/>
          </a:p>
        </p:txBody>
      </p:sp>
      <p:sp>
        <p:nvSpPr>
          <p:cNvPr id="11" name="Text Placeholder 10">
            <a:extLst>
              <a:ext uri="{FF2B5EF4-FFF2-40B4-BE49-F238E27FC236}">
                <a16:creationId xmlns:a16="http://schemas.microsoft.com/office/drawing/2014/main" id="{DE2E3939-B0BA-F367-3452-1126ED5F3F37}"/>
              </a:ext>
            </a:extLst>
          </p:cNvPr>
          <p:cNvSpPr>
            <a:spLocks noGrp="1"/>
          </p:cNvSpPr>
          <p:nvPr>
            <p:ph type="body" sz="quarter" idx="26"/>
          </p:nvPr>
        </p:nvSpPr>
        <p:spPr/>
        <p:txBody>
          <a:bodyPr/>
          <a:lstStyle/>
          <a:p>
            <a:endParaRPr lang="en-US"/>
          </a:p>
        </p:txBody>
      </p:sp>
      <p:sp>
        <p:nvSpPr>
          <p:cNvPr id="12" name="Text Placeholder 11">
            <a:extLst>
              <a:ext uri="{FF2B5EF4-FFF2-40B4-BE49-F238E27FC236}">
                <a16:creationId xmlns:a16="http://schemas.microsoft.com/office/drawing/2014/main" id="{FAB9D443-C7BB-536C-E414-077BACF15D25}"/>
              </a:ext>
            </a:extLst>
          </p:cNvPr>
          <p:cNvSpPr>
            <a:spLocks noGrp="1"/>
          </p:cNvSpPr>
          <p:nvPr>
            <p:ph type="body" sz="quarter" idx="27"/>
          </p:nvPr>
        </p:nvSpPr>
        <p:spPr/>
        <p:txBody>
          <a:bodyPr/>
          <a:lstStyle/>
          <a:p>
            <a:endParaRPr lang="en-US"/>
          </a:p>
        </p:txBody>
      </p:sp>
      <p:sp>
        <p:nvSpPr>
          <p:cNvPr id="13" name="Text Placeholder 12">
            <a:extLst>
              <a:ext uri="{FF2B5EF4-FFF2-40B4-BE49-F238E27FC236}">
                <a16:creationId xmlns:a16="http://schemas.microsoft.com/office/drawing/2014/main" id="{E0263164-B0F7-E22A-3766-DC40DD7F9C59}"/>
              </a:ext>
            </a:extLst>
          </p:cNvPr>
          <p:cNvSpPr>
            <a:spLocks noGrp="1"/>
          </p:cNvSpPr>
          <p:nvPr>
            <p:ph type="body" sz="quarter" idx="28"/>
          </p:nvPr>
        </p:nvSpPr>
        <p:spPr/>
        <p:txBody>
          <a:bodyPr/>
          <a:lstStyle/>
          <a:p>
            <a:endParaRPr lang="en-US"/>
          </a:p>
        </p:txBody>
      </p:sp>
      <p:sp>
        <p:nvSpPr>
          <p:cNvPr id="14" name="Text Placeholder 13">
            <a:extLst>
              <a:ext uri="{FF2B5EF4-FFF2-40B4-BE49-F238E27FC236}">
                <a16:creationId xmlns:a16="http://schemas.microsoft.com/office/drawing/2014/main" id="{AF562DAC-C84B-BBEE-CFF4-8210723E942F}"/>
              </a:ext>
            </a:extLst>
          </p:cNvPr>
          <p:cNvSpPr>
            <a:spLocks noGrp="1"/>
          </p:cNvSpPr>
          <p:nvPr>
            <p:ph type="body" sz="quarter" idx="29"/>
          </p:nvPr>
        </p:nvSpPr>
        <p:spPr/>
        <p:txBody>
          <a:bodyPr/>
          <a:lstStyle/>
          <a:p>
            <a:endParaRPr lang="en-US"/>
          </a:p>
        </p:txBody>
      </p:sp>
      <p:sp>
        <p:nvSpPr>
          <p:cNvPr id="15" name="Text Placeholder 14">
            <a:extLst>
              <a:ext uri="{FF2B5EF4-FFF2-40B4-BE49-F238E27FC236}">
                <a16:creationId xmlns:a16="http://schemas.microsoft.com/office/drawing/2014/main" id="{85659479-4B95-845C-1834-303548230B92}"/>
              </a:ext>
            </a:extLst>
          </p:cNvPr>
          <p:cNvSpPr>
            <a:spLocks noGrp="1"/>
          </p:cNvSpPr>
          <p:nvPr>
            <p:ph type="body" sz="quarter" idx="30"/>
          </p:nvPr>
        </p:nvSpPr>
        <p:spPr/>
        <p:txBody>
          <a:bodyPr/>
          <a:lstStyle/>
          <a:p>
            <a:endParaRPr lang="en-US"/>
          </a:p>
        </p:txBody>
      </p:sp>
      <p:sp>
        <p:nvSpPr>
          <p:cNvPr id="16" name="Text Placeholder 15">
            <a:extLst>
              <a:ext uri="{FF2B5EF4-FFF2-40B4-BE49-F238E27FC236}">
                <a16:creationId xmlns:a16="http://schemas.microsoft.com/office/drawing/2014/main" id="{77910F74-721C-2ED9-7041-F31CC2D184AF}"/>
              </a:ext>
            </a:extLst>
          </p:cNvPr>
          <p:cNvSpPr>
            <a:spLocks noGrp="1"/>
          </p:cNvSpPr>
          <p:nvPr>
            <p:ph type="body" sz="quarter" idx="150"/>
          </p:nvPr>
        </p:nvSpPr>
        <p:spPr>
          <a:xfrm>
            <a:off x="4859860" y="2875019"/>
            <a:ext cx="26270902" cy="646331"/>
          </a:xfrm>
        </p:spPr>
        <p:txBody>
          <a:bodyPr/>
          <a:lstStyle/>
          <a:p>
            <a:endParaRPr lang="en-US" dirty="0"/>
          </a:p>
        </p:txBody>
      </p:sp>
      <p:sp>
        <p:nvSpPr>
          <p:cNvPr id="17" name="Text Placeholder 16">
            <a:extLst>
              <a:ext uri="{FF2B5EF4-FFF2-40B4-BE49-F238E27FC236}">
                <a16:creationId xmlns:a16="http://schemas.microsoft.com/office/drawing/2014/main" id="{EB842B55-1E86-39CB-16F6-2474C8DB0D97}"/>
              </a:ext>
            </a:extLst>
          </p:cNvPr>
          <p:cNvSpPr>
            <a:spLocks noGrp="1"/>
          </p:cNvSpPr>
          <p:nvPr>
            <p:ph type="body" sz="quarter" idx="151"/>
          </p:nvPr>
        </p:nvSpPr>
        <p:spPr/>
        <p:txBody>
          <a:bodyPr/>
          <a:lstStyle/>
          <a:p>
            <a:endParaRPr lang="en-US"/>
          </a:p>
        </p:txBody>
      </p:sp>
      <p:sp>
        <p:nvSpPr>
          <p:cNvPr id="18" name="Text Placeholder 17">
            <a:extLst>
              <a:ext uri="{FF2B5EF4-FFF2-40B4-BE49-F238E27FC236}">
                <a16:creationId xmlns:a16="http://schemas.microsoft.com/office/drawing/2014/main" id="{A96C3D56-2284-B72C-87C6-848CC0DF762C}"/>
              </a:ext>
            </a:extLst>
          </p:cNvPr>
          <p:cNvSpPr>
            <a:spLocks noGrp="1"/>
          </p:cNvSpPr>
          <p:nvPr>
            <p:ph type="body" sz="quarter" idx="153"/>
          </p:nvPr>
        </p:nvSpPr>
        <p:spPr/>
        <p:txBody>
          <a:bodyPr/>
          <a:lstStyle/>
          <a:p>
            <a:endParaRPr lang="en-US"/>
          </a:p>
        </p:txBody>
      </p:sp>
    </p:spTree>
    <p:extLst>
      <p:ext uri="{BB962C8B-B14F-4D97-AF65-F5344CB8AC3E}">
        <p14:creationId xmlns:p14="http://schemas.microsoft.com/office/powerpoint/2010/main" val="803171539"/>
      </p:ext>
    </p:extLst>
  </p:cSld>
  <p:clrMapOvr>
    <a:masterClrMapping/>
  </p:clrMapOvr>
</p:sld>
</file>

<file path=ppt/theme/theme1.xml><?xml version="1.0" encoding="utf-8"?>
<a:theme xmlns:a="http://schemas.openxmlformats.org/drawingml/2006/main" name="100x100CM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PosterPresentations.com-48x48-Template</Template>
  <TotalTime>233</TotalTime>
  <Words>0</Words>
  <Application>Microsoft Macintosh PowerPoint</Application>
  <PresentationFormat>Custom</PresentationFormat>
  <Paragraphs>0</Paragraphs>
  <Slides>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Century Gothic</vt:lpstr>
      <vt:lpstr>Times New Roman</vt:lpstr>
      <vt:lpstr>Trebuchet MS</vt:lpstr>
      <vt:lpstr>100x100CM template</vt:lpstr>
      <vt:lpstr>Without guides</vt:lpstr>
      <vt:lpstr>PowerPoint Presentation</vt:lpstr>
    </vt:vector>
  </TitlesOfParts>
  <Manager>A. Kotoulas </Manager>
  <Company>Canterbury Media Services, Inc. </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100x100cm PowerPoint Presentation</dc:title>
  <dc:subject>Research poster presentation template </dc:subject>
  <dc:creator>PosterPresentations.com </dc:creator>
  <cp:keywords>100x100cm Powerpoint poster template, scientific poster template, research poster template </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
</dc:description>
  <cp:lastModifiedBy>Station 5</cp:lastModifiedBy>
  <cp:revision>42</cp:revision>
  <dcterms:created xsi:type="dcterms:W3CDTF">2012-02-09T20:53:12Z</dcterms:created>
  <dcterms:modified xsi:type="dcterms:W3CDTF">2022-05-27T19:43:33Z</dcterms:modified>
  <cp:category>Research poster templates </cp:category>
</cp:coreProperties>
</file>