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35999738" cy="50384075"/>
  <p:notesSz cx="6858000" cy="9144000"/>
  <p:defaultTextStyle>
    <a:defPPr>
      <a:defRPr lang="en-US"/>
    </a:defPPr>
    <a:lvl1pPr marL="0" algn="l" defTabSz="5081463" rtl="0" eaLnBrk="1" latinLnBrk="0" hangingPunct="1">
      <a:defRPr sz="10000" kern="1200">
        <a:solidFill>
          <a:schemeClr val="tx1"/>
        </a:solidFill>
        <a:latin typeface="+mn-lt"/>
        <a:ea typeface="+mn-ea"/>
        <a:cs typeface="+mn-cs"/>
      </a:defRPr>
    </a:lvl1pPr>
    <a:lvl2pPr marL="2540732" algn="l" defTabSz="5081463" rtl="0" eaLnBrk="1" latinLnBrk="0" hangingPunct="1">
      <a:defRPr sz="10000" kern="1200">
        <a:solidFill>
          <a:schemeClr val="tx1"/>
        </a:solidFill>
        <a:latin typeface="+mn-lt"/>
        <a:ea typeface="+mn-ea"/>
        <a:cs typeface="+mn-cs"/>
      </a:defRPr>
    </a:lvl2pPr>
    <a:lvl3pPr marL="5081463" algn="l" defTabSz="5081463" rtl="0" eaLnBrk="1" latinLnBrk="0" hangingPunct="1">
      <a:defRPr sz="10000" kern="1200">
        <a:solidFill>
          <a:schemeClr val="tx1"/>
        </a:solidFill>
        <a:latin typeface="+mn-lt"/>
        <a:ea typeface="+mn-ea"/>
        <a:cs typeface="+mn-cs"/>
      </a:defRPr>
    </a:lvl3pPr>
    <a:lvl4pPr marL="7622193" algn="l" defTabSz="5081463" rtl="0" eaLnBrk="1" latinLnBrk="0" hangingPunct="1">
      <a:defRPr sz="10000" kern="1200">
        <a:solidFill>
          <a:schemeClr val="tx1"/>
        </a:solidFill>
        <a:latin typeface="+mn-lt"/>
        <a:ea typeface="+mn-ea"/>
        <a:cs typeface="+mn-cs"/>
      </a:defRPr>
    </a:lvl4pPr>
    <a:lvl5pPr marL="10162924" algn="l" defTabSz="5081463" rtl="0" eaLnBrk="1" latinLnBrk="0" hangingPunct="1">
      <a:defRPr sz="10000" kern="1200">
        <a:solidFill>
          <a:schemeClr val="tx1"/>
        </a:solidFill>
        <a:latin typeface="+mn-lt"/>
        <a:ea typeface="+mn-ea"/>
        <a:cs typeface="+mn-cs"/>
      </a:defRPr>
    </a:lvl5pPr>
    <a:lvl6pPr marL="12703656" algn="l" defTabSz="5081463" rtl="0" eaLnBrk="1" latinLnBrk="0" hangingPunct="1">
      <a:defRPr sz="10000" kern="1200">
        <a:solidFill>
          <a:schemeClr val="tx1"/>
        </a:solidFill>
        <a:latin typeface="+mn-lt"/>
        <a:ea typeface="+mn-ea"/>
        <a:cs typeface="+mn-cs"/>
      </a:defRPr>
    </a:lvl6pPr>
    <a:lvl7pPr marL="15244389" algn="l" defTabSz="5081463" rtl="0" eaLnBrk="1" latinLnBrk="0" hangingPunct="1">
      <a:defRPr sz="10000" kern="1200">
        <a:solidFill>
          <a:schemeClr val="tx1"/>
        </a:solidFill>
        <a:latin typeface="+mn-lt"/>
        <a:ea typeface="+mn-ea"/>
        <a:cs typeface="+mn-cs"/>
      </a:defRPr>
    </a:lvl7pPr>
    <a:lvl8pPr marL="17785119" algn="l" defTabSz="5081463" rtl="0" eaLnBrk="1" latinLnBrk="0" hangingPunct="1">
      <a:defRPr sz="10000" kern="1200">
        <a:solidFill>
          <a:schemeClr val="tx1"/>
        </a:solidFill>
        <a:latin typeface="+mn-lt"/>
        <a:ea typeface="+mn-ea"/>
        <a:cs typeface="+mn-cs"/>
      </a:defRPr>
    </a:lvl8pPr>
    <a:lvl9pPr marL="20325851" algn="l" defTabSz="5081463" rtl="0" eaLnBrk="1" latinLnBrk="0" hangingPunct="1">
      <a:defRPr sz="100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441">
          <p15:clr>
            <a:srgbClr val="A4A3A4"/>
          </p15:clr>
        </p15:guide>
        <p15:guide id="3" orient="horz" pos="30856">
          <p15:clr>
            <a:srgbClr val="A4A3A4"/>
          </p15:clr>
        </p15:guide>
        <p15:guide id="5" pos="477">
          <p15:clr>
            <a:srgbClr val="A4A3A4"/>
          </p15:clr>
        </p15:guide>
        <p15:guide id="6" pos="2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5" autoAdjust="0"/>
    <p:restoredTop sz="94830" autoAdjust="0"/>
  </p:normalViewPr>
  <p:slideViewPr>
    <p:cSldViewPr snapToGrid="0" snapToObjects="1" showGuides="1">
      <p:cViewPr varScale="1">
        <p:scale>
          <a:sx n="15" d="100"/>
          <a:sy n="15" d="100"/>
        </p:scale>
        <p:origin x="2952" y="488"/>
      </p:cViewPr>
      <p:guideLst>
        <p:guide orient="horz" pos="441"/>
        <p:guide orient="horz" pos="30856"/>
        <p:guide pos="477"/>
        <p:guide pos="222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5/27/22</a:t>
            </a:fld>
            <a:endParaRPr lang="en-US" dirty="0"/>
          </a:p>
        </p:txBody>
      </p:sp>
      <p:sp>
        <p:nvSpPr>
          <p:cNvPr id="4" name="Slide Image Placeholder 3"/>
          <p:cNvSpPr>
            <a:spLocks noGrp="1" noRot="1" noChangeAspect="1"/>
          </p:cNvSpPr>
          <p:nvPr>
            <p:ph type="sldImg" idx="2"/>
          </p:nvPr>
        </p:nvSpPr>
        <p:spPr>
          <a:xfrm>
            <a:off x="2203450" y="685800"/>
            <a:ext cx="24511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5081463" rtl="0" eaLnBrk="1" latinLnBrk="0" hangingPunct="1">
      <a:defRPr sz="6800" kern="1200">
        <a:solidFill>
          <a:schemeClr val="tx1"/>
        </a:solidFill>
        <a:latin typeface="+mn-lt"/>
        <a:ea typeface="+mn-ea"/>
        <a:cs typeface="+mn-cs"/>
      </a:defRPr>
    </a:lvl1pPr>
    <a:lvl2pPr marL="2540732" algn="l" defTabSz="5081463" rtl="0" eaLnBrk="1" latinLnBrk="0" hangingPunct="1">
      <a:defRPr sz="6800" kern="1200">
        <a:solidFill>
          <a:schemeClr val="tx1"/>
        </a:solidFill>
        <a:latin typeface="+mn-lt"/>
        <a:ea typeface="+mn-ea"/>
        <a:cs typeface="+mn-cs"/>
      </a:defRPr>
    </a:lvl2pPr>
    <a:lvl3pPr marL="5081463" algn="l" defTabSz="5081463" rtl="0" eaLnBrk="1" latinLnBrk="0" hangingPunct="1">
      <a:defRPr sz="6800" kern="1200">
        <a:solidFill>
          <a:schemeClr val="tx1"/>
        </a:solidFill>
        <a:latin typeface="+mn-lt"/>
        <a:ea typeface="+mn-ea"/>
        <a:cs typeface="+mn-cs"/>
      </a:defRPr>
    </a:lvl3pPr>
    <a:lvl4pPr marL="7622193" algn="l" defTabSz="5081463" rtl="0" eaLnBrk="1" latinLnBrk="0" hangingPunct="1">
      <a:defRPr sz="6800" kern="1200">
        <a:solidFill>
          <a:schemeClr val="tx1"/>
        </a:solidFill>
        <a:latin typeface="+mn-lt"/>
        <a:ea typeface="+mn-ea"/>
        <a:cs typeface="+mn-cs"/>
      </a:defRPr>
    </a:lvl4pPr>
    <a:lvl5pPr marL="10162924" algn="l" defTabSz="5081463" rtl="0" eaLnBrk="1" latinLnBrk="0" hangingPunct="1">
      <a:defRPr sz="6800" kern="1200">
        <a:solidFill>
          <a:schemeClr val="tx1"/>
        </a:solidFill>
        <a:latin typeface="+mn-lt"/>
        <a:ea typeface="+mn-ea"/>
        <a:cs typeface="+mn-cs"/>
      </a:defRPr>
    </a:lvl5pPr>
    <a:lvl6pPr marL="12703656" algn="l" defTabSz="5081463" rtl="0" eaLnBrk="1" latinLnBrk="0" hangingPunct="1">
      <a:defRPr sz="6800" kern="1200">
        <a:solidFill>
          <a:schemeClr val="tx1"/>
        </a:solidFill>
        <a:latin typeface="+mn-lt"/>
        <a:ea typeface="+mn-ea"/>
        <a:cs typeface="+mn-cs"/>
      </a:defRPr>
    </a:lvl6pPr>
    <a:lvl7pPr marL="15244389" algn="l" defTabSz="5081463" rtl="0" eaLnBrk="1" latinLnBrk="0" hangingPunct="1">
      <a:defRPr sz="6800" kern="1200">
        <a:solidFill>
          <a:schemeClr val="tx1"/>
        </a:solidFill>
        <a:latin typeface="+mn-lt"/>
        <a:ea typeface="+mn-ea"/>
        <a:cs typeface="+mn-cs"/>
      </a:defRPr>
    </a:lvl7pPr>
    <a:lvl8pPr marL="17785119" algn="l" defTabSz="5081463" rtl="0" eaLnBrk="1" latinLnBrk="0" hangingPunct="1">
      <a:defRPr sz="6800" kern="1200">
        <a:solidFill>
          <a:schemeClr val="tx1"/>
        </a:solidFill>
        <a:latin typeface="+mn-lt"/>
        <a:ea typeface="+mn-ea"/>
        <a:cs typeface="+mn-cs"/>
      </a:defRPr>
    </a:lvl8pPr>
    <a:lvl9pPr marL="20325851" algn="l" defTabSz="5081463" rtl="0" eaLnBrk="1" latinLnBrk="0" hangingPunct="1">
      <a:defRPr sz="6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0CMx140CM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41621" y="8929394"/>
            <a:ext cx="17002878" cy="965378"/>
          </a:xfrm>
          <a:prstGeom prst="rect">
            <a:avLst/>
          </a:prstGeom>
        </p:spPr>
        <p:txBody>
          <a:bodyPr wrap="square" lIns="264661" tIns="264661" rIns="264661" bIns="264661"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756510" y="8059608"/>
            <a:ext cx="16989457" cy="941988"/>
          </a:xfrm>
          <a:prstGeom prst="rect">
            <a:avLst/>
          </a:prstGeom>
          <a:solidFill>
            <a:schemeClr val="accent5">
              <a:lumMod val="50000"/>
            </a:schemeClr>
          </a:solidFill>
        </p:spPr>
        <p:txBody>
          <a:bodyPr wrap="square" lIns="105865" tIns="105865" rIns="105865" bIns="105865" anchor="t" anchorCtr="0">
            <a:spAutoFit/>
          </a:bodyPr>
          <a:lstStyle>
            <a:lvl1pPr marL="0" indent="0" algn="ctr">
              <a:buNone/>
              <a:defRPr sz="46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756507" y="21753316"/>
            <a:ext cx="16993609" cy="941988"/>
          </a:xfrm>
          <a:prstGeom prst="rect">
            <a:avLst/>
          </a:prstGeom>
          <a:solidFill>
            <a:schemeClr val="accent5">
              <a:lumMod val="50000"/>
            </a:schemeClr>
          </a:solidFill>
        </p:spPr>
        <p:txBody>
          <a:bodyPr wrap="square" lIns="105865" tIns="105865" rIns="105865" bIns="105865" anchor="t" anchorCtr="0">
            <a:spAutoFit/>
          </a:bodyPr>
          <a:lstStyle>
            <a:lvl1pPr marL="0" indent="0" algn="ctr">
              <a:buNone/>
              <a:defRPr sz="4600" b="1" u="none" baseline="0">
                <a:solidFill>
                  <a:schemeClr val="bg1"/>
                </a:solidFill>
                <a:latin typeface="Century Gothic" panose="020B0502020202020204" pitchFamily="34" charset="0"/>
              </a:defRPr>
            </a:lvl1pPr>
          </a:lstStyle>
          <a:p>
            <a:pPr lvl="0"/>
            <a:r>
              <a:rPr lang="en-US" dirty="0"/>
              <a:t>(click to edit)  OBJECTIVES</a:t>
            </a:r>
          </a:p>
        </p:txBody>
      </p:sp>
      <p:sp>
        <p:nvSpPr>
          <p:cNvPr id="25" name="Text Placeholder 5"/>
          <p:cNvSpPr>
            <a:spLocks noGrp="1"/>
          </p:cNvSpPr>
          <p:nvPr>
            <p:ph type="body" sz="quarter" idx="25" hasCustomPrompt="1"/>
          </p:nvPr>
        </p:nvSpPr>
        <p:spPr>
          <a:xfrm>
            <a:off x="18256380" y="8059608"/>
            <a:ext cx="16989238" cy="941988"/>
          </a:xfrm>
          <a:prstGeom prst="rect">
            <a:avLst/>
          </a:prstGeom>
          <a:solidFill>
            <a:schemeClr val="accent5">
              <a:lumMod val="50000"/>
            </a:schemeClr>
          </a:solidFill>
        </p:spPr>
        <p:txBody>
          <a:bodyPr wrap="square" lIns="105865" tIns="105865" rIns="105865" bIns="105865" anchor="t" anchorCtr="0">
            <a:spAutoFit/>
          </a:bodyPr>
          <a:lstStyle>
            <a:lvl1pPr marL="0" indent="0" algn="ctr">
              <a:buNone/>
              <a:defRPr sz="46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8256380" y="8929394"/>
            <a:ext cx="16989238" cy="965378"/>
          </a:xfrm>
          <a:prstGeom prst="rect">
            <a:avLst/>
          </a:prstGeom>
        </p:spPr>
        <p:txBody>
          <a:bodyPr wrap="square" lIns="264661" tIns="264661" rIns="264661" bIns="264661"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256381" y="21779891"/>
            <a:ext cx="16984570" cy="941988"/>
          </a:xfrm>
          <a:prstGeom prst="rect">
            <a:avLst/>
          </a:prstGeom>
          <a:solidFill>
            <a:schemeClr val="accent5">
              <a:lumMod val="50000"/>
            </a:schemeClr>
          </a:solidFill>
        </p:spPr>
        <p:txBody>
          <a:bodyPr wrap="square" lIns="105865" tIns="105865" rIns="105865" bIns="105865" anchor="t" anchorCtr="0">
            <a:spAutoFit/>
          </a:bodyPr>
          <a:lstStyle>
            <a:lvl1pPr marL="0" indent="0" algn="ctr">
              <a:buNone/>
              <a:defRPr sz="46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8249869" y="22713661"/>
            <a:ext cx="16991081" cy="965378"/>
          </a:xfrm>
          <a:prstGeom prst="rect">
            <a:avLst/>
          </a:prstGeom>
        </p:spPr>
        <p:txBody>
          <a:bodyPr wrap="square" lIns="264661" tIns="264661" rIns="264661" bIns="264661"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269550" y="39304246"/>
            <a:ext cx="16976067" cy="941988"/>
          </a:xfrm>
          <a:prstGeom prst="rect">
            <a:avLst/>
          </a:prstGeom>
          <a:solidFill>
            <a:schemeClr val="accent5">
              <a:lumMod val="50000"/>
            </a:schemeClr>
          </a:solidFill>
        </p:spPr>
        <p:txBody>
          <a:bodyPr wrap="square" lIns="105865" tIns="105865" rIns="105865" bIns="105865" anchor="t" anchorCtr="0">
            <a:spAutoFit/>
          </a:bodyPr>
          <a:lstStyle>
            <a:lvl1pPr marL="0" indent="0" algn="ctr">
              <a:buNone/>
              <a:defRPr sz="46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8256381" y="40261558"/>
            <a:ext cx="16984570" cy="965378"/>
          </a:xfrm>
          <a:prstGeom prst="rect">
            <a:avLst/>
          </a:prstGeom>
        </p:spPr>
        <p:txBody>
          <a:bodyPr wrap="square" lIns="264661" tIns="264661" rIns="264661" bIns="264661"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741620" y="22689276"/>
            <a:ext cx="17004346" cy="965378"/>
          </a:xfrm>
          <a:prstGeom prst="rect">
            <a:avLst/>
          </a:prstGeom>
        </p:spPr>
        <p:txBody>
          <a:bodyPr wrap="square" lIns="264661" tIns="264661" rIns="264661" bIns="264661"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864418" y="3658203"/>
            <a:ext cx="26270902" cy="830997"/>
          </a:xfrm>
          <a:prstGeom prst="rect">
            <a:avLst/>
          </a:prstGeom>
        </p:spPr>
        <p:txBody>
          <a:bodyPr anchor="t" anchorCtr="0">
            <a:spAutoFit/>
          </a:bodyPr>
          <a:lstStyle>
            <a:lvl1pPr marL="0" indent="0" algn="ctr">
              <a:buFontTx/>
              <a:buNone/>
              <a:defRPr sz="48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864418" y="2273108"/>
            <a:ext cx="26270902" cy="1015663"/>
          </a:xfrm>
          <a:prstGeom prst="rect">
            <a:avLst/>
          </a:prstGeom>
        </p:spPr>
        <p:txBody>
          <a:bodyPr anchor="t" anchorCtr="0">
            <a:spAutoFit/>
          </a:bodyPr>
          <a:lstStyle>
            <a:lvl1pPr marL="0" indent="0" algn="ctr">
              <a:buFontTx/>
              <a:buNone/>
              <a:defRPr sz="60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4864418" y="580237"/>
            <a:ext cx="26270902" cy="1323439"/>
          </a:xfrm>
          <a:prstGeom prst="rect">
            <a:avLst/>
          </a:prstGeom>
        </p:spPr>
        <p:txBody>
          <a:bodyPr anchor="t" anchorCtr="0">
            <a:spAutoFit/>
          </a:bodyPr>
          <a:lstStyle>
            <a:lvl1pPr marL="0" indent="0" algn="ctr">
              <a:buFontTx/>
              <a:buNone/>
              <a:defRPr sz="80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41621" y="8929394"/>
            <a:ext cx="17002878" cy="965378"/>
          </a:xfrm>
          <a:prstGeom prst="rect">
            <a:avLst/>
          </a:prstGeom>
        </p:spPr>
        <p:txBody>
          <a:bodyPr wrap="square" lIns="264661" tIns="264661" rIns="264661" bIns="264661">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756510" y="8059608"/>
            <a:ext cx="16989457"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756507" y="21753316"/>
            <a:ext cx="16993609"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8256380" y="8059608"/>
            <a:ext cx="16989238"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8256380" y="8929394"/>
            <a:ext cx="16989238" cy="965378"/>
          </a:xfrm>
          <a:prstGeom prst="rect">
            <a:avLst/>
          </a:prstGeom>
        </p:spPr>
        <p:txBody>
          <a:bodyPr wrap="square" lIns="264661" tIns="264661" rIns="264661" bIns="264661">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256381" y="21779891"/>
            <a:ext cx="16984570"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8249869" y="22713661"/>
            <a:ext cx="16991081" cy="965378"/>
          </a:xfrm>
          <a:prstGeom prst="rect">
            <a:avLst/>
          </a:prstGeom>
        </p:spPr>
        <p:txBody>
          <a:bodyPr wrap="square" lIns="264661" tIns="264661" rIns="264661" bIns="264661">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269550" y="39304246"/>
            <a:ext cx="16976067" cy="941988"/>
          </a:xfrm>
          <a:prstGeom prst="rect">
            <a:avLst/>
          </a:prstGeom>
          <a:noFill/>
        </p:spPr>
        <p:txBody>
          <a:bodyPr wrap="square" lIns="105865" tIns="105865" rIns="105865" bIns="105865" anchor="ctr" anchorCtr="0">
            <a:spAutoFit/>
          </a:bodyPr>
          <a:lstStyle>
            <a:lvl1pPr marL="0" indent="0" algn="ctr">
              <a:buNone/>
              <a:defRPr sz="46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8256381" y="40261558"/>
            <a:ext cx="16984570" cy="965378"/>
          </a:xfrm>
          <a:prstGeom prst="rect">
            <a:avLst/>
          </a:prstGeom>
        </p:spPr>
        <p:txBody>
          <a:bodyPr wrap="square" lIns="264661" tIns="264661" rIns="264661" bIns="264661">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741620" y="22689276"/>
            <a:ext cx="17004346" cy="965378"/>
          </a:xfrm>
          <a:prstGeom prst="rect">
            <a:avLst/>
          </a:prstGeom>
        </p:spPr>
        <p:txBody>
          <a:bodyPr wrap="square" lIns="264661" tIns="264661" rIns="264661" bIns="264661">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720287" indent="-661648">
              <a:defRPr sz="2900">
                <a:latin typeface="Trebuchet MS" pitchFamily="34" charset="0"/>
              </a:defRPr>
            </a:lvl2pPr>
            <a:lvl3pPr marL="2381935" indent="-661648">
              <a:defRPr sz="2900">
                <a:latin typeface="Trebuchet MS" pitchFamily="34" charset="0"/>
              </a:defRPr>
            </a:lvl3pPr>
            <a:lvl4pPr marL="3109749" indent="-727814">
              <a:defRPr sz="2900">
                <a:latin typeface="Trebuchet MS" pitchFamily="34" charset="0"/>
              </a:defRPr>
            </a:lvl4pPr>
            <a:lvl5pPr marL="3639069" indent="-529319">
              <a:defRPr sz="29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864418" y="5914988"/>
            <a:ext cx="26270902" cy="1280160"/>
          </a:xfrm>
          <a:prstGeom prst="rect">
            <a:avLst/>
          </a:prstGeom>
        </p:spPr>
        <p:txBody>
          <a:bodyPr>
            <a:normAutofit/>
          </a:bodyPr>
          <a:lstStyle>
            <a:lvl1pPr marL="0" indent="0" algn="ctr">
              <a:buFontTx/>
              <a:buNone/>
              <a:defRPr sz="72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864418" y="3720432"/>
            <a:ext cx="26270902" cy="2194556"/>
          </a:xfrm>
          <a:prstGeom prst="rect">
            <a:avLst/>
          </a:prstGeom>
        </p:spPr>
        <p:txBody>
          <a:bodyPr anchor="t" anchorCtr="1">
            <a:normAutofit/>
          </a:bodyPr>
          <a:lstStyle>
            <a:lvl1pPr marL="0" indent="0" algn="ctr">
              <a:buFontTx/>
              <a:buNone/>
              <a:defRPr sz="115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4864418" y="580237"/>
            <a:ext cx="26270902" cy="3140195"/>
          </a:xfrm>
          <a:prstGeom prst="rect">
            <a:avLst/>
          </a:prstGeom>
        </p:spPr>
        <p:txBody>
          <a:bodyPr anchor="t" anchorCtr="1">
            <a:normAutofit/>
          </a:bodyPr>
          <a:lstStyle>
            <a:lvl1pPr marL="0" indent="0" algn="ctr">
              <a:buFontTx/>
              <a:buNone/>
              <a:defRPr sz="16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1980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73A642-30BC-4E4A-7654-61B07F989EAA}"/>
              </a:ext>
            </a:extLst>
          </p:cNvPr>
          <p:cNvSpPr/>
          <p:nvPr userDrawn="1"/>
        </p:nvSpPr>
        <p:spPr>
          <a:xfrm>
            <a:off x="0" y="49377272"/>
            <a:ext cx="35999738" cy="108295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Box 14"/>
          <p:cNvSpPr txBox="1">
            <a:spLocks noChangeArrowheads="1"/>
          </p:cNvSpPr>
          <p:nvPr userDrawn="1"/>
        </p:nvSpPr>
        <p:spPr bwMode="auto">
          <a:xfrm>
            <a:off x="1449116" y="49726686"/>
            <a:ext cx="3135584" cy="384124"/>
          </a:xfrm>
          <a:prstGeom prst="rect">
            <a:avLst/>
          </a:prstGeom>
          <a:noFill/>
          <a:ln w="9525">
            <a:noFill/>
            <a:miter lim="800000"/>
            <a:headEnd/>
            <a:tailEnd/>
          </a:ln>
          <a:effectLst/>
        </p:spPr>
        <p:txBody>
          <a:bodyPr wrap="square" lIns="105664" tIns="52822" rIns="105664" bIns="52822">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193B74F0-2EA3-0242-9439-5698E54158C3}"/>
              </a:ext>
            </a:extLst>
          </p:cNvPr>
          <p:cNvGraphicFramePr>
            <a:graphicFrameLocks noGrp="1"/>
          </p:cNvGraphicFramePr>
          <p:nvPr userDrawn="1">
            <p:extLst>
              <p:ext uri="{D42A27DB-BD31-4B8C-83A1-F6EECF244321}">
                <p14:modId xmlns:p14="http://schemas.microsoft.com/office/powerpoint/2010/main" val="1770139661"/>
              </p:ext>
            </p:extLst>
          </p:nvPr>
        </p:nvGraphicFramePr>
        <p:xfrm>
          <a:off x="-15601950" y="23442"/>
          <a:ext cx="14851956" cy="50378094"/>
        </p:xfrm>
        <a:graphic>
          <a:graphicData uri="http://schemas.openxmlformats.org/drawingml/2006/table">
            <a:tbl>
              <a:tblPr firstRow="1" bandRow="1">
                <a:tableStyleId>{5C22544A-7EE6-4342-B048-85BDC9FD1C3A}</a:tableStyleId>
              </a:tblPr>
              <a:tblGrid>
                <a:gridCol w="6368399">
                  <a:extLst>
                    <a:ext uri="{9D8B030D-6E8A-4147-A177-3AD203B41FA5}">
                      <a16:colId xmlns:a16="http://schemas.microsoft.com/office/drawing/2014/main" val="20000"/>
                    </a:ext>
                  </a:extLst>
                </a:gridCol>
                <a:gridCol w="8483557">
                  <a:extLst>
                    <a:ext uri="{9D8B030D-6E8A-4147-A177-3AD203B41FA5}">
                      <a16:colId xmlns:a16="http://schemas.microsoft.com/office/drawing/2014/main" val="20001"/>
                    </a:ext>
                  </a:extLst>
                </a:gridCol>
              </a:tblGrid>
              <a:tr h="1950322">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800" b="0" spc="600" dirty="0">
                          <a:solidFill>
                            <a:srgbClr val="1F3A4E"/>
                          </a:solidFill>
                          <a:latin typeface="Arial Black" panose="020B0A04020102020204" pitchFamily="34" charset="0"/>
                        </a:rPr>
                        <a:t>QUICK START GUIDE</a:t>
                      </a:r>
                      <a:br>
                        <a:rPr lang="en-US" sz="4800" b="0" spc="600" dirty="0">
                          <a:solidFill>
                            <a:srgbClr val="1F3A4E"/>
                          </a:solidFill>
                          <a:latin typeface="Arial Black" panose="020B0A04020102020204" pitchFamily="34" charset="0"/>
                        </a:rPr>
                      </a:br>
                      <a:r>
                        <a:rPr lang="en-US" sz="4000" b="1" spc="0" dirty="0">
                          <a:solidFill>
                            <a:srgbClr val="FF0000"/>
                          </a:solidFill>
                          <a:latin typeface="Trebuchet MS" pitchFamily="34" charset="0"/>
                        </a:rPr>
                        <a:t>(THIS SIDEBAR WILL NOT PRINT)</a:t>
                      </a:r>
                      <a:endParaRPr lang="en-US" sz="4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995425">
                <a:tc gridSpan="2">
                  <a:txBody>
                    <a:bodyPr/>
                    <a:lstStyle/>
                    <a:p>
                      <a:pPr defTabSz="3765639"/>
                      <a:r>
                        <a:rPr lang="en-US" sz="3200" i="0" dirty="0">
                          <a:solidFill>
                            <a:srgbClr val="D9D9D9"/>
                          </a:solidFill>
                          <a:latin typeface="Arial"/>
                          <a:cs typeface="Arial"/>
                        </a:rPr>
                        <a:t>This PowerPoint template produces a </a:t>
                      </a:r>
                      <a:r>
                        <a:rPr lang="en-US" sz="3200" b="1" i="0" dirty="0">
                          <a:solidFill>
                            <a:srgbClr val="FFC000"/>
                          </a:solidFill>
                          <a:latin typeface="Arial"/>
                          <a:cs typeface="Arial"/>
                        </a:rPr>
                        <a:t>100x140cm</a:t>
                      </a:r>
                      <a:r>
                        <a:rPr lang="en-US" sz="3200" i="0" dirty="0">
                          <a:solidFill>
                            <a:srgbClr val="FFC000"/>
                          </a:solidFill>
                          <a:latin typeface="Arial"/>
                          <a:cs typeface="Arial"/>
                        </a:rPr>
                        <a:t> </a:t>
                      </a:r>
                      <a:r>
                        <a:rPr lang="en-US" sz="32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3200" i="0" dirty="0">
                        <a:solidFill>
                          <a:srgbClr val="D9D9D9"/>
                        </a:solidFill>
                        <a:latin typeface="Arial"/>
                        <a:cs typeface="Arial"/>
                      </a:endParaRPr>
                    </a:p>
                    <a:p>
                      <a:pPr defTabSz="3765639"/>
                      <a:r>
                        <a:rPr lang="en-US" sz="32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3200" i="0" dirty="0" err="1">
                          <a:solidFill>
                            <a:srgbClr val="FFC000"/>
                          </a:solidFill>
                          <a:latin typeface="Arial"/>
                          <a:cs typeface="Arial"/>
                        </a:rPr>
                        <a:t>PosterPresentations.com</a:t>
                      </a:r>
                      <a:r>
                        <a:rPr lang="en-US" sz="3200" i="0" dirty="0">
                          <a:solidFill>
                            <a:srgbClr val="D9D9D9"/>
                          </a:solidFill>
                          <a:latin typeface="Arial"/>
                          <a:cs typeface="Arial"/>
                        </a:rPr>
                        <a:t> and click on the  </a:t>
                      </a:r>
                      <a:r>
                        <a:rPr lang="en-US" sz="3200" i="0" dirty="0">
                          <a:solidFill>
                            <a:srgbClr val="FFC000"/>
                          </a:solidFill>
                          <a:latin typeface="Arial"/>
                          <a:cs typeface="Arial"/>
                        </a:rPr>
                        <a:t>HELP DESK</a:t>
                      </a:r>
                      <a:r>
                        <a:rPr lang="en-US" sz="3200" i="0" baseline="0" dirty="0">
                          <a:solidFill>
                            <a:srgbClr val="D9D9D9"/>
                          </a:solidFill>
                          <a:latin typeface="Arial"/>
                          <a:cs typeface="Arial"/>
                        </a:rPr>
                        <a:t> </a:t>
                      </a:r>
                      <a:r>
                        <a:rPr lang="en-US" sz="3200" i="0" dirty="0">
                          <a:solidFill>
                            <a:srgbClr val="D9D9D9"/>
                          </a:solidFill>
                          <a:latin typeface="Arial"/>
                          <a:cs typeface="Arial"/>
                        </a:rPr>
                        <a:t>tab.</a:t>
                      </a:r>
                    </a:p>
                    <a:p>
                      <a:pPr defTabSz="3765639"/>
                      <a:endParaRPr lang="en-US" sz="3200" i="0" dirty="0">
                        <a:solidFill>
                          <a:srgbClr val="D9D9D9"/>
                        </a:solidFill>
                        <a:latin typeface="Arial"/>
                        <a:cs typeface="Arial"/>
                      </a:endParaRPr>
                    </a:p>
                    <a:p>
                      <a:pPr defTabSz="3765639"/>
                      <a:r>
                        <a:rPr lang="en-US" sz="3200" i="0" dirty="0">
                          <a:solidFill>
                            <a:srgbClr val="D9D9D9"/>
                          </a:solidFill>
                          <a:latin typeface="Arial"/>
                          <a:cs typeface="Arial"/>
                        </a:rPr>
                        <a:t>To print your poster using our same-day professional printing service, go online to </a:t>
                      </a:r>
                      <a:r>
                        <a:rPr lang="en-US" sz="3200" i="0" dirty="0" err="1">
                          <a:solidFill>
                            <a:srgbClr val="FFC000"/>
                          </a:solidFill>
                          <a:latin typeface="Arial"/>
                          <a:cs typeface="Arial"/>
                        </a:rPr>
                        <a:t>PosterPresentations.com</a:t>
                      </a:r>
                      <a:r>
                        <a:rPr lang="en-US" sz="3200" i="0" dirty="0">
                          <a:solidFill>
                            <a:srgbClr val="D9D9D9"/>
                          </a:solidFill>
                          <a:latin typeface="Arial"/>
                          <a:cs typeface="Arial"/>
                        </a:rPr>
                        <a:t> and click on "</a:t>
                      </a:r>
                      <a:r>
                        <a:rPr lang="en-US" sz="3200" i="0" dirty="0">
                          <a:solidFill>
                            <a:srgbClr val="FFC000"/>
                          </a:solidFill>
                          <a:latin typeface="Arial"/>
                          <a:cs typeface="Arial"/>
                        </a:rPr>
                        <a:t>Order your poster</a:t>
                      </a:r>
                      <a:r>
                        <a:rPr lang="en-US" sz="3200" i="0" dirty="0">
                          <a:solidFill>
                            <a:srgbClr val="D9D9D9"/>
                          </a:solidFill>
                          <a:latin typeface="Arial"/>
                          <a:cs typeface="Arial"/>
                        </a:rPr>
                        <a:t>".</a:t>
                      </a:r>
                      <a:endParaRPr lang="en-US" sz="32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7151169">
                <a:tc>
                  <a:txBody>
                    <a:bodyPr/>
                    <a:lstStyle/>
                    <a:p>
                      <a:pPr algn="ctr"/>
                      <a:endParaRPr lang="en-US" sz="3200" dirty="0">
                        <a:solidFill>
                          <a:srgbClr val="1F3A4E"/>
                        </a:solidFill>
                      </a:endParaRPr>
                    </a:p>
                    <a:p>
                      <a:pPr algn="ctr"/>
                      <a:endParaRPr lang="en-US" sz="3200" dirty="0">
                        <a:solidFill>
                          <a:srgbClr val="1F3A4E"/>
                        </a:solidFill>
                      </a:endParaRPr>
                    </a:p>
                    <a:p>
                      <a:pPr algn="ctr"/>
                      <a:r>
                        <a:rPr lang="en-US" sz="3200" dirty="0">
                          <a:solidFill>
                            <a:schemeClr val="bg1"/>
                          </a:solidFill>
                          <a:latin typeface="Arial" panose="020B0604020202020204" pitchFamily="34" charset="0"/>
                          <a:cs typeface="Arial" panose="020B0604020202020204" pitchFamily="34" charset="0"/>
                        </a:rPr>
                        <a:t>This is a template for a</a:t>
                      </a:r>
                    </a:p>
                    <a:p>
                      <a:pPr algn="ctr"/>
                      <a:r>
                        <a:rPr lang="en-US" sz="3200" dirty="0">
                          <a:solidFill>
                            <a:schemeClr val="bg1"/>
                          </a:solidFill>
                          <a:latin typeface="Arial" panose="020B0604020202020204" pitchFamily="34" charset="0"/>
                          <a:cs typeface="Arial" panose="020B0604020202020204" pitchFamily="34" charset="0"/>
                        </a:rPr>
                        <a:t>presentation poster </a:t>
                      </a:r>
                      <a:br>
                        <a:rPr lang="en-US" sz="3200" dirty="0">
                          <a:solidFill>
                            <a:schemeClr val="bg1"/>
                          </a:solidFill>
                          <a:latin typeface="Arial" panose="020B0604020202020204" pitchFamily="34" charset="0"/>
                          <a:cs typeface="Arial" panose="020B0604020202020204" pitchFamily="34" charset="0"/>
                        </a:rPr>
                      </a:br>
                      <a:r>
                        <a:rPr lang="en-US" sz="4800" b="1" dirty="0">
                          <a:solidFill>
                            <a:srgbClr val="FFC000"/>
                          </a:solidFill>
                          <a:latin typeface="Arial" panose="020B0604020202020204" pitchFamily="34" charset="0"/>
                          <a:cs typeface="Arial" panose="020B0604020202020204" pitchFamily="34" charset="0"/>
                        </a:rPr>
                        <a:t>100x140cm</a:t>
                      </a:r>
                      <a:br>
                        <a:rPr lang="en-US" sz="3200" dirty="0">
                          <a:solidFill>
                            <a:schemeClr val="bg1"/>
                          </a:solidFill>
                          <a:latin typeface="Arial" panose="020B0604020202020204" pitchFamily="34" charset="0"/>
                          <a:cs typeface="Arial" panose="020B0604020202020204" pitchFamily="34" charset="0"/>
                        </a:rPr>
                      </a:br>
                      <a:endParaRPr lang="en-US" sz="32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600" b="1" baseline="0" dirty="0">
                          <a:solidFill>
                            <a:srgbClr val="FFC000"/>
                          </a:solidFill>
                          <a:latin typeface="Arial" panose="020B0604020202020204" pitchFamily="34" charset="0"/>
                          <a:cs typeface="Arial" panose="020B0604020202020204" pitchFamily="34" charset="0"/>
                        </a:rPr>
                        <a:t>Important: Check the template size</a:t>
                      </a:r>
                      <a:br>
                        <a:rPr lang="en-US" sz="3200" b="0" baseline="0" dirty="0">
                          <a:solidFill>
                            <a:srgbClr val="FFC000"/>
                          </a:solidFill>
                          <a:latin typeface="Arial" panose="020B0604020202020204" pitchFamily="34" charset="0"/>
                          <a:cs typeface="Arial" panose="020B0604020202020204" pitchFamily="34" charset="0"/>
                        </a:rPr>
                      </a:br>
                      <a:r>
                        <a:rPr lang="en-US" sz="3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3200" b="0" baseline="0" dirty="0">
                          <a:solidFill>
                            <a:srgbClr val="D9D9D9"/>
                          </a:solidFill>
                          <a:latin typeface="Arial" panose="020B0604020202020204" pitchFamily="34" charset="0"/>
                          <a:cs typeface="Arial" panose="020B0604020202020204" pitchFamily="34" charset="0"/>
                        </a:rPr>
                      </a:br>
                      <a:endParaRPr lang="en-US" sz="3200" b="0" baseline="0" dirty="0">
                        <a:solidFill>
                          <a:srgbClr val="D9D9D9"/>
                        </a:solidFill>
                        <a:latin typeface="Arial" panose="020B0604020202020204" pitchFamily="34" charset="0"/>
                        <a:cs typeface="Arial" panose="020B0604020202020204" pitchFamily="34" charset="0"/>
                      </a:endParaRPr>
                    </a:p>
                    <a:p>
                      <a:pPr marL="0" marR="0" indent="0" algn="l" defTabSz="4388900" rtl="0" eaLnBrk="1" fontAlgn="auto" latinLnBrk="0" hangingPunct="1">
                        <a:lnSpc>
                          <a:spcPct val="100000"/>
                        </a:lnSpc>
                        <a:spcBef>
                          <a:spcPts val="0"/>
                        </a:spcBef>
                        <a:spcAft>
                          <a:spcPts val="0"/>
                        </a:spcAft>
                        <a:buClrTx/>
                        <a:buSzTx/>
                        <a:buFontTx/>
                        <a:buNone/>
                        <a:tabLst/>
                        <a:defRPr/>
                      </a:pPr>
                      <a:r>
                        <a:rPr lang="en-US" sz="3200" b="0" baseline="0" dirty="0">
                          <a:solidFill>
                            <a:srgbClr val="D9D9D9"/>
                          </a:solidFill>
                          <a:latin typeface="Arial" panose="020B0604020202020204" pitchFamily="34" charset="0"/>
                          <a:cs typeface="Arial" panose="020B0604020202020204" pitchFamily="34" charset="0"/>
                        </a:rPr>
                        <a:t>In inches this poster pan be printed as a</a:t>
                      </a:r>
                      <a:br>
                        <a:rPr lang="en-US" sz="3200" b="0" baseline="0" dirty="0">
                          <a:solidFill>
                            <a:srgbClr val="D9D9D9"/>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39.37x55.12”</a:t>
                      </a:r>
                      <a:br>
                        <a:rPr lang="en-US" sz="3200" b="0" baseline="0" dirty="0">
                          <a:solidFill>
                            <a:srgbClr val="D9D9D9"/>
                          </a:solidFill>
                          <a:latin typeface="Arial" panose="020B0604020202020204" pitchFamily="34" charset="0"/>
                          <a:cs typeface="Arial" panose="020B0604020202020204" pitchFamily="34" charset="0"/>
                        </a:rPr>
                      </a:br>
                      <a:endParaRPr lang="en-US" sz="32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7006702">
                <a:tc>
                  <a:txBody>
                    <a:bodyPr/>
                    <a:lstStyle/>
                    <a:p>
                      <a:endParaRPr lang="en-US" sz="3200" dirty="0">
                        <a:solidFill>
                          <a:srgbClr val="1F3A4E"/>
                        </a:solidFill>
                      </a:endParaRPr>
                    </a:p>
                  </a:txBody>
                  <a:tcPr>
                    <a:blipFill rotWithShape="1">
                      <a:blip r:embed="rId3"/>
                      <a:stretch>
                        <a:fillRect/>
                      </a:stretch>
                    </a:blipFill>
                  </a:tcPr>
                </a:tc>
                <a:tc>
                  <a:txBody>
                    <a:bodyPr/>
                    <a:lstStyle/>
                    <a:p>
                      <a:pPr algn="l"/>
                      <a:r>
                        <a:rPr lang="en-US" sz="3600" b="1" baseline="0" dirty="0">
                          <a:solidFill>
                            <a:srgbClr val="FFC000"/>
                          </a:solidFill>
                          <a:latin typeface="Arial" panose="020B0604020202020204" pitchFamily="34" charset="0"/>
                          <a:cs typeface="Arial" panose="020B0604020202020204" pitchFamily="34" charset="0"/>
                        </a:rPr>
                        <a:t>How to </a:t>
                      </a:r>
                      <a:r>
                        <a:rPr lang="en-US" sz="5400" b="1" baseline="0" dirty="0">
                          <a:solidFill>
                            <a:srgbClr val="FFC000"/>
                          </a:solidFill>
                          <a:latin typeface="Arial" panose="020B0604020202020204" pitchFamily="34" charset="0"/>
                          <a:cs typeface="Arial" panose="020B0604020202020204" pitchFamily="34" charset="0"/>
                        </a:rPr>
                        <a:t>Zoom in </a:t>
                      </a:r>
                      <a:r>
                        <a:rPr lang="en-US" sz="3600" b="1" baseline="0" dirty="0">
                          <a:solidFill>
                            <a:srgbClr val="FFC000"/>
                          </a:solidFill>
                          <a:latin typeface="Arial" panose="020B0604020202020204" pitchFamily="34" charset="0"/>
                          <a:cs typeface="Arial" panose="020B0604020202020204" pitchFamily="34" charset="0"/>
                        </a:rPr>
                        <a:t>and </a:t>
                      </a:r>
                      <a:r>
                        <a:rPr lang="en-US" sz="2800" b="1" baseline="0" dirty="0">
                          <a:solidFill>
                            <a:srgbClr val="FFC000"/>
                          </a:solidFill>
                          <a:latin typeface="Arial" panose="020B0604020202020204" pitchFamily="34" charset="0"/>
                          <a:cs typeface="Arial" panose="020B0604020202020204" pitchFamily="34" charset="0"/>
                        </a:rPr>
                        <a:t>out</a:t>
                      </a:r>
                      <a:endParaRPr lang="en-US" sz="3600" b="1" baseline="0" dirty="0">
                        <a:solidFill>
                          <a:srgbClr val="FFC000"/>
                        </a:solidFill>
                        <a:latin typeface="Arial" panose="020B0604020202020204" pitchFamily="34" charset="0"/>
                        <a:cs typeface="Arial" panose="020B0604020202020204" pitchFamily="34" charset="0"/>
                      </a:endParaRPr>
                    </a:p>
                    <a:p>
                      <a:pPr algn="l"/>
                      <a:r>
                        <a:rPr lang="en-US" sz="3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3200" b="0" baseline="0" dirty="0">
                          <a:solidFill>
                            <a:srgbClr val="D9D9D9"/>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1. </a:t>
                      </a:r>
                      <a:r>
                        <a:rPr lang="en-US" sz="3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3200" b="0" baseline="0" dirty="0">
                          <a:solidFill>
                            <a:srgbClr val="D9D9D9"/>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2. </a:t>
                      </a:r>
                      <a:r>
                        <a:rPr lang="en-US" sz="3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3322765">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600" b="1" baseline="0" dirty="0">
                          <a:solidFill>
                            <a:srgbClr val="FFC000"/>
                          </a:solidFill>
                          <a:latin typeface="Arial" panose="020B0604020202020204" pitchFamily="34" charset="0"/>
                          <a:cs typeface="Arial" panose="020B0604020202020204" pitchFamily="34" charset="0"/>
                        </a:rPr>
                        <a:t>Ruler and Guides</a:t>
                      </a:r>
                      <a:br>
                        <a:rPr lang="en-US" sz="3200" b="0" baseline="0" dirty="0">
                          <a:solidFill>
                            <a:srgbClr val="FFC000"/>
                          </a:solidFill>
                          <a:latin typeface="Arial" panose="020B0604020202020204" pitchFamily="34" charset="0"/>
                          <a:cs typeface="Arial" panose="020B0604020202020204" pitchFamily="34" charset="0"/>
                        </a:rPr>
                      </a:br>
                      <a:r>
                        <a:rPr lang="en-US" sz="3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6573299">
                <a:tc>
                  <a:txBody>
                    <a:bodyPr/>
                    <a:lstStyle/>
                    <a:p>
                      <a:endParaRPr lang="en-US" sz="3200" dirty="0">
                        <a:solidFill>
                          <a:srgbClr val="1F3A4E"/>
                        </a:solidFill>
                      </a:endParaRPr>
                    </a:p>
                  </a:txBody>
                  <a:tcPr>
                    <a:blipFill rotWithShape="1">
                      <a:blip r:embed="rId4"/>
                      <a:stretch>
                        <a:fillRect/>
                      </a:stretch>
                    </a:blipFill>
                  </a:tcPr>
                </a:tc>
                <a:tc>
                  <a:txBody>
                    <a:bodyPr/>
                    <a:lstStyle/>
                    <a:p>
                      <a:pPr marL="0" lvl="1" indent="0" algn="l" defTabSz="114300"/>
                      <a:r>
                        <a:rPr lang="en-US" sz="3600" b="1" baseline="0" dirty="0">
                          <a:solidFill>
                            <a:srgbClr val="FFC000"/>
                          </a:solidFill>
                          <a:latin typeface="Arial" panose="020B0604020202020204" pitchFamily="34" charset="0"/>
                          <a:cs typeface="Arial" panose="020B0604020202020204" pitchFamily="34" charset="0"/>
                        </a:rPr>
                        <a:t>Headers and text containers</a:t>
                      </a:r>
                      <a:br>
                        <a:rPr lang="en-US" sz="3200" b="0" baseline="0" dirty="0">
                          <a:solidFill>
                            <a:schemeClr val="bg1"/>
                          </a:solidFill>
                          <a:latin typeface="Arial" panose="020B0604020202020204" pitchFamily="34" charset="0"/>
                          <a:cs typeface="Arial" panose="020B0604020202020204" pitchFamily="34" charset="0"/>
                        </a:rPr>
                      </a:br>
                      <a:r>
                        <a:rPr lang="en-US" sz="3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3200" b="0" baseline="0" dirty="0">
                          <a:solidFill>
                            <a:schemeClr val="bg1"/>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a:t>
                      </a:r>
                      <a:r>
                        <a:rPr lang="en-US" sz="3200" b="0" baseline="0" dirty="0">
                          <a:solidFill>
                            <a:schemeClr val="bg1"/>
                          </a:solidFill>
                          <a:latin typeface="Arial" panose="020B0604020202020204" pitchFamily="34" charset="0"/>
                          <a:cs typeface="Arial" panose="020B0604020202020204" pitchFamily="34" charset="0"/>
                        </a:rPr>
                        <a:t> </a:t>
                      </a:r>
                      <a:r>
                        <a:rPr lang="en-US" sz="32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3200" b="0" baseline="0" dirty="0">
                          <a:solidFill>
                            <a:schemeClr val="bg1"/>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a:t>
                      </a:r>
                      <a:r>
                        <a:rPr lang="en-US" sz="3200" b="0" baseline="0" dirty="0">
                          <a:solidFill>
                            <a:schemeClr val="bg1"/>
                          </a:solidFill>
                          <a:latin typeface="Arial" panose="020B0604020202020204" pitchFamily="34" charset="0"/>
                          <a:cs typeface="Arial" panose="020B0604020202020204" pitchFamily="34" charset="0"/>
                        </a:rPr>
                        <a:t> </a:t>
                      </a:r>
                      <a:r>
                        <a:rPr lang="en-US" sz="3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3200" b="0" baseline="0" dirty="0">
                          <a:solidFill>
                            <a:schemeClr val="bg1"/>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a:t>
                      </a:r>
                      <a:r>
                        <a:rPr lang="en-US" sz="3200" b="0" baseline="0" dirty="0">
                          <a:solidFill>
                            <a:schemeClr val="bg1"/>
                          </a:solidFill>
                          <a:latin typeface="Arial" panose="020B0604020202020204" pitchFamily="34" charset="0"/>
                          <a:cs typeface="Arial" panose="020B0604020202020204" pitchFamily="34" charset="0"/>
                        </a:rPr>
                        <a:t> </a:t>
                      </a:r>
                      <a:r>
                        <a:rPr lang="en-US" sz="3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5345319">
                <a:tc gridSpan="2">
                  <a:txBody>
                    <a:bodyPr/>
                    <a:lstStyle/>
                    <a:p>
                      <a:r>
                        <a:rPr lang="en-US" sz="3600" b="1" dirty="0">
                          <a:solidFill>
                            <a:srgbClr val="FFC000"/>
                          </a:solidFill>
                          <a:latin typeface="Arial" panose="020B0604020202020204" pitchFamily="34" charset="0"/>
                          <a:cs typeface="Arial" panose="020B0604020202020204" pitchFamily="34" charset="0"/>
                        </a:rPr>
                        <a:t>Adding content to the poster</a:t>
                      </a:r>
                    </a:p>
                    <a:p>
                      <a:r>
                        <a:rPr lang="en-US" sz="3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3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32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53946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a:t>
                      </a:r>
                      <a:r>
                        <a:rPr kumimoji="0" lang="en-US" sz="3200" b="0" i="0" u="none" strike="noStrike" kern="1200" cap="none" spc="0" normalizeH="0" baseline="0" noProof="0" dirty="0">
                          <a:ln>
                            <a:noFill/>
                          </a:ln>
                          <a:solidFill>
                            <a:srgbClr val="D9D9D9"/>
                          </a:solidFill>
                          <a:effectLst/>
                          <a:uLnTx/>
                          <a:uFillTx/>
                          <a:latin typeface="Arial"/>
                          <a:ea typeface="+mn-ea"/>
                          <a:cs typeface="Arial"/>
                        </a:rPr>
                        <a:t>professional-looking</a:t>
                      </a:r>
                      <a:r>
                        <a:rPr kumimoji="0" lang="en-US" sz="2800" b="0" i="0" u="none" strike="noStrike" kern="1200" cap="none" spc="0" normalizeH="0" baseline="0" noProof="0" dirty="0">
                          <a:ln>
                            <a:noFill/>
                          </a:ln>
                          <a:solidFill>
                            <a:srgbClr val="D9D9D9"/>
                          </a:solidFill>
                          <a:effectLst/>
                          <a:uLnTx/>
                          <a:uFillTx/>
                          <a:latin typeface="Arial"/>
                          <a:ea typeface="+mn-ea"/>
                          <a:cs typeface="Arial"/>
                        </a:rPr>
                        <a:t>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3113020">
                <a:tc gridSpan="2">
                  <a:txBody>
                    <a:bodyPr/>
                    <a:lstStyle/>
                    <a:p>
                      <a:endParaRPr lang="en-US" sz="32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538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43267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32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03E1A188-F3EC-EC4B-9C7C-E2C0ECF29239}"/>
              </a:ext>
            </a:extLst>
          </p:cNvPr>
          <p:cNvGraphicFramePr>
            <a:graphicFrameLocks noGrp="1"/>
          </p:cNvGraphicFramePr>
          <p:nvPr userDrawn="1">
            <p:extLst>
              <p:ext uri="{D42A27DB-BD31-4B8C-83A1-F6EECF244321}">
                <p14:modId xmlns:p14="http://schemas.microsoft.com/office/powerpoint/2010/main" val="4219581602"/>
              </p:ext>
            </p:extLst>
          </p:nvPr>
        </p:nvGraphicFramePr>
        <p:xfrm>
          <a:off x="36619104" y="23440"/>
          <a:ext cx="14851956" cy="50378094"/>
        </p:xfrm>
        <a:graphic>
          <a:graphicData uri="http://schemas.openxmlformats.org/drawingml/2006/table">
            <a:tbl>
              <a:tblPr firstRow="1" bandRow="1">
                <a:tableStyleId>{5C22544A-7EE6-4342-B048-85BDC9FD1C3A}</a:tableStyleId>
              </a:tblPr>
              <a:tblGrid>
                <a:gridCol w="5827868">
                  <a:extLst>
                    <a:ext uri="{9D8B030D-6E8A-4147-A177-3AD203B41FA5}">
                      <a16:colId xmlns:a16="http://schemas.microsoft.com/office/drawing/2014/main" val="20000"/>
                    </a:ext>
                  </a:extLst>
                </a:gridCol>
                <a:gridCol w="1750832">
                  <a:extLst>
                    <a:ext uri="{9D8B030D-6E8A-4147-A177-3AD203B41FA5}">
                      <a16:colId xmlns:a16="http://schemas.microsoft.com/office/drawing/2014/main" val="764104496"/>
                    </a:ext>
                  </a:extLst>
                </a:gridCol>
                <a:gridCol w="7273256">
                  <a:extLst>
                    <a:ext uri="{9D8B030D-6E8A-4147-A177-3AD203B41FA5}">
                      <a16:colId xmlns:a16="http://schemas.microsoft.com/office/drawing/2014/main" val="4164475170"/>
                    </a:ext>
                  </a:extLst>
                </a:gridCol>
              </a:tblGrid>
              <a:tr h="179517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800" b="0" spc="600" dirty="0">
                          <a:solidFill>
                            <a:srgbClr val="1F3A4E"/>
                          </a:solidFill>
                          <a:latin typeface="Arial Black" panose="020B0A04020102020204" pitchFamily="34" charset="0"/>
                        </a:rPr>
                        <a:t>QUICK START GUIDE</a:t>
                      </a:r>
                      <a:br>
                        <a:rPr lang="en-US" sz="4800" b="0" spc="600" dirty="0">
                          <a:solidFill>
                            <a:srgbClr val="1F3A4E"/>
                          </a:solidFill>
                          <a:latin typeface="Arial Black" panose="020B0A04020102020204" pitchFamily="34" charset="0"/>
                        </a:rPr>
                      </a:br>
                      <a:r>
                        <a:rPr lang="en-US" sz="4000" b="1" spc="0" dirty="0">
                          <a:solidFill>
                            <a:srgbClr val="FF0000"/>
                          </a:solidFill>
                          <a:latin typeface="Trebuchet MS" pitchFamily="34" charset="0"/>
                        </a:rPr>
                        <a:t>(THIS SIDEBAR WILL NOT PRINT)</a:t>
                      </a:r>
                      <a:endParaRPr lang="en-US" sz="4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427339">
                <a:tc gridSpan="3">
                  <a:txBody>
                    <a:bodyPr/>
                    <a:lstStyle/>
                    <a:p>
                      <a:pPr algn="l"/>
                      <a:r>
                        <a:rPr lang="en-US" sz="36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3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3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3200" dirty="0">
                        <a:solidFill>
                          <a:srgbClr val="FFC000"/>
                        </a:solidFill>
                      </a:endParaRPr>
                    </a:p>
                    <a:p>
                      <a:pPr marL="0" indent="0" algn="l" defTabSz="114300"/>
                      <a:endParaRPr lang="en-US" sz="3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3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3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3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010463">
                <a:tc gridSpan="3">
                  <a:txBody>
                    <a:bodyPr/>
                    <a:lstStyle/>
                    <a:p>
                      <a:r>
                        <a:rPr lang="en-US" sz="3600" b="1" dirty="0">
                          <a:solidFill>
                            <a:srgbClr val="FFC000"/>
                          </a:solidFill>
                          <a:latin typeface="Arial" panose="020B0604020202020204" pitchFamily="34" charset="0"/>
                          <a:cs typeface="Arial" panose="020B0604020202020204" pitchFamily="34" charset="0"/>
                        </a:rPr>
                        <a:t>How to change the column layout configuration</a:t>
                      </a:r>
                    </a:p>
                    <a:p>
                      <a:r>
                        <a:rPr lang="en-US" sz="3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3200" dirty="0">
                          <a:solidFill>
                            <a:srgbClr val="D9D9D9"/>
                          </a:solidFill>
                          <a:latin typeface="Arial" panose="020B0604020202020204" pitchFamily="34" charset="0"/>
                          <a:cs typeface="Arial" panose="020B0604020202020204" pitchFamily="34" charset="0"/>
                        </a:rPr>
                        <a:t>You can see a tutorial here: </a:t>
                      </a:r>
                      <a:r>
                        <a:rPr lang="en-US" sz="3200" u="sng" dirty="0">
                          <a:solidFill>
                            <a:srgbClr val="FFC000"/>
                          </a:solidFill>
                          <a:latin typeface="Arial" panose="020B0604020202020204" pitchFamily="34" charset="0"/>
                          <a:cs typeface="Arial" panose="020B0604020202020204" pitchFamily="34" charset="0"/>
                        </a:rPr>
                        <a:t>https://</a:t>
                      </a:r>
                      <a:r>
                        <a:rPr lang="en-US" sz="3200" u="sng" dirty="0" err="1">
                          <a:solidFill>
                            <a:srgbClr val="FFC000"/>
                          </a:solidFill>
                          <a:latin typeface="Arial" panose="020B0604020202020204" pitchFamily="34" charset="0"/>
                          <a:cs typeface="Arial" panose="020B0604020202020204" pitchFamily="34" charset="0"/>
                        </a:rPr>
                        <a:t>www.posterpresentations.com</a:t>
                      </a:r>
                      <a:r>
                        <a:rPr lang="en-US" sz="3200" u="sng" dirty="0">
                          <a:solidFill>
                            <a:srgbClr val="FFC000"/>
                          </a:solidFill>
                          <a:latin typeface="Arial" panose="020B0604020202020204" pitchFamily="34" charset="0"/>
                          <a:cs typeface="Arial" panose="020B0604020202020204" pitchFamily="34" charset="0"/>
                        </a:rPr>
                        <a:t>/how-to-change-the-column-</a:t>
                      </a:r>
                      <a:r>
                        <a:rPr lang="en-US" sz="3200" u="sng" dirty="0" err="1">
                          <a:solidFill>
                            <a:srgbClr val="FFC000"/>
                          </a:solidFill>
                          <a:latin typeface="Arial" panose="020B0604020202020204" pitchFamily="34" charset="0"/>
                          <a:cs typeface="Arial" panose="020B0604020202020204" pitchFamily="34" charset="0"/>
                        </a:rPr>
                        <a:t>configuration.html</a:t>
                      </a:r>
                      <a:endParaRPr lang="en-US" sz="66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76263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6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panose="020B0604020202020204" pitchFamily="34" charset="0"/>
                          <a:cs typeface="Arial" panose="020B0604020202020204" pitchFamily="34" charset="0"/>
                        </a:rPr>
                        <a:t>The Quick Start</a:t>
                      </a:r>
                      <a:r>
                        <a:rPr lang="en-US" sz="3200" baseline="0" noProof="0" dirty="0">
                          <a:solidFill>
                            <a:srgbClr val="D9D9D9"/>
                          </a:solidFill>
                          <a:latin typeface="Arial" panose="020B0604020202020204" pitchFamily="34" charset="0"/>
                          <a:cs typeface="Arial" panose="020B0604020202020204" pitchFamily="34" charset="0"/>
                        </a:rPr>
                        <a:t> Guides</a:t>
                      </a:r>
                      <a:r>
                        <a:rPr lang="en-US" sz="3200" noProof="0" dirty="0">
                          <a:solidFill>
                            <a:srgbClr val="D9D9D9"/>
                          </a:solidFill>
                          <a:latin typeface="Arial" panose="020B0604020202020204" pitchFamily="34" charset="0"/>
                          <a:cs typeface="Arial" panose="020B0604020202020204" pitchFamily="34" charset="0"/>
                        </a:rPr>
                        <a:t> </a:t>
                      </a:r>
                      <a:r>
                        <a:rPr lang="en-US" sz="3200" u="sng" noProof="0" dirty="0">
                          <a:solidFill>
                            <a:srgbClr val="D9D9D9"/>
                          </a:solidFill>
                          <a:latin typeface="Arial" panose="020B0604020202020204" pitchFamily="34" charset="0"/>
                          <a:cs typeface="Arial" panose="020B0604020202020204" pitchFamily="34" charset="0"/>
                        </a:rPr>
                        <a:t>are outside the template’s printable area</a:t>
                      </a:r>
                      <a:r>
                        <a:rPr lang="en-US" sz="3200" noProof="0" dirty="0">
                          <a:solidFill>
                            <a:srgbClr val="D9D9D9"/>
                          </a:solidFill>
                          <a:latin typeface="Arial" panose="020B0604020202020204" pitchFamily="34" charset="0"/>
                          <a:cs typeface="Arial" panose="020B0604020202020204" pitchFamily="34" charset="0"/>
                        </a:rPr>
                        <a:t> and they will not be on the printed poster</a:t>
                      </a:r>
                      <a:r>
                        <a:rPr lang="en-US" sz="3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baseline="0" noProof="0" dirty="0">
                          <a:solidFill>
                            <a:srgbClr val="D9D9D9"/>
                          </a:solidFill>
                          <a:latin typeface="Arial" panose="020B0604020202020204" pitchFamily="34" charset="0"/>
                          <a:cs typeface="Arial" panose="020B0604020202020204" pitchFamily="34" charset="0"/>
                        </a:rPr>
                        <a:t>To hide the guides click on the </a:t>
                      </a:r>
                      <a:r>
                        <a:rPr lang="en-US" sz="3200" b="1" baseline="0" noProof="0" dirty="0">
                          <a:solidFill>
                            <a:srgbClr val="D9D9D9"/>
                          </a:solidFill>
                          <a:latin typeface="Arial" panose="020B0604020202020204" pitchFamily="34" charset="0"/>
                          <a:cs typeface="Arial" panose="020B0604020202020204" pitchFamily="34" charset="0"/>
                        </a:rPr>
                        <a:t>Home</a:t>
                      </a:r>
                      <a:r>
                        <a:rPr lang="en-US" sz="3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3200" b="1" baseline="0" noProof="0" dirty="0">
                          <a:solidFill>
                            <a:srgbClr val="D9D9D9"/>
                          </a:solidFill>
                          <a:latin typeface="Arial" panose="020B0604020202020204" pitchFamily="34" charset="0"/>
                          <a:cs typeface="Arial" panose="020B0604020202020204" pitchFamily="34" charset="0"/>
                        </a:rPr>
                        <a:t>Layout</a:t>
                      </a:r>
                      <a:r>
                        <a:rPr lang="en-US" sz="3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3200" b="1" baseline="0" noProof="0" dirty="0">
                          <a:solidFill>
                            <a:srgbClr val="D9D9D9"/>
                          </a:solidFill>
                          <a:latin typeface="Arial" panose="020B0604020202020204" pitchFamily="34" charset="0"/>
                          <a:cs typeface="Arial" panose="020B0604020202020204" pitchFamily="34" charset="0"/>
                        </a:rPr>
                        <a:t>Without Guides </a:t>
                      </a:r>
                      <a:r>
                        <a:rPr lang="en-US" sz="3200" b="0" baseline="0" noProof="0" dirty="0">
                          <a:solidFill>
                            <a:srgbClr val="D9D9D9"/>
                          </a:solidFill>
                          <a:latin typeface="Arial" panose="020B0604020202020204" pitchFamily="34" charset="0"/>
                          <a:cs typeface="Arial" panose="020B0604020202020204" pitchFamily="34" charset="0"/>
                        </a:rPr>
                        <a:t>layout</a:t>
                      </a:r>
                      <a:r>
                        <a:rPr lang="en-US" sz="3200" baseline="0" noProof="0" dirty="0">
                          <a:solidFill>
                            <a:srgbClr val="D9D9D9"/>
                          </a:solidFill>
                          <a:latin typeface="Arial" panose="020B0604020202020204" pitchFamily="34" charset="0"/>
                          <a:cs typeface="Arial" panose="020B0604020202020204" pitchFamily="34" charset="0"/>
                        </a:rPr>
                        <a:t>.</a:t>
                      </a:r>
                      <a:endParaRPr lang="en-US" sz="3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8964057">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7614818">
                <a:tc>
                  <a:txBody>
                    <a:bodyPr/>
                    <a:lstStyle/>
                    <a:p>
                      <a:pPr rtl="0"/>
                      <a:r>
                        <a:rPr lang="en-US" sz="3600" b="1" dirty="0">
                          <a:solidFill>
                            <a:srgbClr val="FFC000"/>
                          </a:solidFill>
                          <a:latin typeface="Arial" panose="020B0604020202020204" pitchFamily="34" charset="0"/>
                          <a:cs typeface="Arial" panose="020B0604020202020204" pitchFamily="34" charset="0"/>
                        </a:rPr>
                        <a:t>How to</a:t>
                      </a:r>
                      <a:r>
                        <a:rPr lang="en-US" sz="3600" b="1" baseline="0" dirty="0">
                          <a:solidFill>
                            <a:srgbClr val="FFC000"/>
                          </a:solidFill>
                          <a:latin typeface="Arial" panose="020B0604020202020204" pitchFamily="34" charset="0"/>
                          <a:cs typeface="Arial" panose="020B0604020202020204" pitchFamily="34" charset="0"/>
                        </a:rPr>
                        <a:t> preview your poster prior to printing</a:t>
                      </a:r>
                      <a:endParaRPr lang="en-US" sz="3600" b="1" dirty="0">
                        <a:solidFill>
                          <a:srgbClr val="FFC000"/>
                        </a:solidFill>
                        <a:latin typeface="Arial" panose="020B0604020202020204" pitchFamily="34" charset="0"/>
                        <a:cs typeface="Arial" panose="020B0604020202020204" pitchFamily="34" charset="0"/>
                      </a:endParaRPr>
                    </a:p>
                    <a:p>
                      <a:pPr rtl="0"/>
                      <a:r>
                        <a:rPr lang="en-US" sz="3200" dirty="0">
                          <a:solidFill>
                            <a:srgbClr val="D9D9D9"/>
                          </a:solidFill>
                          <a:latin typeface="Arial" panose="020B0604020202020204" pitchFamily="34" charset="0"/>
                          <a:cs typeface="Arial" panose="020B0604020202020204" pitchFamily="34" charset="0"/>
                        </a:rPr>
                        <a:t>You can preview your poster at any time by pressing the </a:t>
                      </a:r>
                      <a:r>
                        <a:rPr lang="en-US" sz="3200" dirty="0">
                          <a:solidFill>
                            <a:srgbClr val="FFC000"/>
                          </a:solidFill>
                          <a:latin typeface="Arial" panose="020B0604020202020204" pitchFamily="34" charset="0"/>
                          <a:cs typeface="Arial" panose="020B0604020202020204" pitchFamily="34" charset="0"/>
                        </a:rPr>
                        <a:t>F5 key</a:t>
                      </a:r>
                      <a:r>
                        <a:rPr lang="en-US" sz="3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3200" dirty="0">
                          <a:solidFill>
                            <a:srgbClr val="FFC000"/>
                          </a:solidFill>
                          <a:latin typeface="Arial" panose="020B0604020202020204" pitchFamily="34" charset="0"/>
                          <a:cs typeface="Arial" panose="020B0604020202020204" pitchFamily="34" charset="0"/>
                        </a:rPr>
                        <a:t>ESC key </a:t>
                      </a:r>
                      <a:r>
                        <a:rPr lang="en-US" sz="3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6600" b="1" dirty="0">
                          <a:solidFill>
                            <a:srgbClr val="D9D9D9"/>
                          </a:solidFill>
                          <a:latin typeface="Arial" panose="020B0604020202020204" pitchFamily="34" charset="0"/>
                          <a:cs typeface="Arial" panose="020B0604020202020204" pitchFamily="34" charset="0"/>
                        </a:rPr>
                        <a:t>F5</a:t>
                      </a:r>
                      <a:r>
                        <a:rPr lang="en-US" sz="3200" baseline="0" dirty="0">
                          <a:solidFill>
                            <a:srgbClr val="D9D9D9"/>
                          </a:solidFill>
                          <a:latin typeface="Arial" panose="020B0604020202020204" pitchFamily="34" charset="0"/>
                          <a:cs typeface="Arial" panose="020B0604020202020204" pitchFamily="34" charset="0"/>
                        </a:rPr>
                        <a:t> </a:t>
                      </a:r>
                      <a:endParaRPr lang="en-US" sz="32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873753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6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a:cs typeface="Arial"/>
                        </a:rPr>
                        <a:t>When you are ready to have your poster printed go online to </a:t>
                      </a:r>
                      <a:r>
                        <a:rPr lang="en-US" sz="3200" noProof="0" dirty="0" err="1">
                          <a:solidFill>
                            <a:srgbClr val="FFC000"/>
                          </a:solidFill>
                          <a:latin typeface="Arial"/>
                          <a:cs typeface="Arial"/>
                        </a:rPr>
                        <a:t>PosterPresentations.com</a:t>
                      </a:r>
                      <a:r>
                        <a:rPr lang="en-US" sz="3200" noProof="0" dirty="0">
                          <a:solidFill>
                            <a:srgbClr val="D9D9D9"/>
                          </a:solidFill>
                          <a:latin typeface="Arial"/>
                          <a:cs typeface="Arial"/>
                        </a:rPr>
                        <a:t> and click on the "</a:t>
                      </a:r>
                      <a:r>
                        <a:rPr lang="en-US" sz="3200" noProof="0" dirty="0">
                          <a:solidFill>
                            <a:srgbClr val="FFC000"/>
                          </a:solidFill>
                          <a:latin typeface="Arial"/>
                          <a:cs typeface="Arial"/>
                        </a:rPr>
                        <a:t>Order Your Poster</a:t>
                      </a:r>
                      <a:r>
                        <a:rPr lang="en-US" sz="3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3200" noProof="0" dirty="0">
                          <a:solidFill>
                            <a:srgbClr val="D9D9D9"/>
                          </a:solidFill>
                          <a:latin typeface="Arial"/>
                          <a:cs typeface="Arial"/>
                        </a:rPr>
                      </a:br>
                      <a:r>
                        <a:rPr lang="en-US" sz="3200" noProof="0" dirty="0">
                          <a:solidFill>
                            <a:srgbClr val="D9D9D9"/>
                          </a:solidFill>
                          <a:latin typeface="Arial"/>
                          <a:cs typeface="Arial"/>
                        </a:rPr>
                        <a:t>Go to </a:t>
                      </a:r>
                      <a:r>
                        <a:rPr lang="en-US" sz="3200" noProof="0" dirty="0" err="1">
                          <a:solidFill>
                            <a:srgbClr val="FFC000"/>
                          </a:solidFill>
                          <a:latin typeface="Arial"/>
                          <a:cs typeface="Arial"/>
                        </a:rPr>
                        <a:t>PosterPresentations.com</a:t>
                      </a:r>
                      <a:r>
                        <a:rPr lang="en-US" sz="3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723421">
                <a:tc gridSpan="3">
                  <a:txBody>
                    <a:bodyPr/>
                    <a:lstStyle/>
                    <a:p>
                      <a:endParaRPr lang="en-US" sz="3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342652">
                <a:tc gridSpan="2">
                  <a:txBody>
                    <a:bodyPr/>
                    <a:lstStyle/>
                    <a:p>
                      <a:pPr>
                        <a:lnSpc>
                          <a:spcPts val="2600"/>
                        </a:lnSpc>
                      </a:pPr>
                      <a:r>
                        <a:rPr lang="en-US" sz="2800" dirty="0">
                          <a:solidFill>
                            <a:schemeClr val="bg1">
                              <a:lumMod val="85000"/>
                            </a:schemeClr>
                          </a:solidFill>
                          <a:latin typeface="Arial"/>
                          <a:cs typeface="Arial"/>
                        </a:rPr>
                        <a:t>© 2022</a:t>
                      </a:r>
                      <a:r>
                        <a:rPr lang="en-US" sz="2800" baseline="0" dirty="0">
                          <a:solidFill>
                            <a:schemeClr val="bg1">
                              <a:lumMod val="85000"/>
                            </a:schemeClr>
                          </a:solidFill>
                          <a:latin typeface="Arial"/>
                          <a:cs typeface="Arial"/>
                        </a:rPr>
                        <a:t> </a:t>
                      </a:r>
                      <a:r>
                        <a:rPr lang="en-US" sz="2800" dirty="0" err="1">
                          <a:solidFill>
                            <a:schemeClr val="bg1">
                              <a:lumMod val="85000"/>
                            </a:schemeClr>
                          </a:solidFill>
                          <a:latin typeface="Arial"/>
                          <a:cs typeface="Arial"/>
                        </a:rPr>
                        <a:t>PosterPresentations.com</a:t>
                      </a:r>
                      <a:br>
                        <a:rPr lang="en-US" sz="2800" dirty="0">
                          <a:solidFill>
                            <a:schemeClr val="bg1">
                              <a:lumMod val="85000"/>
                            </a:schemeClr>
                          </a:solidFill>
                          <a:latin typeface="Arial"/>
                          <a:cs typeface="Arial"/>
                        </a:rPr>
                      </a:br>
                      <a:r>
                        <a:rPr lang="en-US" sz="2800" dirty="0">
                          <a:solidFill>
                            <a:schemeClr val="bg1">
                              <a:lumMod val="85000"/>
                            </a:schemeClr>
                          </a:solidFill>
                          <a:latin typeface="Arial"/>
                          <a:cs typeface="Arial"/>
                        </a:rPr>
                        <a:t>2117 Fourth Street ,</a:t>
                      </a:r>
                      <a:r>
                        <a:rPr lang="en-US" sz="2800" baseline="0" dirty="0">
                          <a:solidFill>
                            <a:schemeClr val="bg1">
                              <a:lumMod val="85000"/>
                            </a:schemeClr>
                          </a:solidFill>
                          <a:latin typeface="Arial"/>
                          <a:cs typeface="Arial"/>
                        </a:rPr>
                        <a:t> STE C        </a:t>
                      </a:r>
                    </a:p>
                    <a:p>
                      <a:pPr>
                        <a:lnSpc>
                          <a:spcPts val="2600"/>
                        </a:lnSpc>
                      </a:pPr>
                      <a:r>
                        <a:rPr lang="en-US" sz="2800" baseline="0" dirty="0">
                          <a:solidFill>
                            <a:schemeClr val="bg1">
                              <a:lumMod val="85000"/>
                            </a:schemeClr>
                          </a:solidFill>
                          <a:latin typeface="Arial"/>
                          <a:cs typeface="Arial"/>
                        </a:rPr>
                        <a:t>Berkeley CA 94710 USA</a:t>
                      </a:r>
                      <a:endParaRPr lang="en-US" sz="2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dirty="0">
                          <a:solidFill>
                            <a:srgbClr val="D0D0D0"/>
                          </a:solidFill>
                          <a:latin typeface="Arial"/>
                          <a:cs typeface="Arial"/>
                        </a:rPr>
                        <a:t>For complete tutorials</a:t>
                      </a:r>
                      <a:r>
                        <a:rPr lang="en-US" sz="3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19900"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6" name="Group 5">
            <a:extLst>
              <a:ext uri="{FF2B5EF4-FFF2-40B4-BE49-F238E27FC236}">
                <a16:creationId xmlns:a16="http://schemas.microsoft.com/office/drawing/2014/main" id="{CA2E1117-4471-E50E-6119-DF9C029ED228}"/>
              </a:ext>
            </a:extLst>
          </p:cNvPr>
          <p:cNvGrpSpPr/>
          <p:nvPr userDrawn="1"/>
        </p:nvGrpSpPr>
        <p:grpSpPr>
          <a:xfrm>
            <a:off x="-130628" y="-79074"/>
            <a:ext cx="35999738" cy="6479874"/>
            <a:chOff x="0" y="-1"/>
            <a:chExt cx="12192000" cy="1219223"/>
          </a:xfrm>
        </p:grpSpPr>
        <p:sp>
          <p:nvSpPr>
            <p:cNvPr id="7" name="Document 6">
              <a:extLst>
                <a:ext uri="{FF2B5EF4-FFF2-40B4-BE49-F238E27FC236}">
                  <a16:creationId xmlns:a16="http://schemas.microsoft.com/office/drawing/2014/main" id="{893AF9BF-16B2-F37E-E1B5-CA1C1F751F1B}"/>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cument 7">
              <a:extLst>
                <a:ext uri="{FF2B5EF4-FFF2-40B4-BE49-F238E27FC236}">
                  <a16:creationId xmlns:a16="http://schemas.microsoft.com/office/drawing/2014/main" id="{984D4FAF-9548-EC67-8D4B-2D5527F8810D}"/>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5081463" rtl="0" eaLnBrk="1" latinLnBrk="0" hangingPunct="1">
        <a:spcBef>
          <a:spcPct val="0"/>
        </a:spcBef>
        <a:buNone/>
        <a:defRPr sz="10100" kern="1200">
          <a:solidFill>
            <a:schemeClr val="bg1"/>
          </a:solidFill>
          <a:latin typeface="Trebuchet MS" pitchFamily="34" charset="0"/>
          <a:ea typeface="+mj-ea"/>
          <a:cs typeface="+mj-cs"/>
        </a:defRPr>
      </a:lvl1pPr>
    </p:titleStyle>
    <p:bodyStyle>
      <a:lvl1pPr marL="1905548" indent="-1905548" algn="l" defTabSz="5081463" rtl="0" eaLnBrk="1" latinLnBrk="0" hangingPunct="1">
        <a:spcBef>
          <a:spcPct val="20000"/>
        </a:spcBef>
        <a:buFont typeface="Arial" pitchFamily="34" charset="0"/>
        <a:buChar char="•"/>
        <a:defRPr sz="17800" kern="1200">
          <a:solidFill>
            <a:schemeClr val="tx1"/>
          </a:solidFill>
          <a:latin typeface="+mn-lt"/>
          <a:ea typeface="+mn-ea"/>
          <a:cs typeface="+mn-cs"/>
        </a:defRPr>
      </a:lvl1pPr>
      <a:lvl2pPr marL="4128688" indent="-1587956" algn="l" defTabSz="5081463" rtl="0" eaLnBrk="1" latinLnBrk="0" hangingPunct="1">
        <a:spcBef>
          <a:spcPct val="20000"/>
        </a:spcBef>
        <a:buFont typeface="Arial" pitchFamily="34" charset="0"/>
        <a:buChar char="–"/>
        <a:defRPr sz="15700" kern="1200">
          <a:solidFill>
            <a:schemeClr val="tx1"/>
          </a:solidFill>
          <a:latin typeface="+mn-lt"/>
          <a:ea typeface="+mn-ea"/>
          <a:cs typeface="+mn-cs"/>
        </a:defRPr>
      </a:lvl2pPr>
      <a:lvl3pPr marL="6351829" indent="-1270367" algn="l" defTabSz="5081463" rtl="0" eaLnBrk="1" latinLnBrk="0" hangingPunct="1">
        <a:spcBef>
          <a:spcPct val="20000"/>
        </a:spcBef>
        <a:buFont typeface="Arial" pitchFamily="34" charset="0"/>
        <a:buChar char="•"/>
        <a:defRPr sz="13400" kern="1200">
          <a:solidFill>
            <a:schemeClr val="tx1"/>
          </a:solidFill>
          <a:latin typeface="+mn-lt"/>
          <a:ea typeface="+mn-ea"/>
          <a:cs typeface="+mn-cs"/>
        </a:defRPr>
      </a:lvl3pPr>
      <a:lvl4pPr marL="8892560"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433290"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3974022"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514751"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055484"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596215"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081463" rtl="0" eaLnBrk="1" latinLnBrk="0" hangingPunct="1">
        <a:defRPr sz="10000" kern="1200">
          <a:solidFill>
            <a:schemeClr val="tx1"/>
          </a:solidFill>
          <a:latin typeface="+mn-lt"/>
          <a:ea typeface="+mn-ea"/>
          <a:cs typeface="+mn-cs"/>
        </a:defRPr>
      </a:lvl1pPr>
      <a:lvl2pPr marL="2540732" algn="l" defTabSz="5081463" rtl="0" eaLnBrk="1" latinLnBrk="0" hangingPunct="1">
        <a:defRPr sz="10000" kern="1200">
          <a:solidFill>
            <a:schemeClr val="tx1"/>
          </a:solidFill>
          <a:latin typeface="+mn-lt"/>
          <a:ea typeface="+mn-ea"/>
          <a:cs typeface="+mn-cs"/>
        </a:defRPr>
      </a:lvl2pPr>
      <a:lvl3pPr marL="5081463" algn="l" defTabSz="5081463" rtl="0" eaLnBrk="1" latinLnBrk="0" hangingPunct="1">
        <a:defRPr sz="10000" kern="1200">
          <a:solidFill>
            <a:schemeClr val="tx1"/>
          </a:solidFill>
          <a:latin typeface="+mn-lt"/>
          <a:ea typeface="+mn-ea"/>
          <a:cs typeface="+mn-cs"/>
        </a:defRPr>
      </a:lvl3pPr>
      <a:lvl4pPr marL="7622193" algn="l" defTabSz="5081463" rtl="0" eaLnBrk="1" latinLnBrk="0" hangingPunct="1">
        <a:defRPr sz="10000" kern="1200">
          <a:solidFill>
            <a:schemeClr val="tx1"/>
          </a:solidFill>
          <a:latin typeface="+mn-lt"/>
          <a:ea typeface="+mn-ea"/>
          <a:cs typeface="+mn-cs"/>
        </a:defRPr>
      </a:lvl4pPr>
      <a:lvl5pPr marL="10162924" algn="l" defTabSz="5081463" rtl="0" eaLnBrk="1" latinLnBrk="0" hangingPunct="1">
        <a:defRPr sz="10000" kern="1200">
          <a:solidFill>
            <a:schemeClr val="tx1"/>
          </a:solidFill>
          <a:latin typeface="+mn-lt"/>
          <a:ea typeface="+mn-ea"/>
          <a:cs typeface="+mn-cs"/>
        </a:defRPr>
      </a:lvl5pPr>
      <a:lvl6pPr marL="12703656" algn="l" defTabSz="5081463" rtl="0" eaLnBrk="1" latinLnBrk="0" hangingPunct="1">
        <a:defRPr sz="10000" kern="1200">
          <a:solidFill>
            <a:schemeClr val="tx1"/>
          </a:solidFill>
          <a:latin typeface="+mn-lt"/>
          <a:ea typeface="+mn-ea"/>
          <a:cs typeface="+mn-cs"/>
        </a:defRPr>
      </a:lvl6pPr>
      <a:lvl7pPr marL="15244389" algn="l" defTabSz="5081463" rtl="0" eaLnBrk="1" latinLnBrk="0" hangingPunct="1">
        <a:defRPr sz="10000" kern="1200">
          <a:solidFill>
            <a:schemeClr val="tx1"/>
          </a:solidFill>
          <a:latin typeface="+mn-lt"/>
          <a:ea typeface="+mn-ea"/>
          <a:cs typeface="+mn-cs"/>
        </a:defRPr>
      </a:lvl7pPr>
      <a:lvl8pPr marL="17785119" algn="l" defTabSz="5081463" rtl="0" eaLnBrk="1" latinLnBrk="0" hangingPunct="1">
        <a:defRPr sz="10000" kern="1200">
          <a:solidFill>
            <a:schemeClr val="tx1"/>
          </a:solidFill>
          <a:latin typeface="+mn-lt"/>
          <a:ea typeface="+mn-ea"/>
          <a:cs typeface="+mn-cs"/>
        </a:defRPr>
      </a:lvl8pPr>
      <a:lvl9pPr marL="20325851" algn="l" defTabSz="5081463" rtl="0" eaLnBrk="1" latinLnBrk="0" hangingPunct="1">
        <a:defRPr sz="10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5" name="Text Box 14"/>
          <p:cNvSpPr txBox="1">
            <a:spLocks noChangeArrowheads="1"/>
          </p:cNvSpPr>
          <p:nvPr userDrawn="1"/>
        </p:nvSpPr>
        <p:spPr bwMode="auto">
          <a:xfrm>
            <a:off x="1703116" y="49377272"/>
            <a:ext cx="3135584" cy="384124"/>
          </a:xfrm>
          <a:prstGeom prst="rect">
            <a:avLst/>
          </a:prstGeom>
          <a:noFill/>
          <a:ln w="9525">
            <a:noFill/>
            <a:miter lim="800000"/>
            <a:headEnd/>
            <a:tailEnd/>
          </a:ln>
          <a:effectLst/>
        </p:spPr>
        <p:txBody>
          <a:bodyPr wrap="square" lIns="105664" tIns="52822" rIns="105664" bIns="52822">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32246919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5081463" rtl="0" eaLnBrk="1" latinLnBrk="0" hangingPunct="1">
        <a:spcBef>
          <a:spcPct val="0"/>
        </a:spcBef>
        <a:buNone/>
        <a:defRPr sz="10100" kern="1200">
          <a:solidFill>
            <a:schemeClr val="bg1"/>
          </a:solidFill>
          <a:latin typeface="Trebuchet MS" pitchFamily="34" charset="0"/>
          <a:ea typeface="+mj-ea"/>
          <a:cs typeface="+mj-cs"/>
        </a:defRPr>
      </a:lvl1pPr>
    </p:titleStyle>
    <p:bodyStyle>
      <a:lvl1pPr marL="1905548" indent="-1905548" algn="l" defTabSz="5081463" rtl="0" eaLnBrk="1" latinLnBrk="0" hangingPunct="1">
        <a:spcBef>
          <a:spcPct val="20000"/>
        </a:spcBef>
        <a:buFont typeface="Arial" pitchFamily="34" charset="0"/>
        <a:buChar char="•"/>
        <a:defRPr sz="17800" kern="1200">
          <a:solidFill>
            <a:schemeClr val="tx1"/>
          </a:solidFill>
          <a:latin typeface="+mn-lt"/>
          <a:ea typeface="+mn-ea"/>
          <a:cs typeface="+mn-cs"/>
        </a:defRPr>
      </a:lvl1pPr>
      <a:lvl2pPr marL="4128688" indent="-1587956" algn="l" defTabSz="5081463" rtl="0" eaLnBrk="1" latinLnBrk="0" hangingPunct="1">
        <a:spcBef>
          <a:spcPct val="20000"/>
        </a:spcBef>
        <a:buFont typeface="Arial" pitchFamily="34" charset="0"/>
        <a:buChar char="–"/>
        <a:defRPr sz="15700" kern="1200">
          <a:solidFill>
            <a:schemeClr val="tx1"/>
          </a:solidFill>
          <a:latin typeface="+mn-lt"/>
          <a:ea typeface="+mn-ea"/>
          <a:cs typeface="+mn-cs"/>
        </a:defRPr>
      </a:lvl2pPr>
      <a:lvl3pPr marL="6351829" indent="-1270367" algn="l" defTabSz="5081463" rtl="0" eaLnBrk="1" latinLnBrk="0" hangingPunct="1">
        <a:spcBef>
          <a:spcPct val="20000"/>
        </a:spcBef>
        <a:buFont typeface="Arial" pitchFamily="34" charset="0"/>
        <a:buChar char="•"/>
        <a:defRPr sz="13400" kern="1200">
          <a:solidFill>
            <a:schemeClr val="tx1"/>
          </a:solidFill>
          <a:latin typeface="+mn-lt"/>
          <a:ea typeface="+mn-ea"/>
          <a:cs typeface="+mn-cs"/>
        </a:defRPr>
      </a:lvl3pPr>
      <a:lvl4pPr marL="8892560"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433290"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3974022"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514751"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055484"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596215" indent="-1270367" algn="l" defTabSz="5081463"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081463" rtl="0" eaLnBrk="1" latinLnBrk="0" hangingPunct="1">
        <a:defRPr sz="10000" kern="1200">
          <a:solidFill>
            <a:schemeClr val="tx1"/>
          </a:solidFill>
          <a:latin typeface="+mn-lt"/>
          <a:ea typeface="+mn-ea"/>
          <a:cs typeface="+mn-cs"/>
        </a:defRPr>
      </a:lvl1pPr>
      <a:lvl2pPr marL="2540732" algn="l" defTabSz="5081463" rtl="0" eaLnBrk="1" latinLnBrk="0" hangingPunct="1">
        <a:defRPr sz="10000" kern="1200">
          <a:solidFill>
            <a:schemeClr val="tx1"/>
          </a:solidFill>
          <a:latin typeface="+mn-lt"/>
          <a:ea typeface="+mn-ea"/>
          <a:cs typeface="+mn-cs"/>
        </a:defRPr>
      </a:lvl2pPr>
      <a:lvl3pPr marL="5081463" algn="l" defTabSz="5081463" rtl="0" eaLnBrk="1" latinLnBrk="0" hangingPunct="1">
        <a:defRPr sz="10000" kern="1200">
          <a:solidFill>
            <a:schemeClr val="tx1"/>
          </a:solidFill>
          <a:latin typeface="+mn-lt"/>
          <a:ea typeface="+mn-ea"/>
          <a:cs typeface="+mn-cs"/>
        </a:defRPr>
      </a:lvl3pPr>
      <a:lvl4pPr marL="7622193" algn="l" defTabSz="5081463" rtl="0" eaLnBrk="1" latinLnBrk="0" hangingPunct="1">
        <a:defRPr sz="10000" kern="1200">
          <a:solidFill>
            <a:schemeClr val="tx1"/>
          </a:solidFill>
          <a:latin typeface="+mn-lt"/>
          <a:ea typeface="+mn-ea"/>
          <a:cs typeface="+mn-cs"/>
        </a:defRPr>
      </a:lvl4pPr>
      <a:lvl5pPr marL="10162924" algn="l" defTabSz="5081463" rtl="0" eaLnBrk="1" latinLnBrk="0" hangingPunct="1">
        <a:defRPr sz="10000" kern="1200">
          <a:solidFill>
            <a:schemeClr val="tx1"/>
          </a:solidFill>
          <a:latin typeface="+mn-lt"/>
          <a:ea typeface="+mn-ea"/>
          <a:cs typeface="+mn-cs"/>
        </a:defRPr>
      </a:lvl5pPr>
      <a:lvl6pPr marL="12703656" algn="l" defTabSz="5081463" rtl="0" eaLnBrk="1" latinLnBrk="0" hangingPunct="1">
        <a:defRPr sz="10000" kern="1200">
          <a:solidFill>
            <a:schemeClr val="tx1"/>
          </a:solidFill>
          <a:latin typeface="+mn-lt"/>
          <a:ea typeface="+mn-ea"/>
          <a:cs typeface="+mn-cs"/>
        </a:defRPr>
      </a:lvl6pPr>
      <a:lvl7pPr marL="15244389" algn="l" defTabSz="5081463" rtl="0" eaLnBrk="1" latinLnBrk="0" hangingPunct="1">
        <a:defRPr sz="10000" kern="1200">
          <a:solidFill>
            <a:schemeClr val="tx1"/>
          </a:solidFill>
          <a:latin typeface="+mn-lt"/>
          <a:ea typeface="+mn-ea"/>
          <a:cs typeface="+mn-cs"/>
        </a:defRPr>
      </a:lvl7pPr>
      <a:lvl8pPr marL="17785119" algn="l" defTabSz="5081463" rtl="0" eaLnBrk="1" latinLnBrk="0" hangingPunct="1">
        <a:defRPr sz="10000" kern="1200">
          <a:solidFill>
            <a:schemeClr val="tx1"/>
          </a:solidFill>
          <a:latin typeface="+mn-lt"/>
          <a:ea typeface="+mn-ea"/>
          <a:cs typeface="+mn-cs"/>
        </a:defRPr>
      </a:lvl8pPr>
      <a:lvl9pPr marL="20325851" algn="l" defTabSz="5081463" rtl="0" eaLnBrk="1" latinLnBrk="0" hangingPunct="1">
        <a:defRPr sz="10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2DB881-D900-D953-C3DF-6BED3D816762}"/>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D8054FE7-47F1-DE33-3A02-90038873EC5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D1B9E938-84F1-5D9E-91BF-BF6BB4BFE5EC}"/>
              </a:ext>
            </a:extLst>
          </p:cNvPr>
          <p:cNvSpPr>
            <a:spLocks noGrp="1"/>
          </p:cNvSpPr>
          <p:nvPr>
            <p:ph type="body" sz="quarter" idx="20"/>
          </p:nvPr>
        </p:nvSpPr>
        <p:spPr/>
        <p:txBody>
          <a:bodyPr/>
          <a:lstStyle/>
          <a:p>
            <a:endParaRPr lang="en-US"/>
          </a:p>
        </p:txBody>
      </p:sp>
      <p:sp>
        <p:nvSpPr>
          <p:cNvPr id="5" name="Text Placeholder 4">
            <a:extLst>
              <a:ext uri="{FF2B5EF4-FFF2-40B4-BE49-F238E27FC236}">
                <a16:creationId xmlns:a16="http://schemas.microsoft.com/office/drawing/2014/main" id="{EBAD3320-8935-CDDF-59B7-15FD1E0BF753}"/>
              </a:ext>
            </a:extLst>
          </p:cNvPr>
          <p:cNvSpPr>
            <a:spLocks noGrp="1"/>
          </p:cNvSpPr>
          <p:nvPr>
            <p:ph type="body" sz="quarter" idx="25"/>
          </p:nvPr>
        </p:nvSpPr>
        <p:spPr/>
        <p:txBody>
          <a:bodyPr/>
          <a:lstStyle/>
          <a:p>
            <a:endParaRPr lang="en-US"/>
          </a:p>
        </p:txBody>
      </p:sp>
      <p:sp>
        <p:nvSpPr>
          <p:cNvPr id="6" name="Text Placeholder 5">
            <a:extLst>
              <a:ext uri="{FF2B5EF4-FFF2-40B4-BE49-F238E27FC236}">
                <a16:creationId xmlns:a16="http://schemas.microsoft.com/office/drawing/2014/main" id="{3FD845D5-BA69-2952-97D3-498488C43DFE}"/>
              </a:ext>
            </a:extLst>
          </p:cNvPr>
          <p:cNvSpPr>
            <a:spLocks noGrp="1"/>
          </p:cNvSpPr>
          <p:nvPr>
            <p:ph type="body" sz="quarter" idx="26"/>
          </p:nvPr>
        </p:nvSpPr>
        <p:spPr/>
        <p:txBody>
          <a:bodyPr/>
          <a:lstStyle/>
          <a:p>
            <a:endParaRPr lang="en-US"/>
          </a:p>
        </p:txBody>
      </p:sp>
      <p:sp>
        <p:nvSpPr>
          <p:cNvPr id="7" name="Text Placeholder 6">
            <a:extLst>
              <a:ext uri="{FF2B5EF4-FFF2-40B4-BE49-F238E27FC236}">
                <a16:creationId xmlns:a16="http://schemas.microsoft.com/office/drawing/2014/main" id="{1435EA52-5043-CE56-E4BC-BAA0E04F724D}"/>
              </a:ext>
            </a:extLst>
          </p:cNvPr>
          <p:cNvSpPr>
            <a:spLocks noGrp="1"/>
          </p:cNvSpPr>
          <p:nvPr>
            <p:ph type="body" sz="quarter" idx="27"/>
          </p:nvPr>
        </p:nvSpPr>
        <p:spPr/>
        <p:txBody>
          <a:bodyPr/>
          <a:lstStyle/>
          <a:p>
            <a:endParaRPr lang="en-US"/>
          </a:p>
        </p:txBody>
      </p:sp>
      <p:sp>
        <p:nvSpPr>
          <p:cNvPr id="8" name="Text Placeholder 7">
            <a:extLst>
              <a:ext uri="{FF2B5EF4-FFF2-40B4-BE49-F238E27FC236}">
                <a16:creationId xmlns:a16="http://schemas.microsoft.com/office/drawing/2014/main" id="{184004B1-2671-159C-8DF2-9BF191463EEA}"/>
              </a:ext>
            </a:extLst>
          </p:cNvPr>
          <p:cNvSpPr>
            <a:spLocks noGrp="1"/>
          </p:cNvSpPr>
          <p:nvPr>
            <p:ph type="body" sz="quarter" idx="28"/>
          </p:nvPr>
        </p:nvSpPr>
        <p:spPr/>
        <p:txBody>
          <a:bodyPr/>
          <a:lstStyle/>
          <a:p>
            <a:endParaRPr lang="en-US"/>
          </a:p>
        </p:txBody>
      </p:sp>
      <p:sp>
        <p:nvSpPr>
          <p:cNvPr id="9" name="Text Placeholder 8">
            <a:extLst>
              <a:ext uri="{FF2B5EF4-FFF2-40B4-BE49-F238E27FC236}">
                <a16:creationId xmlns:a16="http://schemas.microsoft.com/office/drawing/2014/main" id="{CFB6DE62-3351-D915-B830-EA892BDCD537}"/>
              </a:ext>
            </a:extLst>
          </p:cNvPr>
          <p:cNvSpPr>
            <a:spLocks noGrp="1"/>
          </p:cNvSpPr>
          <p:nvPr>
            <p:ph type="body" sz="quarter" idx="29"/>
          </p:nvPr>
        </p:nvSpPr>
        <p:spPr/>
        <p:txBody>
          <a:bodyPr/>
          <a:lstStyle/>
          <a:p>
            <a:endParaRPr lang="en-US"/>
          </a:p>
        </p:txBody>
      </p:sp>
      <p:sp>
        <p:nvSpPr>
          <p:cNvPr id="10" name="Text Placeholder 9">
            <a:extLst>
              <a:ext uri="{FF2B5EF4-FFF2-40B4-BE49-F238E27FC236}">
                <a16:creationId xmlns:a16="http://schemas.microsoft.com/office/drawing/2014/main" id="{EAF02672-8520-0A54-79AE-1B40F36D3C02}"/>
              </a:ext>
            </a:extLst>
          </p:cNvPr>
          <p:cNvSpPr>
            <a:spLocks noGrp="1"/>
          </p:cNvSpPr>
          <p:nvPr>
            <p:ph type="body" sz="quarter" idx="30"/>
          </p:nvPr>
        </p:nvSpPr>
        <p:spPr/>
        <p:txBody>
          <a:bodyPr/>
          <a:lstStyle/>
          <a:p>
            <a:endParaRPr lang="en-US"/>
          </a:p>
        </p:txBody>
      </p:sp>
      <p:sp>
        <p:nvSpPr>
          <p:cNvPr id="11" name="Text Placeholder 10">
            <a:extLst>
              <a:ext uri="{FF2B5EF4-FFF2-40B4-BE49-F238E27FC236}">
                <a16:creationId xmlns:a16="http://schemas.microsoft.com/office/drawing/2014/main" id="{901F51BB-2D0B-0B7B-6988-E6110CA17FD9}"/>
              </a:ext>
            </a:extLst>
          </p:cNvPr>
          <p:cNvSpPr>
            <a:spLocks noGrp="1"/>
          </p:cNvSpPr>
          <p:nvPr>
            <p:ph type="body" sz="quarter" idx="96"/>
          </p:nvPr>
        </p:nvSpPr>
        <p:spPr/>
        <p:txBody>
          <a:bodyPr/>
          <a:lstStyle/>
          <a:p>
            <a:endParaRPr lang="en-US"/>
          </a:p>
        </p:txBody>
      </p:sp>
      <p:sp>
        <p:nvSpPr>
          <p:cNvPr id="12" name="Text Placeholder 11">
            <a:extLst>
              <a:ext uri="{FF2B5EF4-FFF2-40B4-BE49-F238E27FC236}">
                <a16:creationId xmlns:a16="http://schemas.microsoft.com/office/drawing/2014/main" id="{5B90B09B-ADE2-F30F-569F-52F256D3A7AB}"/>
              </a:ext>
            </a:extLst>
          </p:cNvPr>
          <p:cNvSpPr>
            <a:spLocks noGrp="1"/>
          </p:cNvSpPr>
          <p:nvPr>
            <p:ph type="body" sz="quarter" idx="150"/>
          </p:nvPr>
        </p:nvSpPr>
        <p:spPr/>
        <p:txBody>
          <a:bodyPr/>
          <a:lstStyle/>
          <a:p>
            <a:endParaRPr lang="en-US"/>
          </a:p>
        </p:txBody>
      </p:sp>
      <p:sp>
        <p:nvSpPr>
          <p:cNvPr id="13" name="Text Placeholder 12">
            <a:extLst>
              <a:ext uri="{FF2B5EF4-FFF2-40B4-BE49-F238E27FC236}">
                <a16:creationId xmlns:a16="http://schemas.microsoft.com/office/drawing/2014/main" id="{E1FEDBDF-4470-8080-A6FC-3EADCAD743D5}"/>
              </a:ext>
            </a:extLst>
          </p:cNvPr>
          <p:cNvSpPr>
            <a:spLocks noGrp="1"/>
          </p:cNvSpPr>
          <p:nvPr>
            <p:ph type="body" sz="quarter" idx="151"/>
          </p:nvPr>
        </p:nvSpPr>
        <p:spPr/>
        <p:txBody>
          <a:bodyPr/>
          <a:lstStyle/>
          <a:p>
            <a:endParaRPr lang="en-US"/>
          </a:p>
        </p:txBody>
      </p:sp>
      <p:sp>
        <p:nvSpPr>
          <p:cNvPr id="14" name="Text Placeholder 13">
            <a:extLst>
              <a:ext uri="{FF2B5EF4-FFF2-40B4-BE49-F238E27FC236}">
                <a16:creationId xmlns:a16="http://schemas.microsoft.com/office/drawing/2014/main" id="{D156862A-F5AD-3980-A661-3645A988A84D}"/>
              </a:ext>
            </a:extLst>
          </p:cNvPr>
          <p:cNvSpPr>
            <a:spLocks noGrp="1"/>
          </p:cNvSpPr>
          <p:nvPr>
            <p:ph type="body" sz="quarter" idx="153"/>
          </p:nvPr>
        </p:nvSpPr>
        <p:spPr/>
        <p:txBody>
          <a:bodyPr/>
          <a:lstStyle/>
          <a:p>
            <a:endParaRPr lang="en-US"/>
          </a:p>
        </p:txBody>
      </p:sp>
    </p:spTree>
    <p:extLst>
      <p:ext uri="{BB962C8B-B14F-4D97-AF65-F5344CB8AC3E}">
        <p14:creationId xmlns:p14="http://schemas.microsoft.com/office/powerpoint/2010/main" val="2142614421"/>
      </p:ext>
    </p:extLst>
  </p:cSld>
  <p:clrMapOvr>
    <a:masterClrMapping/>
  </p:clrMapOvr>
</p:sld>
</file>

<file path=ppt/theme/theme1.xml><?xml version="1.0" encoding="utf-8"?>
<a:theme xmlns:a="http://schemas.openxmlformats.org/drawingml/2006/main" name="100CMx140CM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1529</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100CMx140CM template</vt:lpstr>
      <vt:lpstr>Without guides</vt:lpstr>
      <vt:lpstr>PowerPoint Presentation</vt:lpstr>
    </vt:vector>
  </TitlesOfParts>
  <Manager>A. Kotoulas </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100x140cm PowerPoint Presentation</dc:title>
  <dc:subject>Research poster presentation template </dc:subject>
  <dc:creator>PosterPresentations.com</dc:creator>
  <cp:keywords>100x140cm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Station 5</cp:lastModifiedBy>
  <cp:revision>43</cp:revision>
  <dcterms:created xsi:type="dcterms:W3CDTF">2012-02-10T00:21:22Z</dcterms:created>
  <dcterms:modified xsi:type="dcterms:W3CDTF">2022-05-28T04:24:15Z</dcterms:modified>
  <cp:category>Research poster templates </cp:category>
</cp:coreProperties>
</file>