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91" r:id="rId3"/>
  </p:sldIdLst>
  <p:sldSz cx="17967325" cy="35999738"/>
  <p:notesSz cx="6858000" cy="9144000"/>
  <p:defaultTextStyle>
    <a:defPPr>
      <a:defRPr lang="en-US"/>
    </a:defPPr>
    <a:lvl1pPr marL="0" algn="l" defTabSz="3174280" rtl="0" eaLnBrk="1" latinLnBrk="0" hangingPunct="1">
      <a:defRPr sz="6300" kern="1200">
        <a:solidFill>
          <a:schemeClr val="tx1"/>
        </a:solidFill>
        <a:latin typeface="+mn-lt"/>
        <a:ea typeface="+mn-ea"/>
        <a:cs typeface="+mn-cs"/>
      </a:defRPr>
    </a:lvl1pPr>
    <a:lvl2pPr marL="1587141" algn="l" defTabSz="3174280" rtl="0" eaLnBrk="1" latinLnBrk="0" hangingPunct="1">
      <a:defRPr sz="6300" kern="1200">
        <a:solidFill>
          <a:schemeClr val="tx1"/>
        </a:solidFill>
        <a:latin typeface="+mn-lt"/>
        <a:ea typeface="+mn-ea"/>
        <a:cs typeface="+mn-cs"/>
      </a:defRPr>
    </a:lvl2pPr>
    <a:lvl3pPr marL="3174280" algn="l" defTabSz="3174280" rtl="0" eaLnBrk="1" latinLnBrk="0" hangingPunct="1">
      <a:defRPr sz="6300" kern="1200">
        <a:solidFill>
          <a:schemeClr val="tx1"/>
        </a:solidFill>
        <a:latin typeface="+mn-lt"/>
        <a:ea typeface="+mn-ea"/>
        <a:cs typeface="+mn-cs"/>
      </a:defRPr>
    </a:lvl3pPr>
    <a:lvl4pPr marL="4761419" algn="l" defTabSz="3174280" rtl="0" eaLnBrk="1" latinLnBrk="0" hangingPunct="1">
      <a:defRPr sz="6300" kern="1200">
        <a:solidFill>
          <a:schemeClr val="tx1"/>
        </a:solidFill>
        <a:latin typeface="+mn-lt"/>
        <a:ea typeface="+mn-ea"/>
        <a:cs typeface="+mn-cs"/>
      </a:defRPr>
    </a:lvl4pPr>
    <a:lvl5pPr marL="6348559" algn="l" defTabSz="3174280" rtl="0" eaLnBrk="1" latinLnBrk="0" hangingPunct="1">
      <a:defRPr sz="6300" kern="1200">
        <a:solidFill>
          <a:schemeClr val="tx1"/>
        </a:solidFill>
        <a:latin typeface="+mn-lt"/>
        <a:ea typeface="+mn-ea"/>
        <a:cs typeface="+mn-cs"/>
      </a:defRPr>
    </a:lvl5pPr>
    <a:lvl6pPr marL="7935700" algn="l" defTabSz="3174280" rtl="0" eaLnBrk="1" latinLnBrk="0" hangingPunct="1">
      <a:defRPr sz="6300" kern="1200">
        <a:solidFill>
          <a:schemeClr val="tx1"/>
        </a:solidFill>
        <a:latin typeface="+mn-lt"/>
        <a:ea typeface="+mn-ea"/>
        <a:cs typeface="+mn-cs"/>
      </a:defRPr>
    </a:lvl6pPr>
    <a:lvl7pPr marL="9522841" algn="l" defTabSz="3174280" rtl="0" eaLnBrk="1" latinLnBrk="0" hangingPunct="1">
      <a:defRPr sz="6300" kern="1200">
        <a:solidFill>
          <a:schemeClr val="tx1"/>
        </a:solidFill>
        <a:latin typeface="+mn-lt"/>
        <a:ea typeface="+mn-ea"/>
        <a:cs typeface="+mn-cs"/>
      </a:defRPr>
    </a:lvl7pPr>
    <a:lvl8pPr marL="11109980" algn="l" defTabSz="3174280" rtl="0" eaLnBrk="1" latinLnBrk="0" hangingPunct="1">
      <a:defRPr sz="6300" kern="1200">
        <a:solidFill>
          <a:schemeClr val="tx1"/>
        </a:solidFill>
        <a:latin typeface="+mn-lt"/>
        <a:ea typeface="+mn-ea"/>
        <a:cs typeface="+mn-cs"/>
      </a:defRPr>
    </a:lvl8pPr>
    <a:lvl9pPr marL="12697121" algn="l" defTabSz="3174280" rtl="0" eaLnBrk="1" latinLnBrk="0" hangingPunct="1">
      <a:defRPr sz="63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27" userDrawn="1">
          <p15:clr>
            <a:srgbClr val="A4A3A4"/>
          </p15:clr>
        </p15:guide>
        <p15:guide id="3" orient="horz" pos="22047">
          <p15:clr>
            <a:srgbClr val="A4A3A4"/>
          </p15:clr>
        </p15:guide>
        <p15:guide id="5" pos="238">
          <p15:clr>
            <a:srgbClr val="A4A3A4"/>
          </p15:clr>
        </p15:guide>
        <p15:guide id="6" pos="1108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AEAEA"/>
    <a:srgbClr val="CDD2FA"/>
    <a:srgbClr val="E3E9E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91" autoAdjust="0"/>
    <p:restoredTop sz="94763" autoAdjust="0"/>
  </p:normalViewPr>
  <p:slideViewPr>
    <p:cSldViewPr snapToGrid="0" snapToObjects="1" showGuides="1">
      <p:cViewPr varScale="1">
        <p:scale>
          <a:sx n="31" d="100"/>
          <a:sy n="31" d="100"/>
        </p:scale>
        <p:origin x="4056" y="272"/>
      </p:cViewPr>
      <p:guideLst>
        <p:guide orient="horz" pos="227"/>
        <p:guide orient="horz" pos="22047"/>
        <p:guide pos="238"/>
        <p:guide pos="110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5/27/22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40616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5/27/22</a:t>
            </a:fld>
            <a:endParaRPr lang="en-US" dirty="0"/>
          </a:p>
        </p:txBody>
      </p:sp>
      <p:sp>
        <p:nvSpPr>
          <p:cNvPr id="4" name="Slide Image Placeholder 3"/>
          <p:cNvSpPr>
            <a:spLocks noGrp="1" noRot="1" noChangeAspect="1"/>
          </p:cNvSpPr>
          <p:nvPr>
            <p:ph type="sldImg" idx="2"/>
          </p:nvPr>
        </p:nvSpPr>
        <p:spPr>
          <a:xfrm>
            <a:off x="2573338" y="685800"/>
            <a:ext cx="17113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769238274"/>
      </p:ext>
    </p:extLst>
  </p:cSld>
  <p:clrMap bg1="lt1" tx1="dk1" bg2="lt2" tx2="dk2" accent1="accent1" accent2="accent2" accent3="accent3" accent4="accent4" accent5="accent5" accent6="accent6" hlink="hlink" folHlink="folHlink"/>
  <p:notesStyle>
    <a:lvl1pPr marL="0" algn="l" defTabSz="3174280" rtl="0" eaLnBrk="1" latinLnBrk="0" hangingPunct="1">
      <a:defRPr sz="4200" kern="1200">
        <a:solidFill>
          <a:schemeClr val="tx1"/>
        </a:solidFill>
        <a:latin typeface="+mn-lt"/>
        <a:ea typeface="+mn-ea"/>
        <a:cs typeface="+mn-cs"/>
      </a:defRPr>
    </a:lvl1pPr>
    <a:lvl2pPr marL="1587141" algn="l" defTabSz="3174280" rtl="0" eaLnBrk="1" latinLnBrk="0" hangingPunct="1">
      <a:defRPr sz="4200" kern="1200">
        <a:solidFill>
          <a:schemeClr val="tx1"/>
        </a:solidFill>
        <a:latin typeface="+mn-lt"/>
        <a:ea typeface="+mn-ea"/>
        <a:cs typeface="+mn-cs"/>
      </a:defRPr>
    </a:lvl2pPr>
    <a:lvl3pPr marL="3174280" algn="l" defTabSz="3174280" rtl="0" eaLnBrk="1" latinLnBrk="0" hangingPunct="1">
      <a:defRPr sz="4200" kern="1200">
        <a:solidFill>
          <a:schemeClr val="tx1"/>
        </a:solidFill>
        <a:latin typeface="+mn-lt"/>
        <a:ea typeface="+mn-ea"/>
        <a:cs typeface="+mn-cs"/>
      </a:defRPr>
    </a:lvl3pPr>
    <a:lvl4pPr marL="4761419" algn="l" defTabSz="3174280" rtl="0" eaLnBrk="1" latinLnBrk="0" hangingPunct="1">
      <a:defRPr sz="4200" kern="1200">
        <a:solidFill>
          <a:schemeClr val="tx1"/>
        </a:solidFill>
        <a:latin typeface="+mn-lt"/>
        <a:ea typeface="+mn-ea"/>
        <a:cs typeface="+mn-cs"/>
      </a:defRPr>
    </a:lvl4pPr>
    <a:lvl5pPr marL="6348559" algn="l" defTabSz="3174280" rtl="0" eaLnBrk="1" latinLnBrk="0" hangingPunct="1">
      <a:defRPr sz="4200" kern="1200">
        <a:solidFill>
          <a:schemeClr val="tx1"/>
        </a:solidFill>
        <a:latin typeface="+mn-lt"/>
        <a:ea typeface="+mn-ea"/>
        <a:cs typeface="+mn-cs"/>
      </a:defRPr>
    </a:lvl5pPr>
    <a:lvl6pPr marL="7935700" algn="l" defTabSz="3174280" rtl="0" eaLnBrk="1" latinLnBrk="0" hangingPunct="1">
      <a:defRPr sz="4200" kern="1200">
        <a:solidFill>
          <a:schemeClr val="tx1"/>
        </a:solidFill>
        <a:latin typeface="+mn-lt"/>
        <a:ea typeface="+mn-ea"/>
        <a:cs typeface="+mn-cs"/>
      </a:defRPr>
    </a:lvl6pPr>
    <a:lvl7pPr marL="9522841" algn="l" defTabSz="3174280" rtl="0" eaLnBrk="1" latinLnBrk="0" hangingPunct="1">
      <a:defRPr sz="4200" kern="1200">
        <a:solidFill>
          <a:schemeClr val="tx1"/>
        </a:solidFill>
        <a:latin typeface="+mn-lt"/>
        <a:ea typeface="+mn-ea"/>
        <a:cs typeface="+mn-cs"/>
      </a:defRPr>
    </a:lvl7pPr>
    <a:lvl8pPr marL="11109980" algn="l" defTabSz="3174280" rtl="0" eaLnBrk="1" latinLnBrk="0" hangingPunct="1">
      <a:defRPr sz="4200" kern="1200">
        <a:solidFill>
          <a:schemeClr val="tx1"/>
        </a:solidFill>
        <a:latin typeface="+mn-lt"/>
        <a:ea typeface="+mn-ea"/>
        <a:cs typeface="+mn-cs"/>
      </a:defRPr>
    </a:lvl8pPr>
    <a:lvl9pPr marL="12697121" algn="l" defTabSz="3174280" rtl="0" eaLnBrk="1" latinLnBrk="0" hangingPunct="1">
      <a:defRPr sz="4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00CMx200CM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2308" y="5369102"/>
            <a:ext cx="8486068" cy="641662"/>
          </a:xfrm>
          <a:prstGeom prst="rect">
            <a:avLst/>
          </a:prstGeom>
        </p:spPr>
        <p:txBody>
          <a:bodyPr wrap="square" lIns="165328" tIns="165328" rIns="165328" bIns="165328"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09739" y="4785735"/>
            <a:ext cx="8479370" cy="579830"/>
          </a:xfrm>
          <a:prstGeom prst="rect">
            <a:avLst/>
          </a:prstGeom>
          <a:solidFill>
            <a:schemeClr val="accent5">
              <a:lumMod val="50000"/>
            </a:schemeClr>
          </a:solidFill>
        </p:spPr>
        <p:txBody>
          <a:bodyPr wrap="square" lIns="66131" tIns="66131" rIns="66131" bIns="66131" anchor="t" anchorCtr="0">
            <a:spAutoFit/>
          </a:bodyPr>
          <a:lstStyle>
            <a:lvl1pPr marL="0" indent="0" algn="ctr">
              <a:buNone/>
              <a:defRPr sz="2900" b="1" u="none" baseline="0">
                <a:solidFill>
                  <a:schemeClr val="bg1"/>
                </a:solidFill>
                <a:latin typeface="Century Gothic" panose="020B050202020202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02768" y="11010640"/>
            <a:ext cx="8481442" cy="579830"/>
          </a:xfrm>
          <a:prstGeom prst="rect">
            <a:avLst/>
          </a:prstGeom>
          <a:solidFill>
            <a:schemeClr val="accent5">
              <a:lumMod val="50000"/>
            </a:schemeClr>
          </a:solidFill>
        </p:spPr>
        <p:txBody>
          <a:bodyPr wrap="square" lIns="66131" tIns="66131" rIns="66131" bIns="66131" anchor="t" anchorCtr="0">
            <a:spAutoFit/>
          </a:bodyPr>
          <a:lstStyle>
            <a:lvl1pPr marL="0" indent="0" algn="ctr">
              <a:buNone/>
              <a:defRPr sz="2900" b="1" u="none" baseline="0">
                <a:solidFill>
                  <a:schemeClr val="bg1"/>
                </a:solidFill>
                <a:latin typeface="Century Gothic" panose="020B0502020202020204" pitchFamily="34" charset="0"/>
              </a:defRPr>
            </a:lvl1pPr>
          </a:lstStyle>
          <a:p>
            <a:pPr lvl="0"/>
            <a:r>
              <a:rPr lang="en-US" dirty="0"/>
              <a:t>(click to edit)  OBJECTIVES</a:t>
            </a:r>
          </a:p>
        </p:txBody>
      </p:sp>
      <p:sp>
        <p:nvSpPr>
          <p:cNvPr id="25" name="Text Placeholder 5"/>
          <p:cNvSpPr>
            <a:spLocks noGrp="1"/>
          </p:cNvSpPr>
          <p:nvPr>
            <p:ph type="body" sz="quarter" idx="25" hasCustomPrompt="1"/>
          </p:nvPr>
        </p:nvSpPr>
        <p:spPr>
          <a:xfrm>
            <a:off x="9142230" y="4785735"/>
            <a:ext cx="8479260" cy="579830"/>
          </a:xfrm>
          <a:prstGeom prst="rect">
            <a:avLst/>
          </a:prstGeom>
          <a:solidFill>
            <a:schemeClr val="accent5">
              <a:lumMod val="50000"/>
            </a:schemeClr>
          </a:solidFill>
        </p:spPr>
        <p:txBody>
          <a:bodyPr wrap="square" lIns="66131" tIns="66131" rIns="66131" bIns="66131" anchor="t" anchorCtr="0">
            <a:spAutoFit/>
          </a:bodyPr>
          <a:lstStyle>
            <a:lvl1pPr marL="0" indent="0" algn="ctr">
              <a:buNone/>
              <a:defRPr sz="2900" b="1" u="none" baseline="0">
                <a:solidFill>
                  <a:schemeClr val="bg1"/>
                </a:solidFill>
                <a:latin typeface="Century Gothic" panose="020B050202020202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9142230" y="5369102"/>
            <a:ext cx="8479260" cy="641662"/>
          </a:xfrm>
          <a:prstGeom prst="rect">
            <a:avLst/>
          </a:prstGeom>
        </p:spPr>
        <p:txBody>
          <a:bodyPr wrap="square" lIns="165328" tIns="165328" rIns="165328" bIns="165328"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9146681" y="20308798"/>
            <a:ext cx="8476931" cy="579830"/>
          </a:xfrm>
          <a:prstGeom prst="rect">
            <a:avLst/>
          </a:prstGeom>
          <a:solidFill>
            <a:schemeClr val="accent5">
              <a:lumMod val="50000"/>
            </a:schemeClr>
          </a:solidFill>
        </p:spPr>
        <p:txBody>
          <a:bodyPr wrap="square" lIns="66131" tIns="66131" rIns="66131" bIns="66131" anchor="t" anchorCtr="0">
            <a:spAutoFit/>
          </a:bodyPr>
          <a:lstStyle>
            <a:lvl1pPr marL="0" indent="0" algn="ctr">
              <a:buNone/>
              <a:defRPr sz="2900" b="1" u="none" baseline="0">
                <a:solidFill>
                  <a:schemeClr val="bg1"/>
                </a:solidFill>
                <a:latin typeface="Century Gothic" panose="020B050202020202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9145056" y="20899782"/>
            <a:ext cx="8480180" cy="641662"/>
          </a:xfrm>
          <a:prstGeom prst="rect">
            <a:avLst/>
          </a:prstGeom>
        </p:spPr>
        <p:txBody>
          <a:bodyPr wrap="square" lIns="165328" tIns="165328" rIns="165328" bIns="165328"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9148803" y="31925182"/>
            <a:ext cx="8472687" cy="579830"/>
          </a:xfrm>
          <a:prstGeom prst="rect">
            <a:avLst/>
          </a:prstGeom>
          <a:solidFill>
            <a:schemeClr val="accent5">
              <a:lumMod val="50000"/>
            </a:schemeClr>
          </a:solidFill>
        </p:spPr>
        <p:txBody>
          <a:bodyPr wrap="square" lIns="66131" tIns="66131" rIns="66131" bIns="66131" anchor="t" anchorCtr="0">
            <a:spAutoFit/>
          </a:bodyPr>
          <a:lstStyle>
            <a:lvl1pPr marL="0" indent="0" algn="ctr">
              <a:buNone/>
              <a:defRPr sz="2900" b="1" u="none" baseline="0">
                <a:solidFill>
                  <a:schemeClr val="bg1"/>
                </a:solidFill>
                <a:latin typeface="Century Gothic" panose="020B0502020202020204" pitchFamily="34" charset="0"/>
              </a:defRPr>
            </a:lvl1pPr>
          </a:lstStyle>
          <a:p>
            <a:pPr lvl="0"/>
            <a:r>
              <a:rPr lang="en-US" dirty="0"/>
              <a:t>(click to edit)  ACKNOWLEDGEMENTS</a:t>
            </a:r>
          </a:p>
        </p:txBody>
      </p:sp>
      <p:sp>
        <p:nvSpPr>
          <p:cNvPr id="30" name="Text Placeholder 3"/>
          <p:cNvSpPr>
            <a:spLocks noGrp="1"/>
          </p:cNvSpPr>
          <p:nvPr>
            <p:ph type="body" sz="quarter" idx="30" hasCustomPrompt="1"/>
          </p:nvPr>
        </p:nvSpPr>
        <p:spPr>
          <a:xfrm>
            <a:off x="9145056" y="32853647"/>
            <a:ext cx="8476931" cy="641662"/>
          </a:xfrm>
          <a:prstGeom prst="rect">
            <a:avLst/>
          </a:prstGeom>
        </p:spPr>
        <p:txBody>
          <a:bodyPr wrap="square" lIns="165328" tIns="165328" rIns="165328" bIns="165328"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395338" y="11603189"/>
            <a:ext cx="8486801" cy="641662"/>
          </a:xfrm>
          <a:prstGeom prst="rect">
            <a:avLst/>
          </a:prstGeom>
        </p:spPr>
        <p:txBody>
          <a:bodyPr wrap="square" lIns="165328" tIns="165328" rIns="165328" bIns="165328"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304810" y="2664977"/>
            <a:ext cx="13357704" cy="461665"/>
          </a:xfrm>
          <a:prstGeom prst="rect">
            <a:avLst/>
          </a:prstGeom>
        </p:spPr>
        <p:txBody>
          <a:bodyPr anchor="t" anchorCtr="0">
            <a:spAutoFit/>
          </a:bodyPr>
          <a:lstStyle>
            <a:lvl1pPr marL="0" indent="0" algn="ctr">
              <a:buFontTx/>
              <a:buNone/>
              <a:defRPr sz="24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51" hasCustomPrompt="1"/>
          </p:nvPr>
        </p:nvSpPr>
        <p:spPr>
          <a:xfrm>
            <a:off x="2304810" y="1638650"/>
            <a:ext cx="13357704" cy="707886"/>
          </a:xfrm>
          <a:prstGeom prst="rect">
            <a:avLst/>
          </a:prstGeom>
        </p:spPr>
        <p:txBody>
          <a:bodyPr anchor="t" anchorCtr="0">
            <a:spAutoFit/>
          </a:bodyPr>
          <a:lstStyle>
            <a:lvl1pPr marL="0" indent="0" algn="ctr">
              <a:buFontTx/>
              <a:buNone/>
              <a:defRPr sz="40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2304810" y="523256"/>
            <a:ext cx="13357704" cy="923330"/>
          </a:xfrm>
          <a:prstGeom prst="rect">
            <a:avLst/>
          </a:prstGeom>
        </p:spPr>
        <p:txBody>
          <a:bodyPr anchor="t" anchorCtr="0">
            <a:spAutoFit/>
          </a:bodyPr>
          <a:lstStyle>
            <a:lvl1pPr marL="0" indent="0" algn="ctr">
              <a:buFontTx/>
              <a:buNone/>
              <a:defRPr sz="5400" b="1">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15" name="Text Placeholder 5">
            <a:extLst>
              <a:ext uri="{FF2B5EF4-FFF2-40B4-BE49-F238E27FC236}">
                <a16:creationId xmlns:a16="http://schemas.microsoft.com/office/drawing/2014/main" id="{424768AC-CAFB-5E7D-4202-75BB808BAB79}"/>
              </a:ext>
            </a:extLst>
          </p:cNvPr>
          <p:cNvSpPr>
            <a:spLocks noGrp="1"/>
          </p:cNvSpPr>
          <p:nvPr>
            <p:ph type="body" sz="quarter" idx="154" hasCustomPrompt="1"/>
          </p:nvPr>
        </p:nvSpPr>
        <p:spPr>
          <a:xfrm>
            <a:off x="400697" y="19074587"/>
            <a:ext cx="8481442" cy="579830"/>
          </a:xfrm>
          <a:prstGeom prst="rect">
            <a:avLst/>
          </a:prstGeom>
          <a:solidFill>
            <a:schemeClr val="accent5">
              <a:lumMod val="50000"/>
            </a:schemeClr>
          </a:solidFill>
        </p:spPr>
        <p:txBody>
          <a:bodyPr wrap="square" lIns="66131" tIns="66131" rIns="66131" bIns="66131" anchor="t" anchorCtr="0">
            <a:spAutoFit/>
          </a:bodyPr>
          <a:lstStyle>
            <a:lvl1pPr marL="0" indent="0" algn="ctr">
              <a:buNone/>
              <a:defRPr sz="2900" b="1" u="none" baseline="0">
                <a:solidFill>
                  <a:schemeClr val="bg1"/>
                </a:solidFill>
                <a:latin typeface="Century Gothic" panose="020B0502020202020204" pitchFamily="34" charset="0"/>
              </a:defRPr>
            </a:lvl1pPr>
          </a:lstStyle>
          <a:p>
            <a:pPr lvl="0"/>
            <a:r>
              <a:rPr lang="en-US" dirty="0"/>
              <a:t>(click to edit)  RESULTS</a:t>
            </a:r>
          </a:p>
        </p:txBody>
      </p:sp>
      <p:sp>
        <p:nvSpPr>
          <p:cNvPr id="16" name="Text Placeholder 3">
            <a:extLst>
              <a:ext uri="{FF2B5EF4-FFF2-40B4-BE49-F238E27FC236}">
                <a16:creationId xmlns:a16="http://schemas.microsoft.com/office/drawing/2014/main" id="{59F6A1AD-4304-1597-A421-1F90C4F810DF}"/>
              </a:ext>
            </a:extLst>
          </p:cNvPr>
          <p:cNvSpPr>
            <a:spLocks noGrp="1"/>
          </p:cNvSpPr>
          <p:nvPr>
            <p:ph type="body" sz="quarter" idx="155" hasCustomPrompt="1"/>
          </p:nvPr>
        </p:nvSpPr>
        <p:spPr>
          <a:xfrm>
            <a:off x="393267" y="19667136"/>
            <a:ext cx="8486801" cy="641662"/>
          </a:xfrm>
          <a:prstGeom prst="rect">
            <a:avLst/>
          </a:prstGeom>
        </p:spPr>
        <p:txBody>
          <a:bodyPr wrap="square" lIns="165328" tIns="165328" rIns="165328" bIns="165328"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70140" y="5171790"/>
            <a:ext cx="8486068" cy="641662"/>
          </a:xfrm>
          <a:prstGeom prst="rect">
            <a:avLst/>
          </a:prstGeom>
        </p:spPr>
        <p:txBody>
          <a:bodyPr wrap="square" lIns="165328" tIns="165328" rIns="165328" bIns="165328">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377571" y="4588423"/>
            <a:ext cx="8479370"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377570" y="15542881"/>
            <a:ext cx="8481442"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9110062" y="4588423"/>
            <a:ext cx="8479260"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9110062" y="5171790"/>
            <a:ext cx="8479260" cy="641662"/>
          </a:xfrm>
          <a:prstGeom prst="rect">
            <a:avLst/>
          </a:prstGeom>
        </p:spPr>
        <p:txBody>
          <a:bodyPr wrap="square" lIns="165328" tIns="165328" rIns="165328" bIns="165328">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9111227" y="15552344"/>
            <a:ext cx="8476931"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9109602" y="16143328"/>
            <a:ext cx="8480180" cy="641662"/>
          </a:xfrm>
          <a:prstGeom prst="rect">
            <a:avLst/>
          </a:prstGeom>
        </p:spPr>
        <p:txBody>
          <a:bodyPr wrap="square" lIns="165328" tIns="165328" rIns="165328" bIns="165328">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9113349" y="28083131"/>
            <a:ext cx="8472687" cy="579830"/>
          </a:xfrm>
          <a:prstGeom prst="rect">
            <a:avLst/>
          </a:prstGeom>
          <a:noFill/>
        </p:spPr>
        <p:txBody>
          <a:bodyPr wrap="square" lIns="66131" tIns="66131" rIns="66131" bIns="66131" anchor="ctr" anchorCtr="0">
            <a:spAutoFit/>
          </a:bodyPr>
          <a:lstStyle>
            <a:lvl1pPr marL="0" indent="0" algn="ctr">
              <a:buNone/>
              <a:defRPr sz="29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9111227" y="28767136"/>
            <a:ext cx="8476931" cy="641662"/>
          </a:xfrm>
          <a:prstGeom prst="rect">
            <a:avLst/>
          </a:prstGeom>
        </p:spPr>
        <p:txBody>
          <a:bodyPr wrap="square" lIns="165328" tIns="165328" rIns="165328" bIns="165328">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370140" y="16135430"/>
            <a:ext cx="8486801" cy="641662"/>
          </a:xfrm>
          <a:prstGeom prst="rect">
            <a:avLst/>
          </a:prstGeom>
        </p:spPr>
        <p:txBody>
          <a:bodyPr wrap="square" lIns="165328" tIns="165328" rIns="165328" bIns="165328">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74626" indent="-413318">
              <a:defRPr sz="1800">
                <a:latin typeface="Trebuchet MS" pitchFamily="34" charset="0"/>
              </a:defRPr>
            </a:lvl2pPr>
            <a:lvl3pPr marL="1487944" indent="-413318">
              <a:defRPr sz="1800">
                <a:latin typeface="Trebuchet MS" pitchFamily="34" charset="0"/>
              </a:defRPr>
            </a:lvl3pPr>
            <a:lvl4pPr marL="1942593" indent="-454650">
              <a:defRPr sz="1800">
                <a:latin typeface="Trebuchet MS" pitchFamily="34" charset="0"/>
              </a:defRPr>
            </a:lvl4pPr>
            <a:lvl5pPr marL="2273248" indent="-330654">
              <a:defRPr sz="18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304810" y="2864470"/>
            <a:ext cx="13357704" cy="747410"/>
          </a:xfrm>
          <a:prstGeom prst="rect">
            <a:avLst/>
          </a:prstGeom>
        </p:spPr>
        <p:txBody>
          <a:bodyPr>
            <a:normAutofit/>
          </a:bodyPr>
          <a:lstStyle>
            <a:lvl1pPr marL="0" indent="0" algn="ctr">
              <a:buFontTx/>
              <a:buNone/>
              <a:defRPr sz="4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51" hasCustomPrompt="1"/>
          </p:nvPr>
        </p:nvSpPr>
        <p:spPr>
          <a:xfrm>
            <a:off x="2304810" y="1675750"/>
            <a:ext cx="13357704" cy="1188720"/>
          </a:xfrm>
          <a:prstGeom prst="rect">
            <a:avLst/>
          </a:prstGeom>
        </p:spPr>
        <p:txBody>
          <a:bodyPr anchor="t" anchorCtr="1">
            <a:normAutofit/>
          </a:bodyPr>
          <a:lstStyle>
            <a:lvl1pPr marL="0" indent="0" algn="ctr">
              <a:buFontTx/>
              <a:buNone/>
              <a:defRPr sz="66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2304810" y="228601"/>
            <a:ext cx="13357704" cy="1325880"/>
          </a:xfrm>
          <a:prstGeom prst="rect">
            <a:avLst/>
          </a:prstGeom>
        </p:spPr>
        <p:txBody>
          <a:bodyPr anchor="t" anchorCtr="1">
            <a:normAutofit/>
          </a:bodyPr>
          <a:lstStyle>
            <a:lvl1pPr marL="0" indent="0" algn="ctr">
              <a:buFontTx/>
              <a:buNone/>
              <a:defRPr sz="88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14382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5CD424-CB9C-3888-E888-6A9A40839783}"/>
              </a:ext>
            </a:extLst>
          </p:cNvPr>
          <p:cNvSpPr/>
          <p:nvPr userDrawn="1"/>
        </p:nvSpPr>
        <p:spPr>
          <a:xfrm>
            <a:off x="0" y="35158364"/>
            <a:ext cx="17967325" cy="841374"/>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516711" y="35336975"/>
            <a:ext cx="2264995" cy="251561"/>
          </a:xfrm>
          <a:prstGeom prst="rect">
            <a:avLst/>
          </a:prstGeom>
          <a:noFill/>
          <a:ln w="9525">
            <a:noFill/>
            <a:miter lim="800000"/>
            <a:headEnd/>
            <a:tailEnd/>
          </a:ln>
          <a:effectLst/>
        </p:spPr>
        <p:txBody>
          <a:bodyPr wrap="square" lIns="66006" tIns="32997" rIns="66006" bIns="32997">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6AE9625A-1C52-DE48-8D32-626F084625D3}"/>
              </a:ext>
            </a:extLst>
          </p:cNvPr>
          <p:cNvGraphicFramePr>
            <a:graphicFrameLocks noGrp="1"/>
          </p:cNvGraphicFramePr>
          <p:nvPr userDrawn="1">
            <p:extLst>
              <p:ext uri="{D42A27DB-BD31-4B8C-83A1-F6EECF244321}">
                <p14:modId xmlns:p14="http://schemas.microsoft.com/office/powerpoint/2010/main" val="3001985201"/>
              </p:ext>
            </p:extLst>
          </p:nvPr>
        </p:nvGraphicFramePr>
        <p:xfrm>
          <a:off x="-12720395" y="34253"/>
          <a:ext cx="12111788" cy="35627347"/>
        </p:xfrm>
        <a:graphic>
          <a:graphicData uri="http://schemas.openxmlformats.org/drawingml/2006/table">
            <a:tbl>
              <a:tblPr firstRow="1" bandRow="1">
                <a:tableStyleId>{5C22544A-7EE6-4342-B048-85BDC9FD1C3A}</a:tableStyleId>
              </a:tblPr>
              <a:tblGrid>
                <a:gridCol w="5193437">
                  <a:extLst>
                    <a:ext uri="{9D8B030D-6E8A-4147-A177-3AD203B41FA5}">
                      <a16:colId xmlns:a16="http://schemas.microsoft.com/office/drawing/2014/main" val="20000"/>
                    </a:ext>
                  </a:extLst>
                </a:gridCol>
                <a:gridCol w="6918351">
                  <a:extLst>
                    <a:ext uri="{9D8B030D-6E8A-4147-A177-3AD203B41FA5}">
                      <a16:colId xmlns:a16="http://schemas.microsoft.com/office/drawing/2014/main" val="20001"/>
                    </a:ext>
                  </a:extLst>
                </a:gridCol>
              </a:tblGrid>
              <a:tr h="1379266">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39959">
                <a:tc gridSpan="2">
                  <a:txBody>
                    <a:bodyPr/>
                    <a:lstStyle/>
                    <a:p>
                      <a:pPr defTabSz="3765639"/>
                      <a:r>
                        <a:rPr lang="en-US" sz="2400" i="0" dirty="0">
                          <a:solidFill>
                            <a:srgbClr val="D9D9D9"/>
                          </a:solidFill>
                          <a:latin typeface="Arial"/>
                          <a:cs typeface="Arial"/>
                        </a:rPr>
                        <a:t>This PowerPoint template produces a </a:t>
                      </a:r>
                      <a:r>
                        <a:rPr lang="en-US" sz="2400" i="0" dirty="0">
                          <a:solidFill>
                            <a:srgbClr val="FFC000"/>
                          </a:solidFill>
                          <a:latin typeface="Arial"/>
                          <a:cs typeface="Arial"/>
                        </a:rPr>
                        <a:t>100x200cm </a:t>
                      </a:r>
                      <a:r>
                        <a:rPr lang="en-US" sz="24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400" i="0" dirty="0">
                        <a:solidFill>
                          <a:srgbClr val="D9D9D9"/>
                        </a:solidFill>
                        <a:latin typeface="Arial"/>
                        <a:cs typeface="Arial"/>
                      </a:endParaRPr>
                    </a:p>
                    <a:p>
                      <a:pPr defTabSz="3765639"/>
                      <a:r>
                        <a:rPr lang="en-US" sz="24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400" i="0" dirty="0" err="1">
                          <a:solidFill>
                            <a:srgbClr val="FFC000"/>
                          </a:solidFill>
                          <a:latin typeface="Arial"/>
                          <a:cs typeface="Arial"/>
                        </a:rPr>
                        <a:t>PosterPresentations.com</a:t>
                      </a:r>
                      <a:r>
                        <a:rPr lang="en-US" sz="2400" i="0" dirty="0">
                          <a:solidFill>
                            <a:srgbClr val="D9D9D9"/>
                          </a:solidFill>
                          <a:latin typeface="Arial"/>
                          <a:cs typeface="Arial"/>
                        </a:rPr>
                        <a:t> and click on the  </a:t>
                      </a:r>
                      <a:r>
                        <a:rPr lang="en-US" sz="2400" i="0" dirty="0">
                          <a:solidFill>
                            <a:srgbClr val="FFC000"/>
                          </a:solidFill>
                          <a:latin typeface="Arial"/>
                          <a:cs typeface="Arial"/>
                        </a:rPr>
                        <a:t>HELP DESK</a:t>
                      </a:r>
                      <a:r>
                        <a:rPr lang="en-US" sz="2400" i="0" baseline="0" dirty="0">
                          <a:solidFill>
                            <a:srgbClr val="D9D9D9"/>
                          </a:solidFill>
                          <a:latin typeface="Arial"/>
                          <a:cs typeface="Arial"/>
                        </a:rPr>
                        <a:t> </a:t>
                      </a:r>
                      <a:r>
                        <a:rPr lang="en-US" sz="2400" i="0" dirty="0">
                          <a:solidFill>
                            <a:srgbClr val="D9D9D9"/>
                          </a:solidFill>
                          <a:latin typeface="Arial"/>
                          <a:cs typeface="Arial"/>
                        </a:rPr>
                        <a:t>tab.</a:t>
                      </a:r>
                    </a:p>
                    <a:p>
                      <a:pPr defTabSz="3765639"/>
                      <a:endParaRPr lang="en-US" sz="2400" i="0" dirty="0">
                        <a:solidFill>
                          <a:srgbClr val="D9D9D9"/>
                        </a:solidFill>
                        <a:latin typeface="Arial"/>
                        <a:cs typeface="Arial"/>
                      </a:endParaRPr>
                    </a:p>
                    <a:p>
                      <a:pPr defTabSz="3765639"/>
                      <a:r>
                        <a:rPr lang="en-US" sz="2400" i="0" dirty="0">
                          <a:solidFill>
                            <a:srgbClr val="D9D9D9"/>
                          </a:solidFill>
                          <a:latin typeface="Arial"/>
                          <a:cs typeface="Arial"/>
                        </a:rPr>
                        <a:t>To print your poster using our same-day professional printing service, go online to </a:t>
                      </a:r>
                      <a:r>
                        <a:rPr lang="en-US" sz="2400" i="0" dirty="0" err="1">
                          <a:solidFill>
                            <a:srgbClr val="FFC000"/>
                          </a:solidFill>
                          <a:latin typeface="Arial"/>
                          <a:cs typeface="Arial"/>
                        </a:rPr>
                        <a:t>PosterPresentations.com</a:t>
                      </a:r>
                      <a:r>
                        <a:rPr lang="en-US" sz="2400" i="0" dirty="0">
                          <a:solidFill>
                            <a:srgbClr val="D9D9D9"/>
                          </a:solidFill>
                          <a:latin typeface="Arial"/>
                          <a:cs typeface="Arial"/>
                        </a:rPr>
                        <a:t> and click on "</a:t>
                      </a:r>
                      <a:r>
                        <a:rPr lang="en-US" sz="2400" i="0" dirty="0">
                          <a:solidFill>
                            <a:srgbClr val="FFC000"/>
                          </a:solidFill>
                          <a:latin typeface="Arial"/>
                          <a:cs typeface="Arial"/>
                        </a:rPr>
                        <a:t>Order your poster</a:t>
                      </a:r>
                      <a:r>
                        <a:rPr lang="en-US" sz="2400" i="0" dirty="0">
                          <a:solidFill>
                            <a:srgbClr val="D9D9D9"/>
                          </a:solidFill>
                          <a:latin typeface="Arial"/>
                          <a:cs typeface="Arial"/>
                        </a:rPr>
                        <a:t>".</a:t>
                      </a:r>
                      <a:endParaRPr lang="en-US" sz="24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5057301">
                <a:tc>
                  <a:txBody>
                    <a:bodyPr/>
                    <a:lstStyle/>
                    <a:p>
                      <a:pPr algn="ctr"/>
                      <a:endParaRPr lang="en-US" sz="2400" dirty="0">
                        <a:solidFill>
                          <a:srgbClr val="1F3A4E"/>
                        </a:solidFill>
                      </a:endParaRPr>
                    </a:p>
                    <a:p>
                      <a:pPr algn="ctr"/>
                      <a:endParaRPr lang="en-US" sz="2400" dirty="0">
                        <a:solidFill>
                          <a:srgbClr val="1F3A4E"/>
                        </a:solidFill>
                      </a:endParaRPr>
                    </a:p>
                    <a:p>
                      <a:pPr algn="ctr"/>
                      <a:r>
                        <a:rPr lang="en-US" sz="2400" dirty="0">
                          <a:solidFill>
                            <a:schemeClr val="bg1"/>
                          </a:solidFill>
                          <a:latin typeface="Arial" panose="020B0604020202020204" pitchFamily="34" charset="0"/>
                          <a:cs typeface="Arial" panose="020B0604020202020204" pitchFamily="34" charset="0"/>
                        </a:rPr>
                        <a:t>This is a poster template for a</a:t>
                      </a:r>
                    </a:p>
                    <a:p>
                      <a:pPr marL="0" marR="0" lvl="0" indent="0" algn="ctr" defTabSz="3169678" rtl="0" eaLnBrk="1" fontAlgn="auto" latinLnBrk="0" hangingPunct="1">
                        <a:lnSpc>
                          <a:spcPct val="100000"/>
                        </a:lnSpc>
                        <a:spcBef>
                          <a:spcPts val="0"/>
                        </a:spcBef>
                        <a:spcAft>
                          <a:spcPts val="0"/>
                        </a:spcAft>
                        <a:buClrTx/>
                        <a:buSzTx/>
                        <a:buFontTx/>
                        <a:buNone/>
                        <a:tabLst/>
                        <a:defRPr/>
                      </a:pPr>
                      <a:r>
                        <a:rPr lang="en-US" sz="2400" dirty="0">
                          <a:solidFill>
                            <a:schemeClr val="bg1"/>
                          </a:solidFill>
                          <a:latin typeface="Arial" panose="020B0604020202020204" pitchFamily="34" charset="0"/>
                          <a:cs typeface="Arial" panose="020B0604020202020204" pitchFamily="34" charset="0"/>
                        </a:rPr>
                        <a:t>presentation poster</a:t>
                      </a:r>
                      <a:br>
                        <a:rPr lang="en-US" sz="2400" dirty="0">
                          <a:solidFill>
                            <a:schemeClr val="bg1"/>
                          </a:solidFill>
                          <a:latin typeface="Arial" panose="020B0604020202020204" pitchFamily="34" charset="0"/>
                          <a:cs typeface="Arial" panose="020B0604020202020204" pitchFamily="34" charset="0"/>
                        </a:rPr>
                      </a:br>
                      <a:r>
                        <a:rPr lang="en-US" sz="5400" b="1" dirty="0">
                          <a:solidFill>
                            <a:srgbClr val="FFC000"/>
                          </a:solidFill>
                          <a:latin typeface="Arial" panose="020B0604020202020204" pitchFamily="34" charset="0"/>
                          <a:cs typeface="Arial" panose="020B0604020202020204" pitchFamily="34" charset="0"/>
                        </a:rPr>
                        <a:t>100x200cm</a:t>
                      </a:r>
                      <a:br>
                        <a:rPr lang="en-US" sz="5400" b="1" dirty="0">
                          <a:solidFill>
                            <a:srgbClr val="FFC000"/>
                          </a:solidFill>
                          <a:latin typeface="Arial" panose="020B0604020202020204" pitchFamily="34" charset="0"/>
                          <a:cs typeface="Arial" panose="020B0604020202020204" pitchFamily="34" charset="0"/>
                        </a:rPr>
                      </a:br>
                      <a:br>
                        <a:rPr lang="en-US" sz="1200" dirty="0">
                          <a:solidFill>
                            <a:schemeClr val="bg1"/>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(39” tall x 78” wide)</a:t>
                      </a:r>
                      <a:endParaRPr lang="en-US" sz="24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baseline="0" dirty="0">
                          <a:solidFill>
                            <a:srgbClr val="FFC000"/>
                          </a:solidFill>
                          <a:latin typeface="Arial" panose="020B0604020202020204" pitchFamily="34" charset="0"/>
                          <a:cs typeface="Arial" panose="020B0604020202020204" pitchFamily="34" charset="0"/>
                        </a:rPr>
                        <a:t>Important: Check the template size</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400" b="0" baseline="0" dirty="0">
                          <a:solidFill>
                            <a:srgbClr val="D9D9D9"/>
                          </a:solidFill>
                          <a:latin typeface="Arial" panose="020B0604020202020204" pitchFamily="34" charset="0"/>
                          <a:cs typeface="Arial" panose="020B0604020202020204" pitchFamily="34" charset="0"/>
                        </a:rPr>
                      </a:br>
                      <a:br>
                        <a:rPr lang="en-US" sz="2400" b="0" baseline="0" dirty="0">
                          <a:solidFill>
                            <a:srgbClr val="D9D9D9"/>
                          </a:solidFill>
                          <a:latin typeface="Arial" panose="020B0604020202020204" pitchFamily="34" charset="0"/>
                          <a:cs typeface="Arial" panose="020B0604020202020204" pitchFamily="34" charset="0"/>
                        </a:rPr>
                      </a:br>
                      <a:endParaRPr lang="en-US" sz="24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4955134">
                <a:tc>
                  <a:txBody>
                    <a:bodyPr/>
                    <a:lstStyle/>
                    <a:p>
                      <a:endParaRPr lang="en-US" sz="2400" dirty="0">
                        <a:solidFill>
                          <a:srgbClr val="1F3A4E"/>
                        </a:solidFill>
                      </a:endParaRPr>
                    </a:p>
                  </a:txBody>
                  <a:tcPr>
                    <a:blipFill rotWithShape="1">
                      <a:blip r:embed="rId3"/>
                      <a:stretch>
                        <a:fillRect/>
                      </a:stretch>
                    </a:blipFill>
                  </a:tcPr>
                </a:tc>
                <a:tc>
                  <a:txBody>
                    <a:bodyPr/>
                    <a:lstStyle/>
                    <a:p>
                      <a:pPr algn="l"/>
                      <a:r>
                        <a:rPr lang="en-US" sz="2800" b="1" baseline="0" dirty="0">
                          <a:solidFill>
                            <a:srgbClr val="FFC000"/>
                          </a:solidFill>
                          <a:latin typeface="Arial" panose="020B0604020202020204" pitchFamily="34" charset="0"/>
                          <a:cs typeface="Arial" panose="020B0604020202020204" pitchFamily="34" charset="0"/>
                        </a:rPr>
                        <a:t>How to </a:t>
                      </a:r>
                      <a:r>
                        <a:rPr lang="en-US" sz="4400" b="1" baseline="0" dirty="0">
                          <a:solidFill>
                            <a:srgbClr val="FFC000"/>
                          </a:solidFill>
                          <a:latin typeface="Arial" panose="020B0604020202020204" pitchFamily="34" charset="0"/>
                          <a:cs typeface="Arial" panose="020B0604020202020204" pitchFamily="34" charset="0"/>
                        </a:rPr>
                        <a:t>Zoom in </a:t>
                      </a:r>
                      <a:r>
                        <a:rPr lang="en-US" sz="2800" b="1" baseline="0" dirty="0">
                          <a:solidFill>
                            <a:srgbClr val="FFC000"/>
                          </a:solidFill>
                          <a:latin typeface="Arial" panose="020B0604020202020204" pitchFamily="34" charset="0"/>
                          <a:cs typeface="Arial" panose="020B0604020202020204" pitchFamily="34" charset="0"/>
                        </a:rPr>
                        <a:t>and </a:t>
                      </a:r>
                      <a:r>
                        <a:rPr lang="en-US" sz="2000" b="1" baseline="0" dirty="0">
                          <a:solidFill>
                            <a:srgbClr val="FFC000"/>
                          </a:solidFill>
                          <a:latin typeface="Arial" panose="020B0604020202020204" pitchFamily="34" charset="0"/>
                          <a:cs typeface="Arial" panose="020B0604020202020204" pitchFamily="34" charset="0"/>
                        </a:rPr>
                        <a:t>out</a:t>
                      </a:r>
                      <a:endParaRPr lang="en-US" sz="2800" b="1" baseline="0" dirty="0">
                        <a:solidFill>
                          <a:srgbClr val="FFC000"/>
                        </a:solidFill>
                        <a:latin typeface="Arial" panose="020B0604020202020204" pitchFamily="34" charset="0"/>
                        <a:cs typeface="Arial" panose="020B0604020202020204" pitchFamily="34" charset="0"/>
                      </a:endParaRPr>
                    </a:p>
                    <a:p>
                      <a:pPr algn="l"/>
                      <a:r>
                        <a:rPr lang="en-US" sz="24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1. </a:t>
                      </a:r>
                      <a:r>
                        <a:rPr lang="en-US" sz="24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2. </a:t>
                      </a:r>
                      <a:r>
                        <a:rPr lang="en-US" sz="24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349857">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800" b="1" baseline="0" dirty="0">
                          <a:solidFill>
                            <a:srgbClr val="FFC000"/>
                          </a:solidFill>
                          <a:latin typeface="Arial" panose="020B0604020202020204" pitchFamily="34" charset="0"/>
                          <a:cs typeface="Arial" panose="020B0604020202020204" pitchFamily="34" charset="0"/>
                        </a:rPr>
                        <a:t>Ruler and Guides</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4648631">
                <a:tc>
                  <a:txBody>
                    <a:bodyPr/>
                    <a:lstStyle/>
                    <a:p>
                      <a:endParaRPr lang="en-US" sz="2400" dirty="0">
                        <a:solidFill>
                          <a:srgbClr val="1F3A4E"/>
                        </a:solidFill>
                      </a:endParaRPr>
                    </a:p>
                  </a:txBody>
                  <a:tcPr>
                    <a:blipFill rotWithShape="1">
                      <a:blip r:embed="rId4"/>
                      <a:stretch>
                        <a:fillRect/>
                      </a:stretch>
                    </a:blipFill>
                  </a:tcPr>
                </a:tc>
                <a:tc>
                  <a:txBody>
                    <a:bodyPr/>
                    <a:lstStyle/>
                    <a:p>
                      <a:pPr marL="0" lvl="1" indent="0" algn="l" defTabSz="114300"/>
                      <a:r>
                        <a:rPr lang="en-US" sz="2800" b="1" baseline="0" dirty="0">
                          <a:solidFill>
                            <a:srgbClr val="FFC000"/>
                          </a:solidFill>
                          <a:latin typeface="Arial" panose="020B0604020202020204" pitchFamily="34" charset="0"/>
                          <a:cs typeface="Arial" panose="020B0604020202020204" pitchFamily="34" charset="0"/>
                        </a:rPr>
                        <a:t>Headers and text containers</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780205">
                <a:tc gridSpan="2">
                  <a:txBody>
                    <a:bodyPr/>
                    <a:lstStyle/>
                    <a:p>
                      <a:r>
                        <a:rPr lang="en-US" sz="2800" b="1" dirty="0">
                          <a:solidFill>
                            <a:srgbClr val="FFC000"/>
                          </a:solidFill>
                          <a:latin typeface="Arial" panose="020B0604020202020204" pitchFamily="34" charset="0"/>
                          <a:cs typeface="Arial" panose="020B0604020202020204" pitchFamily="34" charset="0"/>
                        </a:rPr>
                        <a:t>Adding content to the poster</a:t>
                      </a:r>
                    </a:p>
                    <a:p>
                      <a:r>
                        <a:rPr lang="en-US" sz="24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4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4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50311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01525">
                <a:tc gridSpan="2">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45246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05989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D981E2A-97DE-1E48-8728-64731F29116C}"/>
              </a:ext>
            </a:extLst>
          </p:cNvPr>
          <p:cNvGraphicFramePr>
            <a:graphicFrameLocks noGrp="1"/>
          </p:cNvGraphicFramePr>
          <p:nvPr userDrawn="1">
            <p:extLst>
              <p:ext uri="{D42A27DB-BD31-4B8C-83A1-F6EECF244321}">
                <p14:modId xmlns:p14="http://schemas.microsoft.com/office/powerpoint/2010/main" val="4276381421"/>
              </p:ext>
            </p:extLst>
          </p:nvPr>
        </p:nvGraphicFramePr>
        <p:xfrm>
          <a:off x="18496418" y="0"/>
          <a:ext cx="12140980" cy="35999737"/>
        </p:xfrm>
        <a:graphic>
          <a:graphicData uri="http://schemas.openxmlformats.org/drawingml/2006/table">
            <a:tbl>
              <a:tblPr firstRow="1" bandRow="1">
                <a:tableStyleId>{5C22544A-7EE6-4342-B048-85BDC9FD1C3A}</a:tableStyleId>
              </a:tblPr>
              <a:tblGrid>
                <a:gridCol w="4764088">
                  <a:extLst>
                    <a:ext uri="{9D8B030D-6E8A-4147-A177-3AD203B41FA5}">
                      <a16:colId xmlns:a16="http://schemas.microsoft.com/office/drawing/2014/main" val="20000"/>
                    </a:ext>
                  </a:extLst>
                </a:gridCol>
                <a:gridCol w="1431247">
                  <a:extLst>
                    <a:ext uri="{9D8B030D-6E8A-4147-A177-3AD203B41FA5}">
                      <a16:colId xmlns:a16="http://schemas.microsoft.com/office/drawing/2014/main" val="764104496"/>
                    </a:ext>
                  </a:extLst>
                </a:gridCol>
                <a:gridCol w="5945645">
                  <a:extLst>
                    <a:ext uri="{9D8B030D-6E8A-4147-A177-3AD203B41FA5}">
                      <a16:colId xmlns:a16="http://schemas.microsoft.com/office/drawing/2014/main" val="4164475170"/>
                    </a:ext>
                  </a:extLst>
                </a:gridCol>
              </a:tblGrid>
              <a:tr h="1282818">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36693">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009614">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5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97415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6405635">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5441481">
                <a:tc>
                  <a:txBody>
                    <a:bodyPr/>
                    <a:lstStyle/>
                    <a:p>
                      <a:pPr rtl="0"/>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pPr rtl="0"/>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24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624376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231541">
                <a:tc gridSpan="3">
                  <a:txBody>
                    <a:bodyPr/>
                    <a:lstStyle/>
                    <a:p>
                      <a:endParaRPr lang="en-US" sz="24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674038">
                <a:tc gridSpan="2">
                  <a:txBody>
                    <a:bodyPr/>
                    <a:lstStyle/>
                    <a:p>
                      <a:pPr>
                        <a:lnSpc>
                          <a:spcPts val="2600"/>
                        </a:lnSpc>
                      </a:pPr>
                      <a:r>
                        <a:rPr lang="en-US" sz="2000" dirty="0">
                          <a:solidFill>
                            <a:schemeClr val="bg1">
                              <a:lumMod val="85000"/>
                            </a:schemeClr>
                          </a:solidFill>
                          <a:latin typeface="Arial"/>
                          <a:cs typeface="Arial"/>
                        </a:rPr>
                        <a:t>© 2022</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3800" dirty="0"/>
                    </a:p>
                  </a:txBody>
                  <a:tcPr marL="182880" marT="137160">
                    <a:solidFill>
                      <a:srgbClr val="010101"/>
                    </a:solidFill>
                  </a:tcPr>
                </a:tc>
                <a:extLst>
                  <a:ext uri="{0D108BD9-81ED-4DB2-BD59-A6C34878D82A}">
                    <a16:rowId xmlns:a16="http://schemas.microsoft.com/office/drawing/2014/main" val="10009"/>
                  </a:ext>
                </a:extLst>
              </a:tr>
            </a:tbl>
          </a:graphicData>
        </a:graphic>
      </p:graphicFrame>
      <p:grpSp>
        <p:nvGrpSpPr>
          <p:cNvPr id="5" name="Group 4">
            <a:extLst>
              <a:ext uri="{FF2B5EF4-FFF2-40B4-BE49-F238E27FC236}">
                <a16:creationId xmlns:a16="http://schemas.microsoft.com/office/drawing/2014/main" id="{913C55F5-B0F8-E488-390B-7675E4E04AD8}"/>
              </a:ext>
            </a:extLst>
          </p:cNvPr>
          <p:cNvGrpSpPr/>
          <p:nvPr userDrawn="1"/>
        </p:nvGrpSpPr>
        <p:grpSpPr>
          <a:xfrm>
            <a:off x="0" y="-29667"/>
            <a:ext cx="17967325" cy="4522153"/>
            <a:chOff x="0" y="-1"/>
            <a:chExt cx="12192000" cy="1219223"/>
          </a:xfrm>
        </p:grpSpPr>
        <p:sp>
          <p:nvSpPr>
            <p:cNvPr id="6" name="Document 5">
              <a:extLst>
                <a:ext uri="{FF2B5EF4-FFF2-40B4-BE49-F238E27FC236}">
                  <a16:creationId xmlns:a16="http://schemas.microsoft.com/office/drawing/2014/main" id="{05F756BB-2232-D3FC-5166-90F1D6EBFAF7}"/>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cument 6">
              <a:extLst>
                <a:ext uri="{FF2B5EF4-FFF2-40B4-BE49-F238E27FC236}">
                  <a16:creationId xmlns:a16="http://schemas.microsoft.com/office/drawing/2014/main" id="{AAB20B5E-063A-97B2-2366-B7C933684F16}"/>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174280"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90355" indent="-1190355" algn="l" defTabSz="3174280" rtl="0" eaLnBrk="1" latinLnBrk="0" hangingPunct="1">
        <a:spcBef>
          <a:spcPct val="20000"/>
        </a:spcBef>
        <a:buFont typeface="Arial" pitchFamily="34" charset="0"/>
        <a:buChar char="•"/>
        <a:defRPr sz="11100" kern="1200">
          <a:solidFill>
            <a:schemeClr val="tx1"/>
          </a:solidFill>
          <a:latin typeface="+mn-lt"/>
          <a:ea typeface="+mn-ea"/>
          <a:cs typeface="+mn-cs"/>
        </a:defRPr>
      </a:lvl1pPr>
      <a:lvl2pPr marL="2579102" indent="-991962" algn="l" defTabSz="3174280" rtl="0" eaLnBrk="1" latinLnBrk="0" hangingPunct="1">
        <a:spcBef>
          <a:spcPct val="20000"/>
        </a:spcBef>
        <a:buFont typeface="Arial" pitchFamily="34" charset="0"/>
        <a:buChar char="–"/>
        <a:defRPr sz="9800" kern="1200">
          <a:solidFill>
            <a:schemeClr val="tx1"/>
          </a:solidFill>
          <a:latin typeface="+mn-lt"/>
          <a:ea typeface="+mn-ea"/>
          <a:cs typeface="+mn-cs"/>
        </a:defRPr>
      </a:lvl2pPr>
      <a:lvl3pPr marL="3967851" indent="-793571" algn="l" defTabSz="3174280" rtl="0" eaLnBrk="1" latinLnBrk="0" hangingPunct="1">
        <a:spcBef>
          <a:spcPct val="20000"/>
        </a:spcBef>
        <a:buFont typeface="Arial" pitchFamily="34" charset="0"/>
        <a:buChar char="•"/>
        <a:defRPr sz="8400" kern="1200">
          <a:solidFill>
            <a:schemeClr val="tx1"/>
          </a:solidFill>
          <a:latin typeface="+mn-lt"/>
          <a:ea typeface="+mn-ea"/>
          <a:cs typeface="+mn-cs"/>
        </a:defRPr>
      </a:lvl3pPr>
      <a:lvl4pPr marL="555499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4pPr>
      <a:lvl5pPr marL="7142129"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5pPr>
      <a:lvl6pPr marL="872927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6pPr>
      <a:lvl7pPr marL="10316409"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7pPr>
      <a:lvl8pPr marL="1190355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8pPr>
      <a:lvl9pPr marL="1349069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9pPr>
    </p:bodyStyle>
    <p:otherStyle>
      <a:defPPr>
        <a:defRPr lang="en-US"/>
      </a:defPPr>
      <a:lvl1pPr marL="0" algn="l" defTabSz="3174280" rtl="0" eaLnBrk="1" latinLnBrk="0" hangingPunct="1">
        <a:defRPr sz="6300" kern="1200">
          <a:solidFill>
            <a:schemeClr val="tx1"/>
          </a:solidFill>
          <a:latin typeface="+mn-lt"/>
          <a:ea typeface="+mn-ea"/>
          <a:cs typeface="+mn-cs"/>
        </a:defRPr>
      </a:lvl1pPr>
      <a:lvl2pPr marL="1587141" algn="l" defTabSz="3174280" rtl="0" eaLnBrk="1" latinLnBrk="0" hangingPunct="1">
        <a:defRPr sz="6300" kern="1200">
          <a:solidFill>
            <a:schemeClr val="tx1"/>
          </a:solidFill>
          <a:latin typeface="+mn-lt"/>
          <a:ea typeface="+mn-ea"/>
          <a:cs typeface="+mn-cs"/>
        </a:defRPr>
      </a:lvl2pPr>
      <a:lvl3pPr marL="3174280" algn="l" defTabSz="3174280" rtl="0" eaLnBrk="1" latinLnBrk="0" hangingPunct="1">
        <a:defRPr sz="6300" kern="1200">
          <a:solidFill>
            <a:schemeClr val="tx1"/>
          </a:solidFill>
          <a:latin typeface="+mn-lt"/>
          <a:ea typeface="+mn-ea"/>
          <a:cs typeface="+mn-cs"/>
        </a:defRPr>
      </a:lvl3pPr>
      <a:lvl4pPr marL="4761419" algn="l" defTabSz="3174280" rtl="0" eaLnBrk="1" latinLnBrk="0" hangingPunct="1">
        <a:defRPr sz="6300" kern="1200">
          <a:solidFill>
            <a:schemeClr val="tx1"/>
          </a:solidFill>
          <a:latin typeface="+mn-lt"/>
          <a:ea typeface="+mn-ea"/>
          <a:cs typeface="+mn-cs"/>
        </a:defRPr>
      </a:lvl4pPr>
      <a:lvl5pPr marL="6348559" algn="l" defTabSz="3174280" rtl="0" eaLnBrk="1" latinLnBrk="0" hangingPunct="1">
        <a:defRPr sz="6300" kern="1200">
          <a:solidFill>
            <a:schemeClr val="tx1"/>
          </a:solidFill>
          <a:latin typeface="+mn-lt"/>
          <a:ea typeface="+mn-ea"/>
          <a:cs typeface="+mn-cs"/>
        </a:defRPr>
      </a:lvl5pPr>
      <a:lvl6pPr marL="7935700" algn="l" defTabSz="3174280" rtl="0" eaLnBrk="1" latinLnBrk="0" hangingPunct="1">
        <a:defRPr sz="6300" kern="1200">
          <a:solidFill>
            <a:schemeClr val="tx1"/>
          </a:solidFill>
          <a:latin typeface="+mn-lt"/>
          <a:ea typeface="+mn-ea"/>
          <a:cs typeface="+mn-cs"/>
        </a:defRPr>
      </a:lvl6pPr>
      <a:lvl7pPr marL="9522841" algn="l" defTabSz="3174280" rtl="0" eaLnBrk="1" latinLnBrk="0" hangingPunct="1">
        <a:defRPr sz="6300" kern="1200">
          <a:solidFill>
            <a:schemeClr val="tx1"/>
          </a:solidFill>
          <a:latin typeface="+mn-lt"/>
          <a:ea typeface="+mn-ea"/>
          <a:cs typeface="+mn-cs"/>
        </a:defRPr>
      </a:lvl7pPr>
      <a:lvl8pPr marL="11109980" algn="l" defTabSz="3174280" rtl="0" eaLnBrk="1" latinLnBrk="0" hangingPunct="1">
        <a:defRPr sz="6300" kern="1200">
          <a:solidFill>
            <a:schemeClr val="tx1"/>
          </a:solidFill>
          <a:latin typeface="+mn-lt"/>
          <a:ea typeface="+mn-ea"/>
          <a:cs typeface="+mn-cs"/>
        </a:defRPr>
      </a:lvl8pPr>
      <a:lvl9pPr marL="12697121" algn="l" defTabSz="3174280" rtl="0" eaLnBrk="1" latinLnBrk="0" hangingPunct="1">
        <a:defRPr sz="6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192578" y="35257461"/>
            <a:ext cx="2264995" cy="251561"/>
          </a:xfrm>
          <a:prstGeom prst="rect">
            <a:avLst/>
          </a:prstGeom>
          <a:noFill/>
          <a:ln w="9525">
            <a:noFill/>
            <a:miter lim="800000"/>
            <a:headEnd/>
            <a:tailEnd/>
          </a:ln>
          <a:effectLst/>
        </p:spPr>
        <p:txBody>
          <a:bodyPr wrap="square" lIns="66006" tIns="32997" rIns="66006" bIns="32997">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8234233"/>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174280"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90355" indent="-1190355" algn="l" defTabSz="3174280" rtl="0" eaLnBrk="1" latinLnBrk="0" hangingPunct="1">
        <a:spcBef>
          <a:spcPct val="20000"/>
        </a:spcBef>
        <a:buFont typeface="Arial" pitchFamily="34" charset="0"/>
        <a:buChar char="•"/>
        <a:defRPr sz="11100" kern="1200">
          <a:solidFill>
            <a:schemeClr val="tx1"/>
          </a:solidFill>
          <a:latin typeface="+mn-lt"/>
          <a:ea typeface="+mn-ea"/>
          <a:cs typeface="+mn-cs"/>
        </a:defRPr>
      </a:lvl1pPr>
      <a:lvl2pPr marL="2579102" indent="-991962" algn="l" defTabSz="3174280" rtl="0" eaLnBrk="1" latinLnBrk="0" hangingPunct="1">
        <a:spcBef>
          <a:spcPct val="20000"/>
        </a:spcBef>
        <a:buFont typeface="Arial" pitchFamily="34" charset="0"/>
        <a:buChar char="–"/>
        <a:defRPr sz="9800" kern="1200">
          <a:solidFill>
            <a:schemeClr val="tx1"/>
          </a:solidFill>
          <a:latin typeface="+mn-lt"/>
          <a:ea typeface="+mn-ea"/>
          <a:cs typeface="+mn-cs"/>
        </a:defRPr>
      </a:lvl2pPr>
      <a:lvl3pPr marL="3967851" indent="-793571" algn="l" defTabSz="3174280" rtl="0" eaLnBrk="1" latinLnBrk="0" hangingPunct="1">
        <a:spcBef>
          <a:spcPct val="20000"/>
        </a:spcBef>
        <a:buFont typeface="Arial" pitchFamily="34" charset="0"/>
        <a:buChar char="•"/>
        <a:defRPr sz="8400" kern="1200">
          <a:solidFill>
            <a:schemeClr val="tx1"/>
          </a:solidFill>
          <a:latin typeface="+mn-lt"/>
          <a:ea typeface="+mn-ea"/>
          <a:cs typeface="+mn-cs"/>
        </a:defRPr>
      </a:lvl3pPr>
      <a:lvl4pPr marL="555499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4pPr>
      <a:lvl5pPr marL="7142129"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5pPr>
      <a:lvl6pPr marL="872927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6pPr>
      <a:lvl7pPr marL="10316409"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7pPr>
      <a:lvl8pPr marL="1190355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8pPr>
      <a:lvl9pPr marL="13490690" indent="-793571" algn="l" defTabSz="3174280" rtl="0" eaLnBrk="1" latinLnBrk="0" hangingPunct="1">
        <a:spcBef>
          <a:spcPct val="20000"/>
        </a:spcBef>
        <a:buFont typeface="Arial" pitchFamily="34" charset="0"/>
        <a:buChar char="•"/>
        <a:defRPr sz="7000" kern="1200">
          <a:solidFill>
            <a:schemeClr val="tx1"/>
          </a:solidFill>
          <a:latin typeface="+mn-lt"/>
          <a:ea typeface="+mn-ea"/>
          <a:cs typeface="+mn-cs"/>
        </a:defRPr>
      </a:lvl9pPr>
    </p:bodyStyle>
    <p:otherStyle>
      <a:defPPr>
        <a:defRPr lang="en-US"/>
      </a:defPPr>
      <a:lvl1pPr marL="0" algn="l" defTabSz="3174280" rtl="0" eaLnBrk="1" latinLnBrk="0" hangingPunct="1">
        <a:defRPr sz="6300" kern="1200">
          <a:solidFill>
            <a:schemeClr val="tx1"/>
          </a:solidFill>
          <a:latin typeface="+mn-lt"/>
          <a:ea typeface="+mn-ea"/>
          <a:cs typeface="+mn-cs"/>
        </a:defRPr>
      </a:lvl1pPr>
      <a:lvl2pPr marL="1587141" algn="l" defTabSz="3174280" rtl="0" eaLnBrk="1" latinLnBrk="0" hangingPunct="1">
        <a:defRPr sz="6300" kern="1200">
          <a:solidFill>
            <a:schemeClr val="tx1"/>
          </a:solidFill>
          <a:latin typeface="+mn-lt"/>
          <a:ea typeface="+mn-ea"/>
          <a:cs typeface="+mn-cs"/>
        </a:defRPr>
      </a:lvl2pPr>
      <a:lvl3pPr marL="3174280" algn="l" defTabSz="3174280" rtl="0" eaLnBrk="1" latinLnBrk="0" hangingPunct="1">
        <a:defRPr sz="6300" kern="1200">
          <a:solidFill>
            <a:schemeClr val="tx1"/>
          </a:solidFill>
          <a:latin typeface="+mn-lt"/>
          <a:ea typeface="+mn-ea"/>
          <a:cs typeface="+mn-cs"/>
        </a:defRPr>
      </a:lvl3pPr>
      <a:lvl4pPr marL="4761419" algn="l" defTabSz="3174280" rtl="0" eaLnBrk="1" latinLnBrk="0" hangingPunct="1">
        <a:defRPr sz="6300" kern="1200">
          <a:solidFill>
            <a:schemeClr val="tx1"/>
          </a:solidFill>
          <a:latin typeface="+mn-lt"/>
          <a:ea typeface="+mn-ea"/>
          <a:cs typeface="+mn-cs"/>
        </a:defRPr>
      </a:lvl4pPr>
      <a:lvl5pPr marL="6348559" algn="l" defTabSz="3174280" rtl="0" eaLnBrk="1" latinLnBrk="0" hangingPunct="1">
        <a:defRPr sz="6300" kern="1200">
          <a:solidFill>
            <a:schemeClr val="tx1"/>
          </a:solidFill>
          <a:latin typeface="+mn-lt"/>
          <a:ea typeface="+mn-ea"/>
          <a:cs typeface="+mn-cs"/>
        </a:defRPr>
      </a:lvl5pPr>
      <a:lvl6pPr marL="7935700" algn="l" defTabSz="3174280" rtl="0" eaLnBrk="1" latinLnBrk="0" hangingPunct="1">
        <a:defRPr sz="6300" kern="1200">
          <a:solidFill>
            <a:schemeClr val="tx1"/>
          </a:solidFill>
          <a:latin typeface="+mn-lt"/>
          <a:ea typeface="+mn-ea"/>
          <a:cs typeface="+mn-cs"/>
        </a:defRPr>
      </a:lvl6pPr>
      <a:lvl7pPr marL="9522841" algn="l" defTabSz="3174280" rtl="0" eaLnBrk="1" latinLnBrk="0" hangingPunct="1">
        <a:defRPr sz="6300" kern="1200">
          <a:solidFill>
            <a:schemeClr val="tx1"/>
          </a:solidFill>
          <a:latin typeface="+mn-lt"/>
          <a:ea typeface="+mn-ea"/>
          <a:cs typeface="+mn-cs"/>
        </a:defRPr>
      </a:lvl7pPr>
      <a:lvl8pPr marL="11109980" algn="l" defTabSz="3174280" rtl="0" eaLnBrk="1" latinLnBrk="0" hangingPunct="1">
        <a:defRPr sz="6300" kern="1200">
          <a:solidFill>
            <a:schemeClr val="tx1"/>
          </a:solidFill>
          <a:latin typeface="+mn-lt"/>
          <a:ea typeface="+mn-ea"/>
          <a:cs typeface="+mn-cs"/>
        </a:defRPr>
      </a:lvl8pPr>
      <a:lvl9pPr marL="12697121" algn="l" defTabSz="3174280" rtl="0" eaLnBrk="1" latinLnBrk="0" hangingPunct="1">
        <a:defRPr sz="6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4D5E41-84A6-52AF-6D1D-E94537D6A891}"/>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BB19A786-0995-9902-27A9-AD809F1CBBB6}"/>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1B47807F-8BFE-FB88-DCB4-B2E20BC25AF0}"/>
              </a:ext>
            </a:extLst>
          </p:cNvPr>
          <p:cNvSpPr>
            <a:spLocks noGrp="1"/>
          </p:cNvSpPr>
          <p:nvPr>
            <p:ph type="body" sz="quarter" idx="20"/>
          </p:nvPr>
        </p:nvSpPr>
        <p:spPr/>
        <p:txBody>
          <a:bodyPr/>
          <a:lstStyle/>
          <a:p>
            <a:endParaRPr lang="en-US"/>
          </a:p>
        </p:txBody>
      </p:sp>
      <p:sp>
        <p:nvSpPr>
          <p:cNvPr id="5" name="Text Placeholder 4">
            <a:extLst>
              <a:ext uri="{FF2B5EF4-FFF2-40B4-BE49-F238E27FC236}">
                <a16:creationId xmlns:a16="http://schemas.microsoft.com/office/drawing/2014/main" id="{FA6604FF-5A3A-193B-7F7A-D9925D3CA5C7}"/>
              </a:ext>
            </a:extLst>
          </p:cNvPr>
          <p:cNvSpPr>
            <a:spLocks noGrp="1"/>
          </p:cNvSpPr>
          <p:nvPr>
            <p:ph type="body" sz="quarter" idx="25"/>
          </p:nvPr>
        </p:nvSpPr>
        <p:spPr/>
        <p:txBody>
          <a:bodyPr/>
          <a:lstStyle/>
          <a:p>
            <a:endParaRPr lang="en-US"/>
          </a:p>
        </p:txBody>
      </p:sp>
      <p:sp>
        <p:nvSpPr>
          <p:cNvPr id="6" name="Text Placeholder 5">
            <a:extLst>
              <a:ext uri="{FF2B5EF4-FFF2-40B4-BE49-F238E27FC236}">
                <a16:creationId xmlns:a16="http://schemas.microsoft.com/office/drawing/2014/main" id="{427323C7-97D4-D56D-3BC0-EFBE02290090}"/>
              </a:ext>
            </a:extLst>
          </p:cNvPr>
          <p:cNvSpPr>
            <a:spLocks noGrp="1"/>
          </p:cNvSpPr>
          <p:nvPr>
            <p:ph type="body" sz="quarter" idx="26"/>
          </p:nvPr>
        </p:nvSpPr>
        <p:spPr/>
        <p:txBody>
          <a:bodyPr/>
          <a:lstStyle/>
          <a:p>
            <a:endParaRPr lang="en-US"/>
          </a:p>
        </p:txBody>
      </p:sp>
      <p:sp>
        <p:nvSpPr>
          <p:cNvPr id="7" name="Text Placeholder 6">
            <a:extLst>
              <a:ext uri="{FF2B5EF4-FFF2-40B4-BE49-F238E27FC236}">
                <a16:creationId xmlns:a16="http://schemas.microsoft.com/office/drawing/2014/main" id="{E0FECDB9-3E7F-6A2E-76A5-75CD244E4223}"/>
              </a:ext>
            </a:extLst>
          </p:cNvPr>
          <p:cNvSpPr>
            <a:spLocks noGrp="1"/>
          </p:cNvSpPr>
          <p:nvPr>
            <p:ph type="body" sz="quarter" idx="27"/>
          </p:nvPr>
        </p:nvSpPr>
        <p:spPr/>
        <p:txBody>
          <a:bodyPr/>
          <a:lstStyle/>
          <a:p>
            <a:endParaRPr lang="en-US"/>
          </a:p>
        </p:txBody>
      </p:sp>
      <p:sp>
        <p:nvSpPr>
          <p:cNvPr id="8" name="Text Placeholder 7">
            <a:extLst>
              <a:ext uri="{FF2B5EF4-FFF2-40B4-BE49-F238E27FC236}">
                <a16:creationId xmlns:a16="http://schemas.microsoft.com/office/drawing/2014/main" id="{669AA0C9-AC06-9A7A-4955-487A982E31F8}"/>
              </a:ext>
            </a:extLst>
          </p:cNvPr>
          <p:cNvSpPr>
            <a:spLocks noGrp="1"/>
          </p:cNvSpPr>
          <p:nvPr>
            <p:ph type="body" sz="quarter" idx="28"/>
          </p:nvPr>
        </p:nvSpPr>
        <p:spPr/>
        <p:txBody>
          <a:bodyPr/>
          <a:lstStyle/>
          <a:p>
            <a:endParaRPr lang="en-US"/>
          </a:p>
        </p:txBody>
      </p:sp>
      <p:sp>
        <p:nvSpPr>
          <p:cNvPr id="9" name="Text Placeholder 8">
            <a:extLst>
              <a:ext uri="{FF2B5EF4-FFF2-40B4-BE49-F238E27FC236}">
                <a16:creationId xmlns:a16="http://schemas.microsoft.com/office/drawing/2014/main" id="{6A0C6054-E7A4-2E9D-1B7B-4A03311EF8FC}"/>
              </a:ext>
            </a:extLst>
          </p:cNvPr>
          <p:cNvSpPr>
            <a:spLocks noGrp="1"/>
          </p:cNvSpPr>
          <p:nvPr>
            <p:ph type="body" sz="quarter" idx="29"/>
          </p:nvPr>
        </p:nvSpPr>
        <p:spPr/>
        <p:txBody>
          <a:bodyPr/>
          <a:lstStyle/>
          <a:p>
            <a:endParaRPr lang="en-US"/>
          </a:p>
        </p:txBody>
      </p:sp>
      <p:sp>
        <p:nvSpPr>
          <p:cNvPr id="10" name="Text Placeholder 9">
            <a:extLst>
              <a:ext uri="{FF2B5EF4-FFF2-40B4-BE49-F238E27FC236}">
                <a16:creationId xmlns:a16="http://schemas.microsoft.com/office/drawing/2014/main" id="{2D97C570-EE23-F051-58B9-DB655D340791}"/>
              </a:ext>
            </a:extLst>
          </p:cNvPr>
          <p:cNvSpPr>
            <a:spLocks noGrp="1"/>
          </p:cNvSpPr>
          <p:nvPr>
            <p:ph type="body" sz="quarter" idx="30"/>
          </p:nvPr>
        </p:nvSpPr>
        <p:spPr/>
        <p:txBody>
          <a:bodyPr/>
          <a:lstStyle/>
          <a:p>
            <a:endParaRPr lang="en-US"/>
          </a:p>
        </p:txBody>
      </p:sp>
      <p:sp>
        <p:nvSpPr>
          <p:cNvPr id="11" name="Text Placeholder 10">
            <a:extLst>
              <a:ext uri="{FF2B5EF4-FFF2-40B4-BE49-F238E27FC236}">
                <a16:creationId xmlns:a16="http://schemas.microsoft.com/office/drawing/2014/main" id="{DD703098-A36D-43F6-7212-377D31DB0DF2}"/>
              </a:ext>
            </a:extLst>
          </p:cNvPr>
          <p:cNvSpPr>
            <a:spLocks noGrp="1"/>
          </p:cNvSpPr>
          <p:nvPr>
            <p:ph type="body" sz="quarter" idx="96"/>
          </p:nvPr>
        </p:nvSpPr>
        <p:spPr/>
        <p:txBody>
          <a:bodyPr/>
          <a:lstStyle/>
          <a:p>
            <a:endParaRPr lang="en-US"/>
          </a:p>
        </p:txBody>
      </p:sp>
      <p:sp>
        <p:nvSpPr>
          <p:cNvPr id="12" name="Text Placeholder 11">
            <a:extLst>
              <a:ext uri="{FF2B5EF4-FFF2-40B4-BE49-F238E27FC236}">
                <a16:creationId xmlns:a16="http://schemas.microsoft.com/office/drawing/2014/main" id="{E37D143D-5FEE-18F2-98AA-AF5B4B03237C}"/>
              </a:ext>
            </a:extLst>
          </p:cNvPr>
          <p:cNvSpPr>
            <a:spLocks noGrp="1"/>
          </p:cNvSpPr>
          <p:nvPr>
            <p:ph type="body" sz="quarter" idx="150"/>
          </p:nvPr>
        </p:nvSpPr>
        <p:spPr/>
        <p:txBody>
          <a:bodyPr/>
          <a:lstStyle/>
          <a:p>
            <a:endParaRPr lang="en-US"/>
          </a:p>
        </p:txBody>
      </p:sp>
      <p:sp>
        <p:nvSpPr>
          <p:cNvPr id="13" name="Text Placeholder 12">
            <a:extLst>
              <a:ext uri="{FF2B5EF4-FFF2-40B4-BE49-F238E27FC236}">
                <a16:creationId xmlns:a16="http://schemas.microsoft.com/office/drawing/2014/main" id="{65C8D7DA-2996-A3A0-4D0E-5EAA016399EC}"/>
              </a:ext>
            </a:extLst>
          </p:cNvPr>
          <p:cNvSpPr>
            <a:spLocks noGrp="1"/>
          </p:cNvSpPr>
          <p:nvPr>
            <p:ph type="body" sz="quarter" idx="151"/>
          </p:nvPr>
        </p:nvSpPr>
        <p:spPr/>
        <p:txBody>
          <a:bodyPr/>
          <a:lstStyle/>
          <a:p>
            <a:endParaRPr lang="en-US"/>
          </a:p>
        </p:txBody>
      </p:sp>
      <p:sp>
        <p:nvSpPr>
          <p:cNvPr id="14" name="Text Placeholder 13">
            <a:extLst>
              <a:ext uri="{FF2B5EF4-FFF2-40B4-BE49-F238E27FC236}">
                <a16:creationId xmlns:a16="http://schemas.microsoft.com/office/drawing/2014/main" id="{D68F671C-D7AB-BCB5-DD27-90B110BB932B}"/>
              </a:ext>
            </a:extLst>
          </p:cNvPr>
          <p:cNvSpPr>
            <a:spLocks noGrp="1"/>
          </p:cNvSpPr>
          <p:nvPr>
            <p:ph type="body" sz="quarter" idx="153"/>
          </p:nvPr>
        </p:nvSpPr>
        <p:spPr/>
        <p:txBody>
          <a:bodyPr/>
          <a:lstStyle/>
          <a:p>
            <a:endParaRPr lang="en-US"/>
          </a:p>
        </p:txBody>
      </p:sp>
      <p:sp>
        <p:nvSpPr>
          <p:cNvPr id="15" name="Text Placeholder 14">
            <a:extLst>
              <a:ext uri="{FF2B5EF4-FFF2-40B4-BE49-F238E27FC236}">
                <a16:creationId xmlns:a16="http://schemas.microsoft.com/office/drawing/2014/main" id="{BB339E5F-79D7-72F9-5EDE-DCCF2E1FA163}"/>
              </a:ext>
            </a:extLst>
          </p:cNvPr>
          <p:cNvSpPr>
            <a:spLocks noGrp="1"/>
          </p:cNvSpPr>
          <p:nvPr>
            <p:ph type="body" sz="quarter" idx="154"/>
          </p:nvPr>
        </p:nvSpPr>
        <p:spPr/>
        <p:txBody>
          <a:bodyPr/>
          <a:lstStyle/>
          <a:p>
            <a:endParaRPr lang="en-US"/>
          </a:p>
        </p:txBody>
      </p:sp>
      <p:sp>
        <p:nvSpPr>
          <p:cNvPr id="16" name="Text Placeholder 15">
            <a:extLst>
              <a:ext uri="{FF2B5EF4-FFF2-40B4-BE49-F238E27FC236}">
                <a16:creationId xmlns:a16="http://schemas.microsoft.com/office/drawing/2014/main" id="{774B463F-BE87-D67B-BD18-798366AB3D19}"/>
              </a:ext>
            </a:extLst>
          </p:cNvPr>
          <p:cNvSpPr>
            <a:spLocks noGrp="1"/>
          </p:cNvSpPr>
          <p:nvPr>
            <p:ph type="body" sz="quarter" idx="155"/>
          </p:nvPr>
        </p:nvSpPr>
        <p:spPr/>
        <p:txBody>
          <a:bodyPr/>
          <a:lstStyle/>
          <a:p>
            <a:endParaRPr lang="en-US"/>
          </a:p>
        </p:txBody>
      </p:sp>
    </p:spTree>
    <p:extLst>
      <p:ext uri="{BB962C8B-B14F-4D97-AF65-F5344CB8AC3E}">
        <p14:creationId xmlns:p14="http://schemas.microsoft.com/office/powerpoint/2010/main" val="839211605"/>
      </p:ext>
    </p:extLst>
  </p:cSld>
  <p:clrMapOvr>
    <a:masterClrMapping/>
  </p:clrMapOvr>
</p:sld>
</file>

<file path=ppt/theme/theme1.xml><?xml version="1.0" encoding="utf-8"?>
<a:theme xmlns:a="http://schemas.openxmlformats.org/drawingml/2006/main" name="100CMx200CM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PosterPresentations.com-100CMx200CM</Template>
  <TotalTime>1415</TotalTime>
  <Words>0</Words>
  <Application>Microsoft Macintosh PowerPoint</Application>
  <PresentationFormat>Custom</PresentationFormat>
  <Paragraphs>0</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Century Gothic</vt:lpstr>
      <vt:lpstr>Times New Roman</vt:lpstr>
      <vt:lpstr>Trebuchet MS</vt:lpstr>
      <vt:lpstr>100CMx200CM template</vt:lpstr>
      <vt:lpstr>Without guides</vt:lpstr>
      <vt:lpstr>PowerPoint Presentation</vt:lpstr>
    </vt:vector>
  </TitlesOfParts>
  <Manager>A. Kotoulas</Manager>
  <Company>Canterbury Media Services, Inc. </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100x200cm PowerPoint Presentation</dc:title>
  <dc:subject>Research poster presentation template</dc:subject>
  <dc:creator>PosterPresentations.com</dc:creator>
  <cp:keywords>100x200cm Powerpoint poster template, scientific poster template, research poster template </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
</dc:description>
  <cp:lastModifiedBy>Station 5</cp:lastModifiedBy>
  <cp:revision>40</cp:revision>
  <dcterms:created xsi:type="dcterms:W3CDTF">2011-04-21T17:30:39Z</dcterms:created>
  <dcterms:modified xsi:type="dcterms:W3CDTF">2022-05-27T19:46:05Z</dcterms:modified>
  <cp:category>Research poster templates </cp:category>
</cp:coreProperties>
</file>