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0" r:id="rId2"/>
  </p:sldMasterIdLst>
  <p:notesMasterIdLst>
    <p:notesMasterId r:id="rId4"/>
  </p:notesMasterIdLst>
  <p:handoutMasterIdLst>
    <p:handoutMasterId r:id="rId5"/>
  </p:handoutMasterIdLst>
  <p:sldIdLst>
    <p:sldId id="257" r:id="rId3"/>
  </p:sldIdLst>
  <p:sldSz cx="25192038" cy="35999738"/>
  <p:notesSz cx="6858000" cy="9144000"/>
  <p:defaultTextStyle>
    <a:defPPr>
      <a:defRPr lang="en-US"/>
    </a:defPPr>
    <a:lvl1pPr marL="0" algn="l" defTabSz="3599776" rtl="0" eaLnBrk="1" latinLnBrk="0" hangingPunct="1">
      <a:defRPr sz="7100" kern="1200">
        <a:solidFill>
          <a:schemeClr val="tx1"/>
        </a:solidFill>
        <a:latin typeface="+mn-lt"/>
        <a:ea typeface="+mn-ea"/>
        <a:cs typeface="+mn-cs"/>
      </a:defRPr>
    </a:lvl1pPr>
    <a:lvl2pPr marL="1799889" algn="l" defTabSz="3599776" rtl="0" eaLnBrk="1" latinLnBrk="0" hangingPunct="1">
      <a:defRPr sz="7100" kern="1200">
        <a:solidFill>
          <a:schemeClr val="tx1"/>
        </a:solidFill>
        <a:latin typeface="+mn-lt"/>
        <a:ea typeface="+mn-ea"/>
        <a:cs typeface="+mn-cs"/>
      </a:defRPr>
    </a:lvl2pPr>
    <a:lvl3pPr marL="3599776" algn="l" defTabSz="3599776" rtl="0" eaLnBrk="1" latinLnBrk="0" hangingPunct="1">
      <a:defRPr sz="7100" kern="1200">
        <a:solidFill>
          <a:schemeClr val="tx1"/>
        </a:solidFill>
        <a:latin typeface="+mn-lt"/>
        <a:ea typeface="+mn-ea"/>
        <a:cs typeface="+mn-cs"/>
      </a:defRPr>
    </a:lvl3pPr>
    <a:lvl4pPr marL="5399664" algn="l" defTabSz="3599776" rtl="0" eaLnBrk="1" latinLnBrk="0" hangingPunct="1">
      <a:defRPr sz="7100" kern="1200">
        <a:solidFill>
          <a:schemeClr val="tx1"/>
        </a:solidFill>
        <a:latin typeface="+mn-lt"/>
        <a:ea typeface="+mn-ea"/>
        <a:cs typeface="+mn-cs"/>
      </a:defRPr>
    </a:lvl4pPr>
    <a:lvl5pPr marL="7199552" algn="l" defTabSz="3599776" rtl="0" eaLnBrk="1" latinLnBrk="0" hangingPunct="1">
      <a:defRPr sz="7100" kern="1200">
        <a:solidFill>
          <a:schemeClr val="tx1"/>
        </a:solidFill>
        <a:latin typeface="+mn-lt"/>
        <a:ea typeface="+mn-ea"/>
        <a:cs typeface="+mn-cs"/>
      </a:defRPr>
    </a:lvl5pPr>
    <a:lvl6pPr marL="8999441" algn="l" defTabSz="3599776" rtl="0" eaLnBrk="1" latinLnBrk="0" hangingPunct="1">
      <a:defRPr sz="7100" kern="1200">
        <a:solidFill>
          <a:schemeClr val="tx1"/>
        </a:solidFill>
        <a:latin typeface="+mn-lt"/>
        <a:ea typeface="+mn-ea"/>
        <a:cs typeface="+mn-cs"/>
      </a:defRPr>
    </a:lvl6pPr>
    <a:lvl7pPr marL="10799330" algn="l" defTabSz="3599776" rtl="0" eaLnBrk="1" latinLnBrk="0" hangingPunct="1">
      <a:defRPr sz="7100" kern="1200">
        <a:solidFill>
          <a:schemeClr val="tx1"/>
        </a:solidFill>
        <a:latin typeface="+mn-lt"/>
        <a:ea typeface="+mn-ea"/>
        <a:cs typeface="+mn-cs"/>
      </a:defRPr>
    </a:lvl7pPr>
    <a:lvl8pPr marL="12599217" algn="l" defTabSz="3599776" rtl="0" eaLnBrk="1" latinLnBrk="0" hangingPunct="1">
      <a:defRPr sz="7100" kern="1200">
        <a:solidFill>
          <a:schemeClr val="tx1"/>
        </a:solidFill>
        <a:latin typeface="+mn-lt"/>
        <a:ea typeface="+mn-ea"/>
        <a:cs typeface="+mn-cs"/>
      </a:defRPr>
    </a:lvl8pPr>
    <a:lvl9pPr marL="14399106" algn="l" defTabSz="3599776" rtl="0" eaLnBrk="1" latinLnBrk="0" hangingPunct="1">
      <a:defRPr sz="7100"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315">
          <p15:clr>
            <a:srgbClr val="A4A3A4"/>
          </p15:clr>
        </p15:guide>
        <p15:guide id="3" orient="horz" pos="22047">
          <p15:clr>
            <a:srgbClr val="A4A3A4"/>
          </p15:clr>
        </p15:guide>
        <p15:guide id="4" orient="horz">
          <p15:clr>
            <a:srgbClr val="A4A3A4"/>
          </p15:clr>
        </p15:guide>
        <p15:guide id="5" pos="334">
          <p15:clr>
            <a:srgbClr val="A4A3A4"/>
          </p15:clr>
        </p15:guide>
        <p15:guide id="6" pos="1553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26" autoAdjust="0"/>
    <p:restoredTop sz="94762" autoAdjust="0"/>
  </p:normalViewPr>
  <p:slideViewPr>
    <p:cSldViewPr snapToGrid="0" snapToObjects="1" showGuides="1">
      <p:cViewPr varScale="1">
        <p:scale>
          <a:sx n="22" d="100"/>
          <a:sy n="22" d="100"/>
        </p:scale>
        <p:origin x="2880" y="328"/>
      </p:cViewPr>
      <p:guideLst>
        <p:guide orient="horz" pos="315"/>
        <p:guide orient="horz" pos="22047"/>
        <p:guide orient="horz"/>
        <p:guide pos="334"/>
        <p:guide pos="1553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273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5/27/22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15330066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5/27/22</a:t>
            </a:fld>
            <a:endParaRPr lang="en-US" dirty="0"/>
          </a:p>
        </p:txBody>
      </p:sp>
      <p:sp>
        <p:nvSpPr>
          <p:cNvPr id="4" name="Slide Image Placeholder 3"/>
          <p:cNvSpPr>
            <a:spLocks noGrp="1" noRot="1" noChangeAspect="1"/>
          </p:cNvSpPr>
          <p:nvPr>
            <p:ph type="sldImg" idx="2"/>
          </p:nvPr>
        </p:nvSpPr>
        <p:spPr>
          <a:xfrm>
            <a:off x="2228850" y="685800"/>
            <a:ext cx="24003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675050545"/>
      </p:ext>
    </p:extLst>
  </p:cSld>
  <p:clrMap bg1="lt1" tx1="dk1" bg2="lt2" tx2="dk2" accent1="accent1" accent2="accent2" accent3="accent3" accent4="accent4" accent5="accent5" accent6="accent6" hlink="hlink" folHlink="folHlink"/>
  <p:notesStyle>
    <a:lvl1pPr marL="0" algn="l" defTabSz="3599776" rtl="0" eaLnBrk="1" latinLnBrk="0" hangingPunct="1">
      <a:defRPr sz="4800" kern="1200">
        <a:solidFill>
          <a:schemeClr val="tx1"/>
        </a:solidFill>
        <a:latin typeface="+mn-lt"/>
        <a:ea typeface="+mn-ea"/>
        <a:cs typeface="+mn-cs"/>
      </a:defRPr>
    </a:lvl1pPr>
    <a:lvl2pPr marL="1799889" algn="l" defTabSz="3599776" rtl="0" eaLnBrk="1" latinLnBrk="0" hangingPunct="1">
      <a:defRPr sz="4800" kern="1200">
        <a:solidFill>
          <a:schemeClr val="tx1"/>
        </a:solidFill>
        <a:latin typeface="+mn-lt"/>
        <a:ea typeface="+mn-ea"/>
        <a:cs typeface="+mn-cs"/>
      </a:defRPr>
    </a:lvl2pPr>
    <a:lvl3pPr marL="3599776" algn="l" defTabSz="3599776" rtl="0" eaLnBrk="1" latinLnBrk="0" hangingPunct="1">
      <a:defRPr sz="4800" kern="1200">
        <a:solidFill>
          <a:schemeClr val="tx1"/>
        </a:solidFill>
        <a:latin typeface="+mn-lt"/>
        <a:ea typeface="+mn-ea"/>
        <a:cs typeface="+mn-cs"/>
      </a:defRPr>
    </a:lvl3pPr>
    <a:lvl4pPr marL="5399664" algn="l" defTabSz="3599776" rtl="0" eaLnBrk="1" latinLnBrk="0" hangingPunct="1">
      <a:defRPr sz="4800" kern="1200">
        <a:solidFill>
          <a:schemeClr val="tx1"/>
        </a:solidFill>
        <a:latin typeface="+mn-lt"/>
        <a:ea typeface="+mn-ea"/>
        <a:cs typeface="+mn-cs"/>
      </a:defRPr>
    </a:lvl4pPr>
    <a:lvl5pPr marL="7199552" algn="l" defTabSz="3599776" rtl="0" eaLnBrk="1" latinLnBrk="0" hangingPunct="1">
      <a:defRPr sz="4800" kern="1200">
        <a:solidFill>
          <a:schemeClr val="tx1"/>
        </a:solidFill>
        <a:latin typeface="+mn-lt"/>
        <a:ea typeface="+mn-ea"/>
        <a:cs typeface="+mn-cs"/>
      </a:defRPr>
    </a:lvl5pPr>
    <a:lvl6pPr marL="8999441" algn="l" defTabSz="3599776" rtl="0" eaLnBrk="1" latinLnBrk="0" hangingPunct="1">
      <a:defRPr sz="4800" kern="1200">
        <a:solidFill>
          <a:schemeClr val="tx1"/>
        </a:solidFill>
        <a:latin typeface="+mn-lt"/>
        <a:ea typeface="+mn-ea"/>
        <a:cs typeface="+mn-cs"/>
      </a:defRPr>
    </a:lvl6pPr>
    <a:lvl7pPr marL="10799330" algn="l" defTabSz="3599776" rtl="0" eaLnBrk="1" latinLnBrk="0" hangingPunct="1">
      <a:defRPr sz="4800" kern="1200">
        <a:solidFill>
          <a:schemeClr val="tx1"/>
        </a:solidFill>
        <a:latin typeface="+mn-lt"/>
        <a:ea typeface="+mn-ea"/>
        <a:cs typeface="+mn-cs"/>
      </a:defRPr>
    </a:lvl7pPr>
    <a:lvl8pPr marL="12599217" algn="l" defTabSz="3599776" rtl="0" eaLnBrk="1" latinLnBrk="0" hangingPunct="1">
      <a:defRPr sz="4800" kern="1200">
        <a:solidFill>
          <a:schemeClr val="tx1"/>
        </a:solidFill>
        <a:latin typeface="+mn-lt"/>
        <a:ea typeface="+mn-ea"/>
        <a:cs typeface="+mn-cs"/>
      </a:defRPr>
    </a:lvl8pPr>
    <a:lvl9pPr marL="14399106" algn="l" defTabSz="3599776" rtl="0" eaLnBrk="1" latinLnBrk="0" hangingPunct="1">
      <a:defRPr sz="4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70CMx100CM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18974" y="6425827"/>
            <a:ext cx="11898341" cy="747972"/>
          </a:xfrm>
          <a:prstGeom prst="rect">
            <a:avLst/>
          </a:prstGeom>
        </p:spPr>
        <p:txBody>
          <a:bodyPr wrap="square" lIns="187489" tIns="187489" rIns="187489" bIns="187489" anchor="t" anchorCtr="0">
            <a:spAutoFit/>
          </a:bodyPr>
          <a:lstStyle>
            <a:lvl1pPr marL="0" indent="0">
              <a:buNone/>
              <a:defRPr sz="2400">
                <a:solidFill>
                  <a:schemeClr val="accent5">
                    <a:lumMod val="50000"/>
                  </a:schemeClr>
                </a:solidFill>
                <a:latin typeface="Century Gothic" panose="020B0502020202020204" pitchFamily="34"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29393" y="5804361"/>
            <a:ext cx="11888949" cy="656336"/>
          </a:xfrm>
          <a:prstGeom prst="rect">
            <a:avLst/>
          </a:prstGeom>
          <a:solidFill>
            <a:schemeClr val="accent5">
              <a:lumMod val="50000"/>
            </a:schemeClr>
          </a:solidFill>
        </p:spPr>
        <p:txBody>
          <a:bodyPr wrap="square" lIns="74996" tIns="74996" rIns="74996" bIns="74996" anchor="t" anchorCtr="0">
            <a:spAutoFit/>
          </a:bodyPr>
          <a:lstStyle>
            <a:lvl1pPr marL="0" indent="0" algn="ctr">
              <a:buNone/>
              <a:defRPr sz="3300" b="1" u="none" baseline="0">
                <a:solidFill>
                  <a:schemeClr val="bg1"/>
                </a:solidFill>
                <a:latin typeface="Century Gothic" panose="020B0502020202020204" pitchFamily="34" charset="0"/>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529391" y="15588601"/>
            <a:ext cx="11891854" cy="656336"/>
          </a:xfrm>
          <a:prstGeom prst="rect">
            <a:avLst/>
          </a:prstGeom>
          <a:solidFill>
            <a:schemeClr val="accent5">
              <a:lumMod val="50000"/>
            </a:schemeClr>
          </a:solidFill>
        </p:spPr>
        <p:txBody>
          <a:bodyPr wrap="square" lIns="74996" tIns="74996" rIns="74996" bIns="74996" anchor="t" anchorCtr="0">
            <a:spAutoFit/>
          </a:bodyPr>
          <a:lstStyle>
            <a:lvl1pPr marL="0" indent="0" algn="ctr">
              <a:buNone/>
              <a:defRPr sz="3300" b="1" u="none" baseline="0">
                <a:solidFill>
                  <a:schemeClr val="bg1"/>
                </a:solidFill>
                <a:latin typeface="Century Gothic" panose="020B0502020202020204" pitchFamily="34" charset="0"/>
              </a:defRPr>
            </a:lvl1pPr>
          </a:lstStyle>
          <a:p>
            <a:pPr lvl="0"/>
            <a:r>
              <a:rPr lang="en-US" dirty="0"/>
              <a:t>(click to edit)  OBJECTIVES</a:t>
            </a:r>
          </a:p>
        </p:txBody>
      </p:sp>
      <p:sp>
        <p:nvSpPr>
          <p:cNvPr id="25" name="Text Placeholder 5"/>
          <p:cNvSpPr>
            <a:spLocks noGrp="1"/>
          </p:cNvSpPr>
          <p:nvPr>
            <p:ph type="body" sz="quarter" idx="25" hasCustomPrompt="1"/>
          </p:nvPr>
        </p:nvSpPr>
        <p:spPr>
          <a:xfrm>
            <a:off x="12725245" y="5804361"/>
            <a:ext cx="11888795" cy="656336"/>
          </a:xfrm>
          <a:prstGeom prst="rect">
            <a:avLst/>
          </a:prstGeom>
          <a:solidFill>
            <a:schemeClr val="accent5">
              <a:lumMod val="50000"/>
            </a:schemeClr>
          </a:solidFill>
        </p:spPr>
        <p:txBody>
          <a:bodyPr wrap="square" lIns="74996" tIns="74996" rIns="74996" bIns="74996" anchor="t" anchorCtr="0">
            <a:spAutoFit/>
          </a:bodyPr>
          <a:lstStyle>
            <a:lvl1pPr marL="0" indent="0" algn="ctr">
              <a:buNone/>
              <a:defRPr sz="3300" b="1" u="none" baseline="0">
                <a:solidFill>
                  <a:schemeClr val="bg1"/>
                </a:solidFill>
                <a:latin typeface="Century Gothic" panose="020B0502020202020204" pitchFamily="34" charset="0"/>
              </a:defRPr>
            </a:lvl1pPr>
          </a:lstStyle>
          <a:p>
            <a:pPr lvl="0"/>
            <a:r>
              <a:rPr lang="en-US" dirty="0"/>
              <a:t>(click to edit)  CONCLUSIONS</a:t>
            </a:r>
          </a:p>
        </p:txBody>
      </p:sp>
      <p:sp>
        <p:nvSpPr>
          <p:cNvPr id="26" name="Text Placeholder 3"/>
          <p:cNvSpPr>
            <a:spLocks noGrp="1"/>
          </p:cNvSpPr>
          <p:nvPr>
            <p:ph type="body" sz="quarter" idx="26" hasCustomPrompt="1"/>
          </p:nvPr>
        </p:nvSpPr>
        <p:spPr>
          <a:xfrm>
            <a:off x="12725245" y="6425827"/>
            <a:ext cx="11888795" cy="747972"/>
          </a:xfrm>
          <a:prstGeom prst="rect">
            <a:avLst/>
          </a:prstGeom>
        </p:spPr>
        <p:txBody>
          <a:bodyPr wrap="square" lIns="187489" tIns="187489" rIns="187489" bIns="187489" anchor="t" anchorCtr="0">
            <a:spAutoFit/>
          </a:bodyPr>
          <a:lstStyle>
            <a:lvl1pPr marL="0" indent="0">
              <a:buNone/>
              <a:defRPr sz="2400">
                <a:solidFill>
                  <a:schemeClr val="accent5">
                    <a:lumMod val="50000"/>
                  </a:schemeClr>
                </a:solidFill>
                <a:latin typeface="Century Gothic" panose="020B0502020202020204" pitchFamily="34"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2725245" y="15607589"/>
            <a:ext cx="11885529" cy="656336"/>
          </a:xfrm>
          <a:prstGeom prst="rect">
            <a:avLst/>
          </a:prstGeom>
          <a:solidFill>
            <a:schemeClr val="accent5">
              <a:lumMod val="50000"/>
            </a:schemeClr>
          </a:solidFill>
        </p:spPr>
        <p:txBody>
          <a:bodyPr wrap="square" lIns="74996" tIns="74996" rIns="74996" bIns="74996" anchor="t" anchorCtr="0">
            <a:spAutoFit/>
          </a:bodyPr>
          <a:lstStyle>
            <a:lvl1pPr marL="0" indent="0" algn="ctr">
              <a:buNone/>
              <a:defRPr sz="3300" b="1" u="none" baseline="0">
                <a:solidFill>
                  <a:schemeClr val="bg1"/>
                </a:solidFill>
                <a:latin typeface="Century Gothic" panose="020B0502020202020204" pitchFamily="34" charset="0"/>
              </a:defRPr>
            </a:lvl1pPr>
          </a:lstStyle>
          <a:p>
            <a:pPr lvl="0"/>
            <a:r>
              <a:rPr lang="en-US" dirty="0"/>
              <a:t>(click to edit)  REFERENCES</a:t>
            </a:r>
          </a:p>
        </p:txBody>
      </p:sp>
      <p:sp>
        <p:nvSpPr>
          <p:cNvPr id="28" name="Text Placeholder 3"/>
          <p:cNvSpPr>
            <a:spLocks noGrp="1"/>
          </p:cNvSpPr>
          <p:nvPr>
            <p:ph type="body" sz="quarter" idx="28" hasCustomPrompt="1"/>
          </p:nvPr>
        </p:nvSpPr>
        <p:spPr>
          <a:xfrm>
            <a:off x="12725245" y="16274772"/>
            <a:ext cx="11890085" cy="747972"/>
          </a:xfrm>
          <a:prstGeom prst="rect">
            <a:avLst/>
          </a:prstGeom>
        </p:spPr>
        <p:txBody>
          <a:bodyPr wrap="square" lIns="187489" tIns="187489" rIns="187489" bIns="187489" anchor="t" anchorCtr="0">
            <a:spAutoFit/>
          </a:bodyPr>
          <a:lstStyle>
            <a:lvl1pPr marL="0" indent="0">
              <a:buNone/>
              <a:defRPr sz="2400">
                <a:solidFill>
                  <a:schemeClr val="accent5">
                    <a:lumMod val="50000"/>
                  </a:schemeClr>
                </a:solidFill>
                <a:latin typeface="Century Gothic" panose="020B0502020202020204" pitchFamily="34"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2725245" y="28083131"/>
            <a:ext cx="11879579" cy="656336"/>
          </a:xfrm>
          <a:prstGeom prst="rect">
            <a:avLst/>
          </a:prstGeom>
          <a:solidFill>
            <a:schemeClr val="accent5">
              <a:lumMod val="50000"/>
            </a:schemeClr>
          </a:solidFill>
        </p:spPr>
        <p:txBody>
          <a:bodyPr wrap="square" lIns="74996" tIns="74996" rIns="74996" bIns="74996" anchor="t" anchorCtr="0">
            <a:spAutoFit/>
          </a:bodyPr>
          <a:lstStyle>
            <a:lvl1pPr marL="0" indent="0" algn="ctr">
              <a:buNone/>
              <a:defRPr sz="3300" b="1" u="none" baseline="0">
                <a:solidFill>
                  <a:schemeClr val="bg1"/>
                </a:solidFill>
                <a:latin typeface="Century Gothic" panose="020B0502020202020204" pitchFamily="34" charset="0"/>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2725245" y="28767135"/>
            <a:ext cx="11885529" cy="747972"/>
          </a:xfrm>
          <a:prstGeom prst="rect">
            <a:avLst/>
          </a:prstGeom>
        </p:spPr>
        <p:txBody>
          <a:bodyPr wrap="square" lIns="187489" tIns="187489" rIns="187489" bIns="187489" anchor="t" anchorCtr="0">
            <a:spAutoFit/>
          </a:bodyPr>
          <a:lstStyle>
            <a:lvl1pPr marL="0" indent="0">
              <a:buNone/>
              <a:defRPr sz="2400">
                <a:solidFill>
                  <a:schemeClr val="accent5">
                    <a:lumMod val="50000"/>
                  </a:schemeClr>
                </a:solidFill>
                <a:latin typeface="Century Gothic" panose="020B0502020202020204" pitchFamily="34"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518974" y="16257349"/>
            <a:ext cx="11899368" cy="747972"/>
          </a:xfrm>
          <a:prstGeom prst="rect">
            <a:avLst/>
          </a:prstGeom>
        </p:spPr>
        <p:txBody>
          <a:bodyPr wrap="square" lIns="187489" tIns="187489" rIns="187489" bIns="187489" anchor="t" anchorCtr="0">
            <a:spAutoFit/>
          </a:bodyPr>
          <a:lstStyle>
            <a:lvl1pPr marL="0" indent="0">
              <a:buNone/>
              <a:defRPr sz="2400">
                <a:solidFill>
                  <a:schemeClr val="accent5">
                    <a:lumMod val="50000"/>
                  </a:schemeClr>
                </a:solidFill>
                <a:latin typeface="Century Gothic" panose="020B0502020202020204" pitchFamily="34"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3219687" y="3041170"/>
            <a:ext cx="18752664" cy="584775"/>
          </a:xfrm>
          <a:prstGeom prst="rect">
            <a:avLst/>
          </a:prstGeom>
        </p:spPr>
        <p:txBody>
          <a:bodyPr anchor="t" anchorCtr="0">
            <a:spAutoFit/>
          </a:bodyPr>
          <a:lstStyle>
            <a:lvl1pPr marL="0" indent="0" algn="ctr">
              <a:buFontTx/>
              <a:buNone/>
              <a:defRPr sz="3200">
                <a:solidFill>
                  <a:schemeClr val="bg1"/>
                </a:solidFill>
                <a:latin typeface="Century Gothic" panose="020B0502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9" name="Text Placeholder 76"/>
          <p:cNvSpPr>
            <a:spLocks noGrp="1"/>
          </p:cNvSpPr>
          <p:nvPr>
            <p:ph type="body" sz="quarter" idx="151" hasCustomPrompt="1"/>
          </p:nvPr>
        </p:nvSpPr>
        <p:spPr>
          <a:xfrm>
            <a:off x="3219687" y="1864773"/>
            <a:ext cx="18752664" cy="830997"/>
          </a:xfrm>
          <a:prstGeom prst="rect">
            <a:avLst/>
          </a:prstGeom>
        </p:spPr>
        <p:txBody>
          <a:bodyPr anchor="t" anchorCtr="0">
            <a:spAutoFit/>
          </a:bodyPr>
          <a:lstStyle>
            <a:lvl1pPr marL="0" indent="0" algn="ctr">
              <a:buFontTx/>
              <a:buNone/>
              <a:defRPr sz="4800">
                <a:solidFill>
                  <a:schemeClr val="bg1"/>
                </a:solidFill>
                <a:latin typeface="Century Gothic" panose="020B0502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80" name="Text Placeholder 76"/>
          <p:cNvSpPr>
            <a:spLocks noGrp="1"/>
          </p:cNvSpPr>
          <p:nvPr>
            <p:ph type="body" sz="quarter" idx="153" hasCustomPrompt="1"/>
          </p:nvPr>
        </p:nvSpPr>
        <p:spPr>
          <a:xfrm>
            <a:off x="3219687" y="503710"/>
            <a:ext cx="18752664" cy="1015663"/>
          </a:xfrm>
          <a:prstGeom prst="rect">
            <a:avLst/>
          </a:prstGeom>
        </p:spPr>
        <p:txBody>
          <a:bodyPr anchor="t" anchorCtr="0">
            <a:spAutoFit/>
          </a:bodyPr>
          <a:lstStyle>
            <a:lvl1pPr marL="0" indent="0" algn="ctr">
              <a:buFontTx/>
              <a:buNone/>
              <a:defRPr sz="6000" b="1">
                <a:solidFill>
                  <a:schemeClr val="bg1"/>
                </a:solidFill>
                <a:latin typeface="Century Gothic" panose="020B0502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18974" y="6425827"/>
            <a:ext cx="11898341" cy="747972"/>
          </a:xfrm>
          <a:prstGeom prst="rect">
            <a:avLst/>
          </a:prstGeom>
        </p:spPr>
        <p:txBody>
          <a:bodyPr wrap="square" lIns="187489" tIns="187489" rIns="187489" bIns="1874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29393" y="5804361"/>
            <a:ext cx="11888949" cy="656336"/>
          </a:xfrm>
          <a:prstGeom prst="rect">
            <a:avLst/>
          </a:prstGeom>
          <a:noFill/>
        </p:spPr>
        <p:txBody>
          <a:bodyPr wrap="square" lIns="74996" tIns="74996" rIns="74996" bIns="74996" anchor="ctr" anchorCtr="0">
            <a:spAutoFit/>
          </a:bodyPr>
          <a:lstStyle>
            <a:lvl1pPr marL="0" indent="0" algn="ctr">
              <a:buNone/>
              <a:defRPr sz="33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529391" y="15588601"/>
            <a:ext cx="11891854" cy="656336"/>
          </a:xfrm>
          <a:prstGeom prst="rect">
            <a:avLst/>
          </a:prstGeom>
          <a:noFill/>
        </p:spPr>
        <p:txBody>
          <a:bodyPr wrap="square" lIns="74996" tIns="74996" rIns="74996" bIns="74996" anchor="ctr" anchorCtr="0">
            <a:spAutoFit/>
          </a:bodyPr>
          <a:lstStyle>
            <a:lvl1pPr marL="0" indent="0" algn="ctr">
              <a:buNone/>
              <a:defRPr sz="3300" b="1" u="sng" baseline="0">
                <a:solidFill>
                  <a:schemeClr val="accent5">
                    <a:lumMod val="50000"/>
                  </a:schemeClr>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12725245" y="5804361"/>
            <a:ext cx="11888795" cy="656336"/>
          </a:xfrm>
          <a:prstGeom prst="rect">
            <a:avLst/>
          </a:prstGeom>
          <a:noFill/>
        </p:spPr>
        <p:txBody>
          <a:bodyPr wrap="square" lIns="74996" tIns="74996" rIns="74996" bIns="74996" anchor="ctr" anchorCtr="0">
            <a:spAutoFit/>
          </a:bodyPr>
          <a:lstStyle>
            <a:lvl1pPr marL="0" indent="0" algn="ctr">
              <a:buNone/>
              <a:defRPr sz="33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2725245" y="6425827"/>
            <a:ext cx="11888795" cy="747972"/>
          </a:xfrm>
          <a:prstGeom prst="rect">
            <a:avLst/>
          </a:prstGeom>
        </p:spPr>
        <p:txBody>
          <a:bodyPr wrap="square" lIns="187489" tIns="187489" rIns="187489" bIns="1874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2725245" y="15607589"/>
            <a:ext cx="11885529" cy="656336"/>
          </a:xfrm>
          <a:prstGeom prst="rect">
            <a:avLst/>
          </a:prstGeom>
          <a:noFill/>
        </p:spPr>
        <p:txBody>
          <a:bodyPr wrap="square" lIns="74996" tIns="74996" rIns="74996" bIns="74996" anchor="ctr" anchorCtr="0">
            <a:spAutoFit/>
          </a:bodyPr>
          <a:lstStyle>
            <a:lvl1pPr marL="0" indent="0" algn="ctr">
              <a:buNone/>
              <a:defRPr sz="33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2725245" y="16274772"/>
            <a:ext cx="11890085" cy="747972"/>
          </a:xfrm>
          <a:prstGeom prst="rect">
            <a:avLst/>
          </a:prstGeom>
        </p:spPr>
        <p:txBody>
          <a:bodyPr wrap="square" lIns="187489" tIns="187489" rIns="187489" bIns="1874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2725245" y="28083131"/>
            <a:ext cx="11879579" cy="656336"/>
          </a:xfrm>
          <a:prstGeom prst="rect">
            <a:avLst/>
          </a:prstGeom>
          <a:noFill/>
        </p:spPr>
        <p:txBody>
          <a:bodyPr wrap="square" lIns="74996" tIns="74996" rIns="74996" bIns="74996" anchor="ctr" anchorCtr="0">
            <a:spAutoFit/>
          </a:bodyPr>
          <a:lstStyle>
            <a:lvl1pPr marL="0" indent="0" algn="ctr">
              <a:buNone/>
              <a:defRPr sz="33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2725245" y="28767135"/>
            <a:ext cx="11885529" cy="747972"/>
          </a:xfrm>
          <a:prstGeom prst="rect">
            <a:avLst/>
          </a:prstGeom>
        </p:spPr>
        <p:txBody>
          <a:bodyPr wrap="square" lIns="187489" tIns="187489" rIns="187489" bIns="1874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518974" y="16257349"/>
            <a:ext cx="11899368" cy="747972"/>
          </a:xfrm>
          <a:prstGeom prst="rect">
            <a:avLst/>
          </a:prstGeom>
        </p:spPr>
        <p:txBody>
          <a:bodyPr wrap="square" lIns="187489" tIns="187489" rIns="187489" bIns="1874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3219687" y="3498370"/>
            <a:ext cx="18752664"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9" name="Text Placeholder 76"/>
          <p:cNvSpPr>
            <a:spLocks noGrp="1"/>
          </p:cNvSpPr>
          <p:nvPr>
            <p:ph type="body" sz="quarter" idx="151" hasCustomPrompt="1"/>
          </p:nvPr>
        </p:nvSpPr>
        <p:spPr>
          <a:xfrm>
            <a:off x="3219687" y="2218210"/>
            <a:ext cx="18752664"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80" name="Text Placeholder 76"/>
          <p:cNvSpPr>
            <a:spLocks noGrp="1"/>
          </p:cNvSpPr>
          <p:nvPr>
            <p:ph type="body" sz="quarter" idx="153" hasCustomPrompt="1"/>
          </p:nvPr>
        </p:nvSpPr>
        <p:spPr>
          <a:xfrm>
            <a:off x="3219687" y="580236"/>
            <a:ext cx="18752664"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2934423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113FAC5-156A-16EF-84EC-6AC4B855E3C4}"/>
              </a:ext>
            </a:extLst>
          </p:cNvPr>
          <p:cNvSpPr/>
          <p:nvPr userDrawn="1"/>
        </p:nvSpPr>
        <p:spPr>
          <a:xfrm>
            <a:off x="0" y="35031751"/>
            <a:ext cx="25192038" cy="967987"/>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Box 14"/>
          <p:cNvSpPr txBox="1">
            <a:spLocks noChangeArrowheads="1"/>
          </p:cNvSpPr>
          <p:nvPr userDrawn="1"/>
        </p:nvSpPr>
        <p:spPr bwMode="auto">
          <a:xfrm>
            <a:off x="1079766" y="35321184"/>
            <a:ext cx="2211122" cy="278575"/>
          </a:xfrm>
          <a:prstGeom prst="rect">
            <a:avLst/>
          </a:prstGeom>
          <a:noFill/>
          <a:ln w="9525">
            <a:noFill/>
            <a:miter lim="800000"/>
            <a:headEnd/>
            <a:tailEnd/>
          </a:ln>
          <a:effectLst/>
        </p:spPr>
        <p:txBody>
          <a:bodyPr wrap="square" lIns="74854" tIns="37420" rIns="74854" bIns="37420">
            <a:spAutoFit/>
          </a:bodyPr>
          <a:lstStyle/>
          <a:p>
            <a:pPr eaLnBrk="0" hangingPunct="0">
              <a:lnSpc>
                <a:spcPct val="65000"/>
              </a:lnSpc>
              <a:spcBef>
                <a:spcPct val="50000"/>
              </a:spcBef>
              <a:defRPr/>
            </a:pPr>
            <a:r>
              <a:rPr lang="en-US" sz="400" b="1" dirty="0">
                <a:solidFill>
                  <a:schemeClr val="bg1">
                    <a:lumMod val="75000"/>
                  </a:schemeClr>
                </a:solidFill>
                <a:latin typeface="Arial" charset="0"/>
              </a:rPr>
              <a:t>RESEARCH POSTER PRESENTATION DESIGN © 2022</a:t>
            </a:r>
          </a:p>
          <a:p>
            <a:pPr eaLnBrk="0" hangingPunct="0">
              <a:lnSpc>
                <a:spcPct val="65000"/>
              </a:lnSpc>
              <a:spcBef>
                <a:spcPct val="50000"/>
              </a:spcBef>
              <a:defRPr/>
            </a:pPr>
            <a:r>
              <a:rPr lang="en-US" sz="900" b="1" dirty="0">
                <a:solidFill>
                  <a:schemeClr val="bg1">
                    <a:lumMod val="75000"/>
                  </a:schemeClr>
                </a:solidFill>
                <a:latin typeface="Arial" charset="0"/>
              </a:rPr>
              <a:t>www.PosterPresentations.com</a:t>
            </a:r>
          </a:p>
        </p:txBody>
      </p:sp>
      <p:graphicFrame>
        <p:nvGraphicFramePr>
          <p:cNvPr id="3" name="Table 2">
            <a:extLst>
              <a:ext uri="{FF2B5EF4-FFF2-40B4-BE49-F238E27FC236}">
                <a16:creationId xmlns:a16="http://schemas.microsoft.com/office/drawing/2014/main" id="{C2FB9C2D-FDA8-AF4E-B88A-2033E2F6F701}"/>
              </a:ext>
            </a:extLst>
          </p:cNvPr>
          <p:cNvGraphicFramePr>
            <a:graphicFrameLocks noGrp="1"/>
          </p:cNvGraphicFramePr>
          <p:nvPr userDrawn="1">
            <p:extLst>
              <p:ext uri="{D42A27DB-BD31-4B8C-83A1-F6EECF244321}">
                <p14:modId xmlns:p14="http://schemas.microsoft.com/office/powerpoint/2010/main" val="3691774885"/>
              </p:ext>
            </p:extLst>
          </p:nvPr>
        </p:nvGraphicFramePr>
        <p:xfrm>
          <a:off x="-10750964" y="37356"/>
          <a:ext cx="10290587" cy="35976294"/>
        </p:xfrm>
        <a:graphic>
          <a:graphicData uri="http://schemas.openxmlformats.org/drawingml/2006/table">
            <a:tbl>
              <a:tblPr firstRow="1" bandRow="1">
                <a:tableStyleId>{5C22544A-7EE6-4342-B048-85BDC9FD1C3A}</a:tableStyleId>
              </a:tblPr>
              <a:tblGrid>
                <a:gridCol w="4412520">
                  <a:extLst>
                    <a:ext uri="{9D8B030D-6E8A-4147-A177-3AD203B41FA5}">
                      <a16:colId xmlns:a16="http://schemas.microsoft.com/office/drawing/2014/main" val="20000"/>
                    </a:ext>
                  </a:extLst>
                </a:gridCol>
                <a:gridCol w="5878067">
                  <a:extLst>
                    <a:ext uri="{9D8B030D-6E8A-4147-A177-3AD203B41FA5}">
                      <a16:colId xmlns:a16="http://schemas.microsoft.com/office/drawing/2014/main" val="20001"/>
                    </a:ext>
                  </a:extLst>
                </a:gridCol>
              </a:tblGrid>
              <a:tr h="1392775">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81487">
                <a:tc gridSpan="2">
                  <a:txBody>
                    <a:bodyPr/>
                    <a:lstStyle/>
                    <a:p>
                      <a:pPr defTabSz="3765639"/>
                      <a:r>
                        <a:rPr lang="en-US" sz="2400" i="0" dirty="0">
                          <a:solidFill>
                            <a:srgbClr val="D9D9D9"/>
                          </a:solidFill>
                          <a:latin typeface="Arial"/>
                          <a:cs typeface="Arial"/>
                        </a:rPr>
                        <a:t>This PowerPoint template produces a </a:t>
                      </a:r>
                      <a:r>
                        <a:rPr lang="en-US" sz="2400" b="1" i="0" dirty="0">
                          <a:solidFill>
                            <a:srgbClr val="FFC000"/>
                          </a:solidFill>
                          <a:latin typeface="Arial"/>
                          <a:cs typeface="Arial"/>
                        </a:rPr>
                        <a:t>70x100cm</a:t>
                      </a:r>
                      <a:r>
                        <a:rPr lang="en-US" sz="2400" i="0" dirty="0">
                          <a:solidFill>
                            <a:srgbClr val="FFC000"/>
                          </a:solidFill>
                          <a:latin typeface="Arial"/>
                          <a:cs typeface="Arial"/>
                        </a:rPr>
                        <a:t> </a:t>
                      </a:r>
                      <a:r>
                        <a:rPr lang="en-US" sz="24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400" i="0" dirty="0">
                        <a:solidFill>
                          <a:srgbClr val="D9D9D9"/>
                        </a:solidFill>
                        <a:latin typeface="Arial"/>
                        <a:cs typeface="Arial"/>
                      </a:endParaRPr>
                    </a:p>
                    <a:p>
                      <a:pPr defTabSz="3765639"/>
                      <a:r>
                        <a:rPr lang="en-US" sz="24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400" i="0" dirty="0" err="1">
                          <a:solidFill>
                            <a:srgbClr val="FFC000"/>
                          </a:solidFill>
                          <a:latin typeface="Arial"/>
                          <a:cs typeface="Arial"/>
                        </a:rPr>
                        <a:t>PosterPresentations.com</a:t>
                      </a:r>
                      <a:r>
                        <a:rPr lang="en-US" sz="2400" i="0" dirty="0">
                          <a:solidFill>
                            <a:srgbClr val="D9D9D9"/>
                          </a:solidFill>
                          <a:latin typeface="Arial"/>
                          <a:cs typeface="Arial"/>
                        </a:rPr>
                        <a:t> and click on the  </a:t>
                      </a:r>
                      <a:r>
                        <a:rPr lang="en-US" sz="2400" i="0" dirty="0">
                          <a:solidFill>
                            <a:srgbClr val="FFC000"/>
                          </a:solidFill>
                          <a:latin typeface="Arial"/>
                          <a:cs typeface="Arial"/>
                        </a:rPr>
                        <a:t>HELP DESK</a:t>
                      </a:r>
                      <a:r>
                        <a:rPr lang="en-US" sz="2400" i="0" baseline="0" dirty="0">
                          <a:solidFill>
                            <a:srgbClr val="D9D9D9"/>
                          </a:solidFill>
                          <a:latin typeface="Arial"/>
                          <a:cs typeface="Arial"/>
                        </a:rPr>
                        <a:t> </a:t>
                      </a:r>
                      <a:r>
                        <a:rPr lang="en-US" sz="2400" i="0" dirty="0">
                          <a:solidFill>
                            <a:srgbClr val="D9D9D9"/>
                          </a:solidFill>
                          <a:latin typeface="Arial"/>
                          <a:cs typeface="Arial"/>
                        </a:rPr>
                        <a:t>tab.</a:t>
                      </a:r>
                    </a:p>
                    <a:p>
                      <a:pPr defTabSz="3765639"/>
                      <a:endParaRPr lang="en-US" sz="2400" i="0" dirty="0">
                        <a:solidFill>
                          <a:srgbClr val="D9D9D9"/>
                        </a:solidFill>
                        <a:latin typeface="Arial"/>
                        <a:cs typeface="Arial"/>
                      </a:endParaRPr>
                    </a:p>
                    <a:p>
                      <a:pPr defTabSz="3765639"/>
                      <a:r>
                        <a:rPr lang="en-US" sz="2400" i="0" dirty="0">
                          <a:solidFill>
                            <a:srgbClr val="D9D9D9"/>
                          </a:solidFill>
                          <a:latin typeface="Arial"/>
                          <a:cs typeface="Arial"/>
                        </a:rPr>
                        <a:t>To print your poster using our same-day professional printing service, go online to </a:t>
                      </a:r>
                      <a:r>
                        <a:rPr lang="en-US" sz="2400" i="0" dirty="0" err="1">
                          <a:solidFill>
                            <a:srgbClr val="FFC000"/>
                          </a:solidFill>
                          <a:latin typeface="Arial"/>
                          <a:cs typeface="Arial"/>
                        </a:rPr>
                        <a:t>PosterPresentations.com</a:t>
                      </a:r>
                      <a:r>
                        <a:rPr lang="en-US" sz="2400" i="0" dirty="0">
                          <a:solidFill>
                            <a:srgbClr val="D9D9D9"/>
                          </a:solidFill>
                          <a:latin typeface="Arial"/>
                          <a:cs typeface="Arial"/>
                        </a:rPr>
                        <a:t> and click on "</a:t>
                      </a:r>
                      <a:r>
                        <a:rPr lang="en-US" sz="2400" i="0" dirty="0">
                          <a:solidFill>
                            <a:srgbClr val="FFC000"/>
                          </a:solidFill>
                          <a:latin typeface="Arial"/>
                          <a:cs typeface="Arial"/>
                        </a:rPr>
                        <a:t>Order your poster</a:t>
                      </a:r>
                      <a:r>
                        <a:rPr lang="en-US" sz="2400" i="0" dirty="0">
                          <a:solidFill>
                            <a:srgbClr val="D9D9D9"/>
                          </a:solidFill>
                          <a:latin typeface="Arial"/>
                          <a:cs typeface="Arial"/>
                        </a:rPr>
                        <a:t>".</a:t>
                      </a:r>
                      <a:endParaRPr lang="en-US" sz="24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5106834">
                <a:tc>
                  <a:txBody>
                    <a:bodyPr/>
                    <a:lstStyle/>
                    <a:p>
                      <a:pPr algn="ctr"/>
                      <a:endParaRPr lang="en-US" sz="2400" dirty="0">
                        <a:solidFill>
                          <a:srgbClr val="1F3A4E"/>
                        </a:solidFill>
                      </a:endParaRPr>
                    </a:p>
                    <a:p>
                      <a:pPr algn="ctr"/>
                      <a:endParaRPr lang="en-US" sz="2400" dirty="0">
                        <a:solidFill>
                          <a:srgbClr val="1F3A4E"/>
                        </a:solidFill>
                      </a:endParaRPr>
                    </a:p>
                    <a:p>
                      <a:pPr algn="ctr"/>
                      <a:r>
                        <a:rPr lang="en-US" sz="2400" dirty="0">
                          <a:solidFill>
                            <a:schemeClr val="bg1"/>
                          </a:solidFill>
                          <a:latin typeface="Arial" panose="020B0604020202020204" pitchFamily="34" charset="0"/>
                          <a:cs typeface="Arial" panose="020B0604020202020204" pitchFamily="34" charset="0"/>
                        </a:rPr>
                        <a:t>This is a template for a </a:t>
                      </a:r>
                    </a:p>
                    <a:p>
                      <a:pPr algn="ctr"/>
                      <a:r>
                        <a:rPr lang="en-US" sz="2400" dirty="0">
                          <a:solidFill>
                            <a:schemeClr val="bg1"/>
                          </a:solidFill>
                          <a:latin typeface="Arial" panose="020B0604020202020204" pitchFamily="34" charset="0"/>
                          <a:cs typeface="Arial" panose="020B0604020202020204" pitchFamily="34" charset="0"/>
                        </a:rPr>
                        <a:t>presentation poster</a:t>
                      </a:r>
                      <a:br>
                        <a:rPr lang="en-US" sz="2400" dirty="0">
                          <a:solidFill>
                            <a:schemeClr val="bg1"/>
                          </a:solidFill>
                          <a:latin typeface="Arial" panose="020B0604020202020204" pitchFamily="34" charset="0"/>
                          <a:cs typeface="Arial" panose="020B0604020202020204" pitchFamily="34" charset="0"/>
                        </a:rPr>
                      </a:br>
                      <a:r>
                        <a:rPr lang="en-US" sz="4000" b="1" dirty="0">
                          <a:solidFill>
                            <a:srgbClr val="FFC000"/>
                          </a:solidFill>
                          <a:latin typeface="Arial" panose="020B0604020202020204" pitchFamily="34" charset="0"/>
                          <a:cs typeface="Arial" panose="020B0604020202020204" pitchFamily="34" charset="0"/>
                        </a:rPr>
                        <a:t>70x100cm</a:t>
                      </a:r>
                      <a:br>
                        <a:rPr lang="en-US" sz="2400" dirty="0">
                          <a:solidFill>
                            <a:schemeClr val="bg1"/>
                          </a:solidFill>
                          <a:latin typeface="Arial" panose="020B0604020202020204" pitchFamily="34" charset="0"/>
                          <a:cs typeface="Arial" panose="020B0604020202020204" pitchFamily="34" charset="0"/>
                        </a:rPr>
                      </a:br>
                      <a:endParaRPr lang="en-US" sz="24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800" b="1" baseline="0" dirty="0">
                          <a:solidFill>
                            <a:srgbClr val="FFC000"/>
                          </a:solidFill>
                          <a:latin typeface="Arial" panose="020B0604020202020204" pitchFamily="34" charset="0"/>
                          <a:cs typeface="Arial" panose="020B0604020202020204" pitchFamily="34" charset="0"/>
                        </a:rPr>
                        <a:t>Important:</a:t>
                      </a:r>
                      <a:br>
                        <a:rPr lang="en-US" sz="2800" b="1" baseline="0" dirty="0">
                          <a:solidFill>
                            <a:srgbClr val="FFC000"/>
                          </a:solidFill>
                          <a:latin typeface="Arial" panose="020B0604020202020204" pitchFamily="34" charset="0"/>
                          <a:cs typeface="Arial" panose="020B0604020202020204" pitchFamily="34" charset="0"/>
                        </a:rPr>
                      </a:br>
                      <a:r>
                        <a:rPr lang="en-US" sz="2800" b="1" baseline="0" dirty="0">
                          <a:solidFill>
                            <a:srgbClr val="FFC000"/>
                          </a:solidFill>
                          <a:latin typeface="Arial" panose="020B0604020202020204" pitchFamily="34" charset="0"/>
                          <a:cs typeface="Arial" panose="020B0604020202020204" pitchFamily="34" charset="0"/>
                        </a:rPr>
                        <a:t>Check the template size</a:t>
                      </a:r>
                      <a:br>
                        <a:rPr lang="en-US" sz="2400" b="0" baseline="0" dirty="0">
                          <a:solidFill>
                            <a:srgbClr val="FFC000"/>
                          </a:solidFill>
                          <a:latin typeface="Arial" panose="020B0604020202020204" pitchFamily="34" charset="0"/>
                          <a:cs typeface="Arial" panose="020B0604020202020204" pitchFamily="34" charset="0"/>
                        </a:rPr>
                      </a:br>
                      <a:r>
                        <a:rPr lang="en-US" sz="24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400" b="0" baseline="0" dirty="0">
                          <a:solidFill>
                            <a:srgbClr val="D9D9D9"/>
                          </a:solidFill>
                          <a:latin typeface="Arial" panose="020B0604020202020204" pitchFamily="34" charset="0"/>
                          <a:cs typeface="Arial" panose="020B0604020202020204" pitchFamily="34" charset="0"/>
                        </a:rPr>
                      </a:br>
                      <a:r>
                        <a:rPr lang="en-US" sz="24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400" b="0" baseline="0" dirty="0">
                          <a:solidFill>
                            <a:srgbClr val="D9D9D9"/>
                          </a:solidFill>
                          <a:latin typeface="Arial" panose="020B0604020202020204" pitchFamily="34" charset="0"/>
                          <a:cs typeface="Arial" panose="020B0604020202020204" pitchFamily="34" charset="0"/>
                        </a:rPr>
                      </a:br>
                      <a:r>
                        <a:rPr lang="en-US" sz="2400" b="0" baseline="0" dirty="0">
                          <a:solidFill>
                            <a:srgbClr val="FFC000"/>
                          </a:solidFill>
                          <a:latin typeface="Arial" panose="020B0604020202020204" pitchFamily="34" charset="0"/>
                          <a:cs typeface="Arial" panose="020B0604020202020204" pitchFamily="34" charset="0"/>
                        </a:rPr>
                        <a:t>100x143 cm</a:t>
                      </a:r>
                      <a:br>
                        <a:rPr lang="en-US" sz="2400" b="0" baseline="0" dirty="0">
                          <a:solidFill>
                            <a:srgbClr val="FFC000"/>
                          </a:solidFill>
                          <a:latin typeface="Arial" panose="020B0604020202020204" pitchFamily="34" charset="0"/>
                          <a:cs typeface="Arial" panose="020B0604020202020204" pitchFamily="34" charset="0"/>
                        </a:rPr>
                      </a:br>
                      <a:r>
                        <a:rPr lang="en-US" sz="2400" b="0" baseline="0" dirty="0">
                          <a:solidFill>
                            <a:srgbClr val="FFC000"/>
                          </a:solidFill>
                          <a:latin typeface="Arial" panose="020B0604020202020204" pitchFamily="34" charset="0"/>
                          <a:cs typeface="Arial" panose="020B0604020202020204" pitchFamily="34" charset="0"/>
                        </a:rPr>
                        <a:t>27.5x39.37 inches </a:t>
                      </a:r>
                    </a:p>
                  </a:txBody>
                  <a:tcPr marL="182880" marT="137160">
                    <a:solidFill>
                      <a:srgbClr val="010101"/>
                    </a:solidFill>
                  </a:tcPr>
                </a:tc>
                <a:extLst>
                  <a:ext uri="{0D108BD9-81ED-4DB2-BD59-A6C34878D82A}">
                    <a16:rowId xmlns:a16="http://schemas.microsoft.com/office/drawing/2014/main" val="10008"/>
                  </a:ext>
                </a:extLst>
              </a:tr>
              <a:tr h="5003666">
                <a:tc>
                  <a:txBody>
                    <a:bodyPr/>
                    <a:lstStyle/>
                    <a:p>
                      <a:endParaRPr lang="en-US" sz="2400" dirty="0">
                        <a:solidFill>
                          <a:srgbClr val="1F3A4E"/>
                        </a:solidFill>
                      </a:endParaRPr>
                    </a:p>
                  </a:txBody>
                  <a:tcPr>
                    <a:blipFill rotWithShape="1">
                      <a:blip r:embed="rId3"/>
                      <a:stretch>
                        <a:fillRect/>
                      </a:stretch>
                    </a:blipFill>
                  </a:tcPr>
                </a:tc>
                <a:tc>
                  <a:txBody>
                    <a:bodyPr/>
                    <a:lstStyle/>
                    <a:p>
                      <a:pPr algn="l"/>
                      <a:r>
                        <a:rPr lang="en-US" sz="2800" b="1" baseline="0" dirty="0">
                          <a:solidFill>
                            <a:srgbClr val="FFC000"/>
                          </a:solidFill>
                          <a:latin typeface="Arial" panose="020B0604020202020204" pitchFamily="34" charset="0"/>
                          <a:cs typeface="Arial" panose="020B0604020202020204" pitchFamily="34" charset="0"/>
                        </a:rPr>
                        <a:t>How to </a:t>
                      </a:r>
                      <a:r>
                        <a:rPr lang="en-US" sz="4400" b="1" baseline="0" dirty="0">
                          <a:solidFill>
                            <a:srgbClr val="FFC000"/>
                          </a:solidFill>
                          <a:latin typeface="Arial" panose="020B0604020202020204" pitchFamily="34" charset="0"/>
                          <a:cs typeface="Arial" panose="020B0604020202020204" pitchFamily="34" charset="0"/>
                        </a:rPr>
                        <a:t>Zoom in </a:t>
                      </a:r>
                      <a:r>
                        <a:rPr lang="en-US" sz="2800" b="1" baseline="0" dirty="0">
                          <a:solidFill>
                            <a:srgbClr val="FFC000"/>
                          </a:solidFill>
                          <a:latin typeface="Arial" panose="020B0604020202020204" pitchFamily="34" charset="0"/>
                          <a:cs typeface="Arial" panose="020B0604020202020204" pitchFamily="34" charset="0"/>
                        </a:rPr>
                        <a:t>and </a:t>
                      </a:r>
                      <a:r>
                        <a:rPr lang="en-US" sz="2000" b="1" baseline="0" dirty="0">
                          <a:solidFill>
                            <a:srgbClr val="FFC000"/>
                          </a:solidFill>
                          <a:latin typeface="Arial" panose="020B0604020202020204" pitchFamily="34" charset="0"/>
                          <a:cs typeface="Arial" panose="020B0604020202020204" pitchFamily="34" charset="0"/>
                        </a:rPr>
                        <a:t>out</a:t>
                      </a:r>
                      <a:endParaRPr lang="en-US" sz="2800" b="1" baseline="0" dirty="0">
                        <a:solidFill>
                          <a:srgbClr val="FFC000"/>
                        </a:solidFill>
                        <a:latin typeface="Arial" panose="020B0604020202020204" pitchFamily="34" charset="0"/>
                        <a:cs typeface="Arial" panose="020B0604020202020204" pitchFamily="34" charset="0"/>
                      </a:endParaRPr>
                    </a:p>
                    <a:p>
                      <a:pPr algn="l"/>
                      <a:r>
                        <a:rPr lang="en-US" sz="24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400" b="0" baseline="0" dirty="0">
                          <a:solidFill>
                            <a:srgbClr val="D9D9D9"/>
                          </a:solidFill>
                          <a:latin typeface="Arial" panose="020B0604020202020204" pitchFamily="34" charset="0"/>
                          <a:cs typeface="Arial" panose="020B0604020202020204" pitchFamily="34" charset="0"/>
                        </a:rPr>
                      </a:br>
                      <a:r>
                        <a:rPr lang="en-US" sz="2400" b="0" baseline="0" dirty="0">
                          <a:solidFill>
                            <a:srgbClr val="FFC000"/>
                          </a:solidFill>
                          <a:latin typeface="Arial" panose="020B0604020202020204" pitchFamily="34" charset="0"/>
                          <a:cs typeface="Arial" panose="020B0604020202020204" pitchFamily="34" charset="0"/>
                        </a:rPr>
                        <a:t>1. </a:t>
                      </a:r>
                      <a:r>
                        <a:rPr lang="en-US" sz="24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400" b="0" baseline="0" dirty="0">
                          <a:solidFill>
                            <a:srgbClr val="D9D9D9"/>
                          </a:solidFill>
                          <a:latin typeface="Arial" panose="020B0604020202020204" pitchFamily="34" charset="0"/>
                          <a:cs typeface="Arial" panose="020B0604020202020204" pitchFamily="34" charset="0"/>
                        </a:rPr>
                      </a:br>
                      <a:r>
                        <a:rPr lang="en-US" sz="2400" b="0" baseline="0" dirty="0">
                          <a:solidFill>
                            <a:srgbClr val="FFC000"/>
                          </a:solidFill>
                          <a:latin typeface="Arial" panose="020B0604020202020204" pitchFamily="34" charset="0"/>
                          <a:cs typeface="Arial" panose="020B0604020202020204" pitchFamily="34" charset="0"/>
                        </a:rPr>
                        <a:t>2. </a:t>
                      </a:r>
                      <a:r>
                        <a:rPr lang="en-US" sz="24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2372872">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800" b="1" baseline="0" dirty="0">
                          <a:solidFill>
                            <a:srgbClr val="FFC000"/>
                          </a:solidFill>
                          <a:latin typeface="Arial" panose="020B0604020202020204" pitchFamily="34" charset="0"/>
                          <a:cs typeface="Arial" panose="020B0604020202020204" pitchFamily="34" charset="0"/>
                        </a:rPr>
                        <a:t>Ruler and Guides</a:t>
                      </a:r>
                      <a:br>
                        <a:rPr lang="en-US" sz="2400" b="0" baseline="0" dirty="0">
                          <a:solidFill>
                            <a:srgbClr val="FFC000"/>
                          </a:solidFill>
                          <a:latin typeface="Arial" panose="020B0604020202020204" pitchFamily="34" charset="0"/>
                          <a:cs typeface="Arial" panose="020B0604020202020204" pitchFamily="34" charset="0"/>
                        </a:rPr>
                      </a:br>
                      <a:r>
                        <a:rPr lang="en-US" sz="24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4694162">
                <a:tc>
                  <a:txBody>
                    <a:bodyPr/>
                    <a:lstStyle/>
                    <a:p>
                      <a:endParaRPr lang="en-US" sz="2400" dirty="0">
                        <a:solidFill>
                          <a:srgbClr val="1F3A4E"/>
                        </a:solidFill>
                      </a:endParaRPr>
                    </a:p>
                  </a:txBody>
                  <a:tcPr>
                    <a:blipFill rotWithShape="1">
                      <a:blip r:embed="rId4"/>
                      <a:stretch>
                        <a:fillRect/>
                      </a:stretch>
                    </a:blipFill>
                  </a:tcPr>
                </a:tc>
                <a:tc>
                  <a:txBody>
                    <a:bodyPr/>
                    <a:lstStyle/>
                    <a:p>
                      <a:pPr marL="0" lvl="1" indent="0" algn="l" defTabSz="114300"/>
                      <a:r>
                        <a:rPr lang="en-US" sz="2800" b="1" baseline="0" dirty="0">
                          <a:solidFill>
                            <a:srgbClr val="FFC000"/>
                          </a:solidFill>
                          <a:latin typeface="Arial" panose="020B0604020202020204" pitchFamily="34" charset="0"/>
                          <a:cs typeface="Arial" panose="020B0604020202020204" pitchFamily="34" charset="0"/>
                        </a:rPr>
                        <a:t>Headers and text containers</a:t>
                      </a:r>
                      <a:br>
                        <a:rPr lang="en-US" sz="2400" b="0" baseline="0" dirty="0">
                          <a:solidFill>
                            <a:schemeClr val="bg1"/>
                          </a:solidFill>
                          <a:latin typeface="Arial" panose="020B0604020202020204" pitchFamily="34" charset="0"/>
                          <a:cs typeface="Arial" panose="020B0604020202020204" pitchFamily="34" charset="0"/>
                        </a:rPr>
                      </a:br>
                      <a:r>
                        <a:rPr lang="en-US" sz="24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400" b="0" baseline="0" dirty="0">
                          <a:solidFill>
                            <a:schemeClr val="bg1"/>
                          </a:solidFill>
                          <a:latin typeface="Arial" panose="020B0604020202020204" pitchFamily="34" charset="0"/>
                          <a:cs typeface="Arial" panose="020B0604020202020204" pitchFamily="34" charset="0"/>
                        </a:rPr>
                      </a:br>
                      <a:r>
                        <a:rPr lang="en-US" sz="2400" b="0" baseline="0" dirty="0">
                          <a:solidFill>
                            <a:srgbClr val="FFC000"/>
                          </a:solidFill>
                          <a:latin typeface="Arial" panose="020B0604020202020204" pitchFamily="34" charset="0"/>
                          <a:cs typeface="Arial" panose="020B0604020202020204" pitchFamily="34" charset="0"/>
                        </a:rPr>
                        <a:t>-</a:t>
                      </a:r>
                      <a:r>
                        <a:rPr lang="en-US" sz="2400" b="0" baseline="0" dirty="0">
                          <a:solidFill>
                            <a:schemeClr val="bg1"/>
                          </a:solidFill>
                          <a:latin typeface="Arial" panose="020B0604020202020204" pitchFamily="34" charset="0"/>
                          <a:cs typeface="Arial" panose="020B0604020202020204" pitchFamily="34" charset="0"/>
                        </a:rPr>
                        <a:t> </a:t>
                      </a:r>
                      <a:r>
                        <a:rPr lang="en-US" sz="24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400" b="0" baseline="0" dirty="0">
                          <a:solidFill>
                            <a:schemeClr val="bg1"/>
                          </a:solidFill>
                          <a:latin typeface="Arial" panose="020B0604020202020204" pitchFamily="34" charset="0"/>
                          <a:cs typeface="Arial" panose="020B0604020202020204" pitchFamily="34" charset="0"/>
                        </a:rPr>
                      </a:br>
                      <a:r>
                        <a:rPr lang="en-US" sz="2400" b="0" baseline="0" dirty="0">
                          <a:solidFill>
                            <a:srgbClr val="FFC000"/>
                          </a:solidFill>
                          <a:latin typeface="Arial" panose="020B0604020202020204" pitchFamily="34" charset="0"/>
                          <a:cs typeface="Arial" panose="020B0604020202020204" pitchFamily="34" charset="0"/>
                        </a:rPr>
                        <a:t>-</a:t>
                      </a:r>
                      <a:r>
                        <a:rPr lang="en-US" sz="2400" b="0" baseline="0" dirty="0">
                          <a:solidFill>
                            <a:schemeClr val="bg1"/>
                          </a:solidFill>
                          <a:latin typeface="Arial" panose="020B0604020202020204" pitchFamily="34" charset="0"/>
                          <a:cs typeface="Arial" panose="020B0604020202020204" pitchFamily="34" charset="0"/>
                        </a:rPr>
                        <a:t> </a:t>
                      </a:r>
                      <a:r>
                        <a:rPr lang="en-US" sz="24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400" b="0" baseline="0" dirty="0">
                          <a:solidFill>
                            <a:schemeClr val="bg1"/>
                          </a:solidFill>
                          <a:latin typeface="Arial" panose="020B0604020202020204" pitchFamily="34" charset="0"/>
                          <a:cs typeface="Arial" panose="020B0604020202020204" pitchFamily="34" charset="0"/>
                        </a:rPr>
                      </a:br>
                      <a:r>
                        <a:rPr lang="en-US" sz="2400" b="0" baseline="0" dirty="0">
                          <a:solidFill>
                            <a:srgbClr val="FFC000"/>
                          </a:solidFill>
                          <a:latin typeface="Arial" panose="020B0604020202020204" pitchFamily="34" charset="0"/>
                          <a:cs typeface="Arial" panose="020B0604020202020204" pitchFamily="34" charset="0"/>
                        </a:rPr>
                        <a:t>-</a:t>
                      </a:r>
                      <a:r>
                        <a:rPr lang="en-US" sz="2400" b="0" baseline="0" dirty="0">
                          <a:solidFill>
                            <a:schemeClr val="bg1"/>
                          </a:solidFill>
                          <a:latin typeface="Arial" panose="020B0604020202020204" pitchFamily="34" charset="0"/>
                          <a:cs typeface="Arial" panose="020B0604020202020204" pitchFamily="34" charset="0"/>
                        </a:rPr>
                        <a:t> </a:t>
                      </a:r>
                      <a:r>
                        <a:rPr lang="en-US" sz="24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817230">
                <a:tc gridSpan="2">
                  <a:txBody>
                    <a:bodyPr/>
                    <a:lstStyle/>
                    <a:p>
                      <a:r>
                        <a:rPr lang="en-US" sz="2800" b="1" dirty="0">
                          <a:solidFill>
                            <a:srgbClr val="FFC000"/>
                          </a:solidFill>
                          <a:latin typeface="Arial" panose="020B0604020202020204" pitchFamily="34" charset="0"/>
                          <a:cs typeface="Arial" panose="020B0604020202020204" pitchFamily="34" charset="0"/>
                        </a:rPr>
                        <a:t>Adding content to the poster</a:t>
                      </a:r>
                    </a:p>
                    <a:p>
                      <a:r>
                        <a:rPr lang="en-US" sz="24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4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4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527626">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23088">
                <a:tc gridSpan="2">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46669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08986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4" name="Table 3">
            <a:extLst>
              <a:ext uri="{FF2B5EF4-FFF2-40B4-BE49-F238E27FC236}">
                <a16:creationId xmlns:a16="http://schemas.microsoft.com/office/drawing/2014/main" id="{0AF2053C-2DA4-C342-A818-50076A3ACDB4}"/>
              </a:ext>
            </a:extLst>
          </p:cNvPr>
          <p:cNvGraphicFramePr>
            <a:graphicFrameLocks noGrp="1"/>
          </p:cNvGraphicFramePr>
          <p:nvPr userDrawn="1">
            <p:extLst>
              <p:ext uri="{D42A27DB-BD31-4B8C-83A1-F6EECF244321}">
                <p14:modId xmlns:p14="http://schemas.microsoft.com/office/powerpoint/2010/main" val="1375786153"/>
              </p:ext>
            </p:extLst>
          </p:nvPr>
        </p:nvGraphicFramePr>
        <p:xfrm>
          <a:off x="25652414" y="37356"/>
          <a:ext cx="10290587" cy="35957775"/>
        </p:xfrm>
        <a:graphic>
          <a:graphicData uri="http://schemas.openxmlformats.org/drawingml/2006/table">
            <a:tbl>
              <a:tblPr firstRow="1" bandRow="1">
                <a:tableStyleId>{5C22544A-7EE6-4342-B048-85BDC9FD1C3A}</a:tableStyleId>
              </a:tblPr>
              <a:tblGrid>
                <a:gridCol w="4899938">
                  <a:extLst>
                    <a:ext uri="{9D8B030D-6E8A-4147-A177-3AD203B41FA5}">
                      <a16:colId xmlns:a16="http://schemas.microsoft.com/office/drawing/2014/main" val="20000"/>
                    </a:ext>
                  </a:extLst>
                </a:gridCol>
                <a:gridCol w="351173">
                  <a:extLst>
                    <a:ext uri="{9D8B030D-6E8A-4147-A177-3AD203B41FA5}">
                      <a16:colId xmlns:a16="http://schemas.microsoft.com/office/drawing/2014/main" val="764104496"/>
                    </a:ext>
                  </a:extLst>
                </a:gridCol>
                <a:gridCol w="5039476">
                  <a:extLst>
                    <a:ext uri="{9D8B030D-6E8A-4147-A177-3AD203B41FA5}">
                      <a16:colId xmlns:a16="http://schemas.microsoft.com/office/drawing/2014/main" val="4164475170"/>
                    </a:ext>
                  </a:extLst>
                </a:gridCol>
              </a:tblGrid>
              <a:tr h="1768730">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906470">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3733058">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sz="5400" u="sng" dirty="0">
                        <a:solidFill>
                          <a:srgbClr val="FFC000"/>
                        </a:solidFill>
                      </a:endParaRPr>
                    </a:p>
                  </a:txBody>
                  <a:tcPr marL="182880" marT="137160">
                    <a:solidFill>
                      <a:schemeClr val="tx1"/>
                    </a:solidFill>
                  </a:tcPr>
                </a:tc>
                <a:tc hMerge="1">
                  <a:txBody>
                    <a:bodyPr/>
                    <a:lstStyle/>
                    <a:p>
                      <a:endParaRPr lang="en-US"/>
                    </a:p>
                  </a:txBody>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2023905">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rowSpan="2"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a:solidFill>
                            <a:srgbClr val="D9D9D9"/>
                          </a:solidFill>
                          <a:latin typeface="Arial" panose="020B0604020202020204" pitchFamily="34" charset="0"/>
                          <a:cs typeface="Arial" panose="020B0604020202020204" pitchFamily="34" charset="0"/>
                        </a:rPr>
                        <a:t>The Quick Start</a:t>
                      </a:r>
                      <a:r>
                        <a:rPr lang="en-US" sz="2800" baseline="0" noProof="0">
                          <a:solidFill>
                            <a:srgbClr val="D9D9D9"/>
                          </a:solidFill>
                          <a:latin typeface="Arial" panose="020B0604020202020204" pitchFamily="34" charset="0"/>
                          <a:cs typeface="Arial" panose="020B0604020202020204" pitchFamily="34" charset="0"/>
                        </a:rPr>
                        <a:t> Guides</a:t>
                      </a:r>
                      <a:r>
                        <a:rPr lang="en-US" sz="2800" noProof="0">
                          <a:solidFill>
                            <a:srgbClr val="D9D9D9"/>
                          </a:solidFill>
                          <a:latin typeface="Arial" panose="020B0604020202020204" pitchFamily="34" charset="0"/>
                          <a:cs typeface="Arial" panose="020B0604020202020204" pitchFamily="34" charset="0"/>
                        </a:rPr>
                        <a:t> </a:t>
                      </a:r>
                      <a:r>
                        <a:rPr lang="en-US" sz="2800" u="sng" noProof="0">
                          <a:solidFill>
                            <a:srgbClr val="D9D9D9"/>
                          </a:solidFill>
                          <a:latin typeface="Arial" panose="020B0604020202020204" pitchFamily="34" charset="0"/>
                          <a:cs typeface="Arial" panose="020B0604020202020204" pitchFamily="34" charset="0"/>
                        </a:rPr>
                        <a:t>are outside the template’s printable area</a:t>
                      </a:r>
                      <a:r>
                        <a:rPr lang="en-US" sz="2800" noProof="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To hide the guides click on the </a:t>
                      </a:r>
                      <a:r>
                        <a:rPr lang="en-US" sz="2800" b="1" baseline="0" noProof="0">
                          <a:solidFill>
                            <a:srgbClr val="D9D9D9"/>
                          </a:solidFill>
                          <a:latin typeface="Arial" panose="020B0604020202020204" pitchFamily="34" charset="0"/>
                          <a:cs typeface="Arial" panose="020B0604020202020204" pitchFamily="34" charset="0"/>
                        </a:rPr>
                        <a:t>Home</a:t>
                      </a:r>
                      <a:r>
                        <a:rPr lang="en-US" sz="28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a:solidFill>
                            <a:srgbClr val="D9D9D9"/>
                          </a:solidFill>
                          <a:latin typeface="Arial" panose="020B0604020202020204" pitchFamily="34" charset="0"/>
                          <a:cs typeface="Arial" panose="020B0604020202020204" pitchFamily="34" charset="0"/>
                        </a:rPr>
                        <a:t>Without Guides </a:t>
                      </a:r>
                      <a:r>
                        <a:rPr lang="en-US" sz="2800" b="0"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6567070">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vMerge="1">
                  <a:txBody>
                    <a:bodyPr/>
                    <a:lstStyle/>
                    <a:p>
                      <a:endParaRPr lang="en-US"/>
                    </a:p>
                  </a:txBody>
                  <a:tcPr/>
                </a:tc>
                <a:extLst>
                  <a:ext uri="{0D108BD9-81ED-4DB2-BD59-A6C34878D82A}">
                    <a16:rowId xmlns:a16="http://schemas.microsoft.com/office/drawing/2014/main" val="1766341567"/>
                  </a:ext>
                </a:extLst>
              </a:tr>
              <a:tr h="5578616">
                <a:tc>
                  <a:txBody>
                    <a:bodyPr/>
                    <a:lstStyle/>
                    <a:p>
                      <a:pPr rtl="0"/>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pPr rtl="0"/>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gridSpan="2">
                  <a:txBody>
                    <a:bodyPr/>
                    <a:lstStyle/>
                    <a:p>
                      <a:pPr rtl="0"/>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sz="2400" dirty="0">
                        <a:solidFill>
                          <a:srgbClr val="D9D9D9"/>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tc hMerge="1">
                  <a:txBody>
                    <a:bodyPr/>
                    <a:lstStyle/>
                    <a:p>
                      <a:pPr algn="ctr"/>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60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640111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262579">
                <a:tc gridSpan="3">
                  <a:txBody>
                    <a:bodyPr/>
                    <a:lstStyle/>
                    <a:p>
                      <a:endParaRPr lang="en-US" sz="24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1716228">
                <a:tc gridSpan="2">
                  <a:txBody>
                    <a:bodyPr/>
                    <a:lstStyle/>
                    <a:p>
                      <a:pPr>
                        <a:lnSpc>
                          <a:spcPts val="2600"/>
                        </a:lnSpc>
                      </a:pPr>
                      <a:r>
                        <a:rPr lang="en-US" sz="2000" dirty="0">
                          <a:solidFill>
                            <a:schemeClr val="bg1">
                              <a:lumMod val="85000"/>
                            </a:schemeClr>
                          </a:solidFill>
                          <a:latin typeface="Arial"/>
                          <a:cs typeface="Arial"/>
                        </a:rPr>
                        <a:t>© 2022</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hMerge="1">
                  <a:txBody>
                    <a:bodyPr/>
                    <a:lstStyle/>
                    <a:p>
                      <a:pPr>
                        <a:lnSpc>
                          <a:spcPts val="2600"/>
                        </a:lnSpc>
                      </a:pPr>
                      <a:endParaRPr lang="en-US" sz="24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3800" dirty="0"/>
                    </a:p>
                  </a:txBody>
                  <a:tcPr marL="182880" marT="137160">
                    <a:solidFill>
                      <a:srgbClr val="010101"/>
                    </a:solidFill>
                  </a:tcPr>
                </a:tc>
                <a:extLst>
                  <a:ext uri="{0D108BD9-81ED-4DB2-BD59-A6C34878D82A}">
                    <a16:rowId xmlns:a16="http://schemas.microsoft.com/office/drawing/2014/main" val="10009"/>
                  </a:ext>
                </a:extLst>
              </a:tr>
            </a:tbl>
          </a:graphicData>
        </a:graphic>
      </p:graphicFrame>
      <p:grpSp>
        <p:nvGrpSpPr>
          <p:cNvPr id="6" name="Group 5">
            <a:extLst>
              <a:ext uri="{FF2B5EF4-FFF2-40B4-BE49-F238E27FC236}">
                <a16:creationId xmlns:a16="http://schemas.microsoft.com/office/drawing/2014/main" id="{213A1DD2-CA54-995D-B412-38B5173EE6E4}"/>
              </a:ext>
            </a:extLst>
          </p:cNvPr>
          <p:cNvGrpSpPr/>
          <p:nvPr userDrawn="1"/>
        </p:nvGrpSpPr>
        <p:grpSpPr>
          <a:xfrm>
            <a:off x="0" y="0"/>
            <a:ext cx="25192038" cy="5300852"/>
            <a:chOff x="0" y="-1"/>
            <a:chExt cx="12192000" cy="1219223"/>
          </a:xfrm>
        </p:grpSpPr>
        <p:sp>
          <p:nvSpPr>
            <p:cNvPr id="7" name="Document 6">
              <a:extLst>
                <a:ext uri="{FF2B5EF4-FFF2-40B4-BE49-F238E27FC236}">
                  <a16:creationId xmlns:a16="http://schemas.microsoft.com/office/drawing/2014/main" id="{D74B8B89-CC78-AABF-1F69-59BA8F09854E}"/>
                </a:ext>
              </a:extLst>
            </p:cNvPr>
            <p:cNvSpPr/>
            <p:nvPr/>
          </p:nvSpPr>
          <p:spPr>
            <a:xfrm>
              <a:off x="0" y="89065"/>
              <a:ext cx="12192000" cy="1130157"/>
            </a:xfrm>
            <a:prstGeom prst="flowChartDocument">
              <a:avLst/>
            </a:prstGeom>
            <a:gradFill>
              <a:gsLst>
                <a:gs pos="0">
                  <a:srgbClr val="C00000"/>
                </a:gs>
                <a:gs pos="100000">
                  <a:schemeClr val="accent4"/>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ocument 7">
              <a:extLst>
                <a:ext uri="{FF2B5EF4-FFF2-40B4-BE49-F238E27FC236}">
                  <a16:creationId xmlns:a16="http://schemas.microsoft.com/office/drawing/2014/main" id="{76CC5F23-3BAE-F72E-1DD5-ACA2A7445AAA}"/>
                </a:ext>
              </a:extLst>
            </p:cNvPr>
            <p:cNvSpPr/>
            <p:nvPr/>
          </p:nvSpPr>
          <p:spPr>
            <a:xfrm>
              <a:off x="0" y="-1"/>
              <a:ext cx="12192000" cy="1130157"/>
            </a:xfrm>
            <a:prstGeom prst="flowChartDocumen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 bg1="lt1" tx1="dk1" bg2="lt2" tx2="dk2" accent1="accent1" accent2="accent2" accent3="accent3" accent4="accent4" accent5="accent5" accent6="accent6" hlink="hlink" folHlink="folHlink"/>
  <p:sldLayoutIdLst>
    <p:sldLayoutId id="2147483659" r:id="rId1"/>
  </p:sldLayoutIdLst>
  <p:txStyles>
    <p:titleStyle>
      <a:lvl1pPr algn="ctr" defTabSz="3599776" rtl="0" eaLnBrk="1" latinLnBrk="0" hangingPunct="1">
        <a:spcBef>
          <a:spcPct val="0"/>
        </a:spcBef>
        <a:buNone/>
        <a:defRPr sz="7200" kern="1200">
          <a:solidFill>
            <a:schemeClr val="bg1"/>
          </a:solidFill>
          <a:latin typeface="Trebuchet MS" pitchFamily="34" charset="0"/>
          <a:ea typeface="+mj-ea"/>
          <a:cs typeface="+mj-cs"/>
        </a:defRPr>
      </a:lvl1pPr>
    </p:titleStyle>
    <p:bodyStyle>
      <a:lvl1pPr marL="1349916" indent="-1349916" algn="l" defTabSz="3599776" rtl="0" eaLnBrk="1" latinLnBrk="0" hangingPunct="1">
        <a:spcBef>
          <a:spcPct val="20000"/>
        </a:spcBef>
        <a:buFont typeface="Arial" pitchFamily="34" charset="0"/>
        <a:buChar char="•"/>
        <a:defRPr sz="12600" kern="1200">
          <a:solidFill>
            <a:schemeClr val="tx1"/>
          </a:solidFill>
          <a:latin typeface="+mn-lt"/>
          <a:ea typeface="+mn-ea"/>
          <a:cs typeface="+mn-cs"/>
        </a:defRPr>
      </a:lvl1pPr>
      <a:lvl2pPr marL="2924818" indent="-1124930" algn="l" defTabSz="3599776" rtl="0" eaLnBrk="1" latinLnBrk="0" hangingPunct="1">
        <a:spcBef>
          <a:spcPct val="20000"/>
        </a:spcBef>
        <a:buFont typeface="Arial" pitchFamily="34" charset="0"/>
        <a:buChar char="–"/>
        <a:defRPr sz="11100" kern="1200">
          <a:solidFill>
            <a:schemeClr val="tx1"/>
          </a:solidFill>
          <a:latin typeface="+mn-lt"/>
          <a:ea typeface="+mn-ea"/>
          <a:cs typeface="+mn-cs"/>
        </a:defRPr>
      </a:lvl2pPr>
      <a:lvl3pPr marL="4499721" indent="-899945" algn="l" defTabSz="3599776" rtl="0" eaLnBrk="1" latinLnBrk="0" hangingPunct="1">
        <a:spcBef>
          <a:spcPct val="20000"/>
        </a:spcBef>
        <a:buFont typeface="Arial" pitchFamily="34" charset="0"/>
        <a:buChar char="•"/>
        <a:defRPr sz="9500" kern="1200">
          <a:solidFill>
            <a:schemeClr val="tx1"/>
          </a:solidFill>
          <a:latin typeface="+mn-lt"/>
          <a:ea typeface="+mn-ea"/>
          <a:cs typeface="+mn-cs"/>
        </a:defRPr>
      </a:lvl3pPr>
      <a:lvl4pPr marL="6299609"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4pPr>
      <a:lvl5pPr marL="8099496"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5pPr>
      <a:lvl6pPr marL="9899385"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6pPr>
      <a:lvl7pPr marL="11699272"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7pPr>
      <a:lvl8pPr marL="13499161"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8pPr>
      <a:lvl9pPr marL="15299049"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9pPr>
    </p:bodyStyle>
    <p:otherStyle>
      <a:defPPr>
        <a:defRPr lang="en-US"/>
      </a:defPPr>
      <a:lvl1pPr marL="0" algn="l" defTabSz="3599776" rtl="0" eaLnBrk="1" latinLnBrk="0" hangingPunct="1">
        <a:defRPr sz="7100" kern="1200">
          <a:solidFill>
            <a:schemeClr val="tx1"/>
          </a:solidFill>
          <a:latin typeface="+mn-lt"/>
          <a:ea typeface="+mn-ea"/>
          <a:cs typeface="+mn-cs"/>
        </a:defRPr>
      </a:lvl1pPr>
      <a:lvl2pPr marL="1799889" algn="l" defTabSz="3599776" rtl="0" eaLnBrk="1" latinLnBrk="0" hangingPunct="1">
        <a:defRPr sz="7100" kern="1200">
          <a:solidFill>
            <a:schemeClr val="tx1"/>
          </a:solidFill>
          <a:latin typeface="+mn-lt"/>
          <a:ea typeface="+mn-ea"/>
          <a:cs typeface="+mn-cs"/>
        </a:defRPr>
      </a:lvl2pPr>
      <a:lvl3pPr marL="3599776" algn="l" defTabSz="3599776" rtl="0" eaLnBrk="1" latinLnBrk="0" hangingPunct="1">
        <a:defRPr sz="7100" kern="1200">
          <a:solidFill>
            <a:schemeClr val="tx1"/>
          </a:solidFill>
          <a:latin typeface="+mn-lt"/>
          <a:ea typeface="+mn-ea"/>
          <a:cs typeface="+mn-cs"/>
        </a:defRPr>
      </a:lvl3pPr>
      <a:lvl4pPr marL="5399664" algn="l" defTabSz="3599776" rtl="0" eaLnBrk="1" latinLnBrk="0" hangingPunct="1">
        <a:defRPr sz="7100" kern="1200">
          <a:solidFill>
            <a:schemeClr val="tx1"/>
          </a:solidFill>
          <a:latin typeface="+mn-lt"/>
          <a:ea typeface="+mn-ea"/>
          <a:cs typeface="+mn-cs"/>
        </a:defRPr>
      </a:lvl4pPr>
      <a:lvl5pPr marL="7199552" algn="l" defTabSz="3599776" rtl="0" eaLnBrk="1" latinLnBrk="0" hangingPunct="1">
        <a:defRPr sz="7100" kern="1200">
          <a:solidFill>
            <a:schemeClr val="tx1"/>
          </a:solidFill>
          <a:latin typeface="+mn-lt"/>
          <a:ea typeface="+mn-ea"/>
          <a:cs typeface="+mn-cs"/>
        </a:defRPr>
      </a:lvl5pPr>
      <a:lvl6pPr marL="8999441" algn="l" defTabSz="3599776" rtl="0" eaLnBrk="1" latinLnBrk="0" hangingPunct="1">
        <a:defRPr sz="7100" kern="1200">
          <a:solidFill>
            <a:schemeClr val="tx1"/>
          </a:solidFill>
          <a:latin typeface="+mn-lt"/>
          <a:ea typeface="+mn-ea"/>
          <a:cs typeface="+mn-cs"/>
        </a:defRPr>
      </a:lvl6pPr>
      <a:lvl7pPr marL="10799330" algn="l" defTabSz="3599776" rtl="0" eaLnBrk="1" latinLnBrk="0" hangingPunct="1">
        <a:defRPr sz="7100" kern="1200">
          <a:solidFill>
            <a:schemeClr val="tx1"/>
          </a:solidFill>
          <a:latin typeface="+mn-lt"/>
          <a:ea typeface="+mn-ea"/>
          <a:cs typeface="+mn-cs"/>
        </a:defRPr>
      </a:lvl7pPr>
      <a:lvl8pPr marL="12599217" algn="l" defTabSz="3599776" rtl="0" eaLnBrk="1" latinLnBrk="0" hangingPunct="1">
        <a:defRPr sz="7100" kern="1200">
          <a:solidFill>
            <a:schemeClr val="tx1"/>
          </a:solidFill>
          <a:latin typeface="+mn-lt"/>
          <a:ea typeface="+mn-ea"/>
          <a:cs typeface="+mn-cs"/>
        </a:defRPr>
      </a:lvl8pPr>
      <a:lvl9pPr marL="14399106" algn="l" defTabSz="3599776" rtl="0" eaLnBrk="1" latinLnBrk="0" hangingPunct="1">
        <a:defRPr sz="71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userDrawn="1"/>
        </p:nvSpPr>
        <p:spPr bwMode="auto">
          <a:xfrm>
            <a:off x="1079766" y="35321184"/>
            <a:ext cx="2211122" cy="278575"/>
          </a:xfrm>
          <a:prstGeom prst="rect">
            <a:avLst/>
          </a:prstGeom>
          <a:noFill/>
          <a:ln w="9525">
            <a:noFill/>
            <a:miter lim="800000"/>
            <a:headEnd/>
            <a:tailEnd/>
          </a:ln>
          <a:effectLst/>
        </p:spPr>
        <p:txBody>
          <a:bodyPr wrap="square" lIns="74854" tIns="37420" rIns="74854" bIns="37420">
            <a:spAutoFit/>
          </a:bodyPr>
          <a:lstStyle/>
          <a:p>
            <a:pPr eaLnBrk="0" hangingPunct="0">
              <a:lnSpc>
                <a:spcPct val="65000"/>
              </a:lnSpc>
              <a:spcBef>
                <a:spcPct val="50000"/>
              </a:spcBef>
              <a:defRPr/>
            </a:pPr>
            <a:r>
              <a:rPr lang="en-US" sz="400" b="1" dirty="0">
                <a:solidFill>
                  <a:schemeClr val="bg1">
                    <a:lumMod val="75000"/>
                  </a:schemeClr>
                </a:solidFill>
                <a:latin typeface="Arial" charset="0"/>
              </a:rPr>
              <a:t>RESEARCH POSTER PRESENTATION DESIGN © 2022</a:t>
            </a:r>
          </a:p>
          <a:p>
            <a:pPr eaLnBrk="0" hangingPunct="0">
              <a:lnSpc>
                <a:spcPct val="65000"/>
              </a:lnSpc>
              <a:spcBef>
                <a:spcPct val="50000"/>
              </a:spcBef>
              <a:defRPr/>
            </a:pPr>
            <a:r>
              <a:rPr lang="en-US" sz="900" b="1" dirty="0">
                <a:solidFill>
                  <a:schemeClr val="bg1">
                    <a:lumMod val="75000"/>
                  </a:schemeClr>
                </a:solidFill>
                <a:latin typeface="Arial" charset="0"/>
              </a:rPr>
              <a:t>www.PosterPresentations.com</a:t>
            </a:r>
          </a:p>
        </p:txBody>
      </p:sp>
    </p:spTree>
    <p:extLst>
      <p:ext uri="{BB962C8B-B14F-4D97-AF65-F5344CB8AC3E}">
        <p14:creationId xmlns:p14="http://schemas.microsoft.com/office/powerpoint/2010/main" val="3756151020"/>
      </p:ext>
    </p:extLst>
  </p:cSld>
  <p:clrMap bg1="lt1" tx1="dk1" bg2="lt2" tx2="dk2" accent1="accent1" accent2="accent2" accent3="accent3" accent4="accent4" accent5="accent5" accent6="accent6" hlink="hlink" folHlink="folHlink"/>
  <p:sldLayoutIdLst>
    <p:sldLayoutId id="2147483661" r:id="rId1"/>
  </p:sldLayoutIdLst>
  <p:txStyles>
    <p:titleStyle>
      <a:lvl1pPr algn="ctr" defTabSz="3599776" rtl="0" eaLnBrk="1" latinLnBrk="0" hangingPunct="1">
        <a:spcBef>
          <a:spcPct val="0"/>
        </a:spcBef>
        <a:buNone/>
        <a:defRPr sz="7200" kern="1200">
          <a:solidFill>
            <a:schemeClr val="bg1"/>
          </a:solidFill>
          <a:latin typeface="Trebuchet MS" pitchFamily="34" charset="0"/>
          <a:ea typeface="+mj-ea"/>
          <a:cs typeface="+mj-cs"/>
        </a:defRPr>
      </a:lvl1pPr>
    </p:titleStyle>
    <p:bodyStyle>
      <a:lvl1pPr marL="1349916" indent="-1349916" algn="l" defTabSz="3599776" rtl="0" eaLnBrk="1" latinLnBrk="0" hangingPunct="1">
        <a:spcBef>
          <a:spcPct val="20000"/>
        </a:spcBef>
        <a:buFont typeface="Arial" pitchFamily="34" charset="0"/>
        <a:buChar char="•"/>
        <a:defRPr sz="12600" kern="1200">
          <a:solidFill>
            <a:schemeClr val="tx1"/>
          </a:solidFill>
          <a:latin typeface="+mn-lt"/>
          <a:ea typeface="+mn-ea"/>
          <a:cs typeface="+mn-cs"/>
        </a:defRPr>
      </a:lvl1pPr>
      <a:lvl2pPr marL="2924818" indent="-1124930" algn="l" defTabSz="3599776" rtl="0" eaLnBrk="1" latinLnBrk="0" hangingPunct="1">
        <a:spcBef>
          <a:spcPct val="20000"/>
        </a:spcBef>
        <a:buFont typeface="Arial" pitchFamily="34" charset="0"/>
        <a:buChar char="–"/>
        <a:defRPr sz="11100" kern="1200">
          <a:solidFill>
            <a:schemeClr val="tx1"/>
          </a:solidFill>
          <a:latin typeface="+mn-lt"/>
          <a:ea typeface="+mn-ea"/>
          <a:cs typeface="+mn-cs"/>
        </a:defRPr>
      </a:lvl2pPr>
      <a:lvl3pPr marL="4499721" indent="-899945" algn="l" defTabSz="3599776" rtl="0" eaLnBrk="1" latinLnBrk="0" hangingPunct="1">
        <a:spcBef>
          <a:spcPct val="20000"/>
        </a:spcBef>
        <a:buFont typeface="Arial" pitchFamily="34" charset="0"/>
        <a:buChar char="•"/>
        <a:defRPr sz="9500" kern="1200">
          <a:solidFill>
            <a:schemeClr val="tx1"/>
          </a:solidFill>
          <a:latin typeface="+mn-lt"/>
          <a:ea typeface="+mn-ea"/>
          <a:cs typeface="+mn-cs"/>
        </a:defRPr>
      </a:lvl3pPr>
      <a:lvl4pPr marL="6299609"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4pPr>
      <a:lvl5pPr marL="8099496"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5pPr>
      <a:lvl6pPr marL="9899385"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6pPr>
      <a:lvl7pPr marL="11699272"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7pPr>
      <a:lvl8pPr marL="13499161"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8pPr>
      <a:lvl9pPr marL="15299049"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9pPr>
    </p:bodyStyle>
    <p:otherStyle>
      <a:defPPr>
        <a:defRPr lang="en-US"/>
      </a:defPPr>
      <a:lvl1pPr marL="0" algn="l" defTabSz="3599776" rtl="0" eaLnBrk="1" latinLnBrk="0" hangingPunct="1">
        <a:defRPr sz="7100" kern="1200">
          <a:solidFill>
            <a:schemeClr val="tx1"/>
          </a:solidFill>
          <a:latin typeface="+mn-lt"/>
          <a:ea typeface="+mn-ea"/>
          <a:cs typeface="+mn-cs"/>
        </a:defRPr>
      </a:lvl1pPr>
      <a:lvl2pPr marL="1799889" algn="l" defTabSz="3599776" rtl="0" eaLnBrk="1" latinLnBrk="0" hangingPunct="1">
        <a:defRPr sz="7100" kern="1200">
          <a:solidFill>
            <a:schemeClr val="tx1"/>
          </a:solidFill>
          <a:latin typeface="+mn-lt"/>
          <a:ea typeface="+mn-ea"/>
          <a:cs typeface="+mn-cs"/>
        </a:defRPr>
      </a:lvl2pPr>
      <a:lvl3pPr marL="3599776" algn="l" defTabSz="3599776" rtl="0" eaLnBrk="1" latinLnBrk="0" hangingPunct="1">
        <a:defRPr sz="7100" kern="1200">
          <a:solidFill>
            <a:schemeClr val="tx1"/>
          </a:solidFill>
          <a:latin typeface="+mn-lt"/>
          <a:ea typeface="+mn-ea"/>
          <a:cs typeface="+mn-cs"/>
        </a:defRPr>
      </a:lvl3pPr>
      <a:lvl4pPr marL="5399664" algn="l" defTabSz="3599776" rtl="0" eaLnBrk="1" latinLnBrk="0" hangingPunct="1">
        <a:defRPr sz="7100" kern="1200">
          <a:solidFill>
            <a:schemeClr val="tx1"/>
          </a:solidFill>
          <a:latin typeface="+mn-lt"/>
          <a:ea typeface="+mn-ea"/>
          <a:cs typeface="+mn-cs"/>
        </a:defRPr>
      </a:lvl4pPr>
      <a:lvl5pPr marL="7199552" algn="l" defTabSz="3599776" rtl="0" eaLnBrk="1" latinLnBrk="0" hangingPunct="1">
        <a:defRPr sz="7100" kern="1200">
          <a:solidFill>
            <a:schemeClr val="tx1"/>
          </a:solidFill>
          <a:latin typeface="+mn-lt"/>
          <a:ea typeface="+mn-ea"/>
          <a:cs typeface="+mn-cs"/>
        </a:defRPr>
      </a:lvl5pPr>
      <a:lvl6pPr marL="8999441" algn="l" defTabSz="3599776" rtl="0" eaLnBrk="1" latinLnBrk="0" hangingPunct="1">
        <a:defRPr sz="7100" kern="1200">
          <a:solidFill>
            <a:schemeClr val="tx1"/>
          </a:solidFill>
          <a:latin typeface="+mn-lt"/>
          <a:ea typeface="+mn-ea"/>
          <a:cs typeface="+mn-cs"/>
        </a:defRPr>
      </a:lvl6pPr>
      <a:lvl7pPr marL="10799330" algn="l" defTabSz="3599776" rtl="0" eaLnBrk="1" latinLnBrk="0" hangingPunct="1">
        <a:defRPr sz="7100" kern="1200">
          <a:solidFill>
            <a:schemeClr val="tx1"/>
          </a:solidFill>
          <a:latin typeface="+mn-lt"/>
          <a:ea typeface="+mn-ea"/>
          <a:cs typeface="+mn-cs"/>
        </a:defRPr>
      </a:lvl7pPr>
      <a:lvl8pPr marL="12599217" algn="l" defTabSz="3599776" rtl="0" eaLnBrk="1" latinLnBrk="0" hangingPunct="1">
        <a:defRPr sz="7100" kern="1200">
          <a:solidFill>
            <a:schemeClr val="tx1"/>
          </a:solidFill>
          <a:latin typeface="+mn-lt"/>
          <a:ea typeface="+mn-ea"/>
          <a:cs typeface="+mn-cs"/>
        </a:defRPr>
      </a:lvl8pPr>
      <a:lvl9pPr marL="14399106" algn="l" defTabSz="3599776" rtl="0" eaLnBrk="1" latinLnBrk="0" hangingPunct="1">
        <a:defRPr sz="7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C3FE24-C3AF-7157-5317-BD1BFC1EE1DF}"/>
              </a:ext>
            </a:extLst>
          </p:cNvPr>
          <p:cNvSpPr>
            <a:spLocks noGrp="1"/>
          </p:cNvSpPr>
          <p:nvPr>
            <p:ph type="body" sz="quarter" idx="10"/>
          </p:nvPr>
        </p:nvSpPr>
        <p:spPr/>
        <p:txBody>
          <a:bodyPr/>
          <a:lstStyle/>
          <a:p>
            <a:endParaRPr lang="en-US"/>
          </a:p>
        </p:txBody>
      </p:sp>
      <p:sp>
        <p:nvSpPr>
          <p:cNvPr id="3" name="Text Placeholder 2">
            <a:extLst>
              <a:ext uri="{FF2B5EF4-FFF2-40B4-BE49-F238E27FC236}">
                <a16:creationId xmlns:a16="http://schemas.microsoft.com/office/drawing/2014/main" id="{14BE1244-7450-A504-A2BF-FD89689E43C4}"/>
              </a:ext>
            </a:extLst>
          </p:cNvPr>
          <p:cNvSpPr>
            <a:spLocks noGrp="1"/>
          </p:cNvSpPr>
          <p:nvPr>
            <p:ph type="body" sz="quarter" idx="11"/>
          </p:nvPr>
        </p:nvSpPr>
        <p:spPr/>
        <p:txBody>
          <a:bodyPr/>
          <a:lstStyle/>
          <a:p>
            <a:endParaRPr lang="en-US"/>
          </a:p>
        </p:txBody>
      </p:sp>
      <p:sp>
        <p:nvSpPr>
          <p:cNvPr id="4" name="Text Placeholder 3">
            <a:extLst>
              <a:ext uri="{FF2B5EF4-FFF2-40B4-BE49-F238E27FC236}">
                <a16:creationId xmlns:a16="http://schemas.microsoft.com/office/drawing/2014/main" id="{BAB21532-5222-7B92-3DC1-22BCE26976A9}"/>
              </a:ext>
            </a:extLst>
          </p:cNvPr>
          <p:cNvSpPr>
            <a:spLocks noGrp="1"/>
          </p:cNvSpPr>
          <p:nvPr>
            <p:ph type="body" sz="quarter" idx="20"/>
          </p:nvPr>
        </p:nvSpPr>
        <p:spPr/>
        <p:txBody>
          <a:bodyPr/>
          <a:lstStyle/>
          <a:p>
            <a:endParaRPr lang="en-US"/>
          </a:p>
        </p:txBody>
      </p:sp>
      <p:sp>
        <p:nvSpPr>
          <p:cNvPr id="5" name="Text Placeholder 4">
            <a:extLst>
              <a:ext uri="{FF2B5EF4-FFF2-40B4-BE49-F238E27FC236}">
                <a16:creationId xmlns:a16="http://schemas.microsoft.com/office/drawing/2014/main" id="{CC053AAA-FEFD-2481-46DD-770C1FF04DF4}"/>
              </a:ext>
            </a:extLst>
          </p:cNvPr>
          <p:cNvSpPr>
            <a:spLocks noGrp="1"/>
          </p:cNvSpPr>
          <p:nvPr>
            <p:ph type="body" sz="quarter" idx="25"/>
          </p:nvPr>
        </p:nvSpPr>
        <p:spPr/>
        <p:txBody>
          <a:bodyPr/>
          <a:lstStyle/>
          <a:p>
            <a:endParaRPr lang="en-US"/>
          </a:p>
        </p:txBody>
      </p:sp>
      <p:sp>
        <p:nvSpPr>
          <p:cNvPr id="6" name="Text Placeholder 5">
            <a:extLst>
              <a:ext uri="{FF2B5EF4-FFF2-40B4-BE49-F238E27FC236}">
                <a16:creationId xmlns:a16="http://schemas.microsoft.com/office/drawing/2014/main" id="{D126EFA2-B3CC-BD9F-80A5-4EDA87BC7DF3}"/>
              </a:ext>
            </a:extLst>
          </p:cNvPr>
          <p:cNvSpPr>
            <a:spLocks noGrp="1"/>
          </p:cNvSpPr>
          <p:nvPr>
            <p:ph type="body" sz="quarter" idx="26"/>
          </p:nvPr>
        </p:nvSpPr>
        <p:spPr/>
        <p:txBody>
          <a:bodyPr/>
          <a:lstStyle/>
          <a:p>
            <a:endParaRPr lang="en-US"/>
          </a:p>
        </p:txBody>
      </p:sp>
      <p:sp>
        <p:nvSpPr>
          <p:cNvPr id="7" name="Text Placeholder 6">
            <a:extLst>
              <a:ext uri="{FF2B5EF4-FFF2-40B4-BE49-F238E27FC236}">
                <a16:creationId xmlns:a16="http://schemas.microsoft.com/office/drawing/2014/main" id="{94C8F9EB-5E79-ADEC-1D4C-ED0F178D694D}"/>
              </a:ext>
            </a:extLst>
          </p:cNvPr>
          <p:cNvSpPr>
            <a:spLocks noGrp="1"/>
          </p:cNvSpPr>
          <p:nvPr>
            <p:ph type="body" sz="quarter" idx="27"/>
          </p:nvPr>
        </p:nvSpPr>
        <p:spPr/>
        <p:txBody>
          <a:bodyPr/>
          <a:lstStyle/>
          <a:p>
            <a:endParaRPr lang="en-US"/>
          </a:p>
        </p:txBody>
      </p:sp>
      <p:sp>
        <p:nvSpPr>
          <p:cNvPr id="8" name="Text Placeholder 7">
            <a:extLst>
              <a:ext uri="{FF2B5EF4-FFF2-40B4-BE49-F238E27FC236}">
                <a16:creationId xmlns:a16="http://schemas.microsoft.com/office/drawing/2014/main" id="{547B54FB-27E4-B9DF-F3F2-5492548F8386}"/>
              </a:ext>
            </a:extLst>
          </p:cNvPr>
          <p:cNvSpPr>
            <a:spLocks noGrp="1"/>
          </p:cNvSpPr>
          <p:nvPr>
            <p:ph type="body" sz="quarter" idx="28"/>
          </p:nvPr>
        </p:nvSpPr>
        <p:spPr/>
        <p:txBody>
          <a:bodyPr/>
          <a:lstStyle/>
          <a:p>
            <a:endParaRPr lang="en-US"/>
          </a:p>
        </p:txBody>
      </p:sp>
      <p:sp>
        <p:nvSpPr>
          <p:cNvPr id="9" name="Text Placeholder 8">
            <a:extLst>
              <a:ext uri="{FF2B5EF4-FFF2-40B4-BE49-F238E27FC236}">
                <a16:creationId xmlns:a16="http://schemas.microsoft.com/office/drawing/2014/main" id="{20DD4464-5E20-FDD5-E408-A83BCD70FC44}"/>
              </a:ext>
            </a:extLst>
          </p:cNvPr>
          <p:cNvSpPr>
            <a:spLocks noGrp="1"/>
          </p:cNvSpPr>
          <p:nvPr>
            <p:ph type="body" sz="quarter" idx="29"/>
          </p:nvPr>
        </p:nvSpPr>
        <p:spPr/>
        <p:txBody>
          <a:bodyPr/>
          <a:lstStyle/>
          <a:p>
            <a:endParaRPr lang="en-US"/>
          </a:p>
        </p:txBody>
      </p:sp>
      <p:sp>
        <p:nvSpPr>
          <p:cNvPr id="10" name="Text Placeholder 9">
            <a:extLst>
              <a:ext uri="{FF2B5EF4-FFF2-40B4-BE49-F238E27FC236}">
                <a16:creationId xmlns:a16="http://schemas.microsoft.com/office/drawing/2014/main" id="{E645E52C-F38F-4549-9D02-1A4C03BD33F9}"/>
              </a:ext>
            </a:extLst>
          </p:cNvPr>
          <p:cNvSpPr>
            <a:spLocks noGrp="1"/>
          </p:cNvSpPr>
          <p:nvPr>
            <p:ph type="body" sz="quarter" idx="30"/>
          </p:nvPr>
        </p:nvSpPr>
        <p:spPr/>
        <p:txBody>
          <a:bodyPr/>
          <a:lstStyle/>
          <a:p>
            <a:endParaRPr lang="en-US"/>
          </a:p>
        </p:txBody>
      </p:sp>
      <p:sp>
        <p:nvSpPr>
          <p:cNvPr id="11" name="Text Placeholder 10">
            <a:extLst>
              <a:ext uri="{FF2B5EF4-FFF2-40B4-BE49-F238E27FC236}">
                <a16:creationId xmlns:a16="http://schemas.microsoft.com/office/drawing/2014/main" id="{111702CB-937E-A06F-1517-A1F9AF252BC8}"/>
              </a:ext>
            </a:extLst>
          </p:cNvPr>
          <p:cNvSpPr>
            <a:spLocks noGrp="1"/>
          </p:cNvSpPr>
          <p:nvPr>
            <p:ph type="body" sz="quarter" idx="96"/>
          </p:nvPr>
        </p:nvSpPr>
        <p:spPr/>
        <p:txBody>
          <a:bodyPr/>
          <a:lstStyle/>
          <a:p>
            <a:endParaRPr lang="en-US"/>
          </a:p>
        </p:txBody>
      </p:sp>
      <p:sp>
        <p:nvSpPr>
          <p:cNvPr id="12" name="Text Placeholder 11">
            <a:extLst>
              <a:ext uri="{FF2B5EF4-FFF2-40B4-BE49-F238E27FC236}">
                <a16:creationId xmlns:a16="http://schemas.microsoft.com/office/drawing/2014/main" id="{A7D376D1-DFAF-6798-CAA2-EAB0002CE39C}"/>
              </a:ext>
            </a:extLst>
          </p:cNvPr>
          <p:cNvSpPr>
            <a:spLocks noGrp="1"/>
          </p:cNvSpPr>
          <p:nvPr>
            <p:ph type="body" sz="quarter" idx="150"/>
          </p:nvPr>
        </p:nvSpPr>
        <p:spPr/>
        <p:txBody>
          <a:bodyPr/>
          <a:lstStyle/>
          <a:p>
            <a:endParaRPr lang="en-US"/>
          </a:p>
        </p:txBody>
      </p:sp>
      <p:sp>
        <p:nvSpPr>
          <p:cNvPr id="13" name="Text Placeholder 12">
            <a:extLst>
              <a:ext uri="{FF2B5EF4-FFF2-40B4-BE49-F238E27FC236}">
                <a16:creationId xmlns:a16="http://schemas.microsoft.com/office/drawing/2014/main" id="{D5BA9BA3-346A-664A-6B0C-B5E9E92E504C}"/>
              </a:ext>
            </a:extLst>
          </p:cNvPr>
          <p:cNvSpPr>
            <a:spLocks noGrp="1"/>
          </p:cNvSpPr>
          <p:nvPr>
            <p:ph type="body" sz="quarter" idx="151"/>
          </p:nvPr>
        </p:nvSpPr>
        <p:spPr/>
        <p:txBody>
          <a:bodyPr/>
          <a:lstStyle/>
          <a:p>
            <a:endParaRPr lang="en-US"/>
          </a:p>
        </p:txBody>
      </p:sp>
      <p:sp>
        <p:nvSpPr>
          <p:cNvPr id="14" name="Text Placeholder 13">
            <a:extLst>
              <a:ext uri="{FF2B5EF4-FFF2-40B4-BE49-F238E27FC236}">
                <a16:creationId xmlns:a16="http://schemas.microsoft.com/office/drawing/2014/main" id="{B814CA82-9339-A3A9-E16D-36B1246A3A32}"/>
              </a:ext>
            </a:extLst>
          </p:cNvPr>
          <p:cNvSpPr>
            <a:spLocks noGrp="1"/>
          </p:cNvSpPr>
          <p:nvPr>
            <p:ph type="body" sz="quarter" idx="153"/>
          </p:nvPr>
        </p:nvSpPr>
        <p:spPr/>
        <p:txBody>
          <a:bodyPr/>
          <a:lstStyle/>
          <a:p>
            <a:endParaRPr lang="en-US"/>
          </a:p>
        </p:txBody>
      </p:sp>
    </p:spTree>
    <p:extLst>
      <p:ext uri="{BB962C8B-B14F-4D97-AF65-F5344CB8AC3E}">
        <p14:creationId xmlns:p14="http://schemas.microsoft.com/office/powerpoint/2010/main" val="1631934181"/>
      </p:ext>
    </p:extLst>
  </p:cSld>
  <p:clrMapOvr>
    <a:masterClrMapping/>
  </p:clrMapOvr>
</p:sld>
</file>

<file path=ppt/theme/theme1.xml><?xml version="1.0" encoding="utf-8"?>
<a:theme xmlns:a="http://schemas.openxmlformats.org/drawingml/2006/main" name="70CMx100CM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PosterPresentations.com-70CMx100CM</Template>
  <TotalTime>1650</TotalTime>
  <Words>0</Words>
  <Application>Microsoft Macintosh PowerPoint</Application>
  <PresentationFormat>Custom</PresentationFormat>
  <Paragraphs>0</Paragraphs>
  <Slides>1</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vt:i4>
      </vt:variant>
    </vt:vector>
  </HeadingPairs>
  <TitlesOfParts>
    <vt:vector size="9" baseType="lpstr">
      <vt:lpstr>Arial</vt:lpstr>
      <vt:lpstr>Arial Black</vt:lpstr>
      <vt:lpstr>Calibri</vt:lpstr>
      <vt:lpstr>Century Gothic</vt:lpstr>
      <vt:lpstr>Times New Roman</vt:lpstr>
      <vt:lpstr>Trebuchet MS</vt:lpstr>
      <vt:lpstr>70CMx100CM template</vt:lpstr>
      <vt:lpstr>Without guides</vt:lpstr>
      <vt:lpstr>PowerPoint Presentation</vt:lpstr>
    </vt:vector>
  </TitlesOfParts>
  <Manager>A. Kotoulas </Manager>
  <Company>Canterbury Media Services, Inc. </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70x100cm PowerPoint Presentation</dc:title>
  <dc:subject>Research poster presentation template </dc:subject>
  <dc:creator>PosterPresentations.com</dc:creator>
  <cp:keywords>70x100cm Powerpoint poster template, scientific poster template, research poster template </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
</dc:description>
  <cp:lastModifiedBy>Station 5</cp:lastModifiedBy>
  <cp:revision>29</cp:revision>
  <dcterms:created xsi:type="dcterms:W3CDTF">2012-02-10T00:10:15Z</dcterms:created>
  <dcterms:modified xsi:type="dcterms:W3CDTF">2022-05-28T04:28:56Z</dcterms:modified>
  <cp:category>Research poster templates </cp:category>
</cp:coreProperties>
</file>