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8" r:id="rId3"/>
  </p:sldIdLst>
  <p:sldSz cx="32735838" cy="43891200"/>
  <p:notesSz cx="6858000" cy="9144000"/>
  <p:defaultTextStyle>
    <a:defPPr>
      <a:defRPr lang="en-US"/>
    </a:defPPr>
    <a:lvl1pPr marL="0" algn="l" defTabSz="4507640" rtl="0" eaLnBrk="1" latinLnBrk="0" hangingPunct="1">
      <a:defRPr sz="8900" kern="1200">
        <a:solidFill>
          <a:schemeClr val="tx1"/>
        </a:solidFill>
        <a:latin typeface="+mn-lt"/>
        <a:ea typeface="+mn-ea"/>
        <a:cs typeface="+mn-cs"/>
      </a:defRPr>
    </a:lvl1pPr>
    <a:lvl2pPr marL="2253821" algn="l" defTabSz="4507640" rtl="0" eaLnBrk="1" latinLnBrk="0" hangingPunct="1">
      <a:defRPr sz="8900" kern="1200">
        <a:solidFill>
          <a:schemeClr val="tx1"/>
        </a:solidFill>
        <a:latin typeface="+mn-lt"/>
        <a:ea typeface="+mn-ea"/>
        <a:cs typeface="+mn-cs"/>
      </a:defRPr>
    </a:lvl2pPr>
    <a:lvl3pPr marL="4507640" algn="l" defTabSz="4507640" rtl="0" eaLnBrk="1" latinLnBrk="0" hangingPunct="1">
      <a:defRPr sz="8900" kern="1200">
        <a:solidFill>
          <a:schemeClr val="tx1"/>
        </a:solidFill>
        <a:latin typeface="+mn-lt"/>
        <a:ea typeface="+mn-ea"/>
        <a:cs typeface="+mn-cs"/>
      </a:defRPr>
    </a:lvl3pPr>
    <a:lvl4pPr marL="6761459" algn="l" defTabSz="4507640" rtl="0" eaLnBrk="1" latinLnBrk="0" hangingPunct="1">
      <a:defRPr sz="8900" kern="1200">
        <a:solidFill>
          <a:schemeClr val="tx1"/>
        </a:solidFill>
        <a:latin typeface="+mn-lt"/>
        <a:ea typeface="+mn-ea"/>
        <a:cs typeface="+mn-cs"/>
      </a:defRPr>
    </a:lvl4pPr>
    <a:lvl5pPr marL="9015279" algn="l" defTabSz="4507640" rtl="0" eaLnBrk="1" latinLnBrk="0" hangingPunct="1">
      <a:defRPr sz="8900" kern="1200">
        <a:solidFill>
          <a:schemeClr val="tx1"/>
        </a:solidFill>
        <a:latin typeface="+mn-lt"/>
        <a:ea typeface="+mn-ea"/>
        <a:cs typeface="+mn-cs"/>
      </a:defRPr>
    </a:lvl5pPr>
    <a:lvl6pPr marL="11269100" algn="l" defTabSz="4507640" rtl="0" eaLnBrk="1" latinLnBrk="0" hangingPunct="1">
      <a:defRPr sz="8900" kern="1200">
        <a:solidFill>
          <a:schemeClr val="tx1"/>
        </a:solidFill>
        <a:latin typeface="+mn-lt"/>
        <a:ea typeface="+mn-ea"/>
        <a:cs typeface="+mn-cs"/>
      </a:defRPr>
    </a:lvl6pPr>
    <a:lvl7pPr marL="13522921" algn="l" defTabSz="4507640" rtl="0" eaLnBrk="1" latinLnBrk="0" hangingPunct="1">
      <a:defRPr sz="8900" kern="1200">
        <a:solidFill>
          <a:schemeClr val="tx1"/>
        </a:solidFill>
        <a:latin typeface="+mn-lt"/>
        <a:ea typeface="+mn-ea"/>
        <a:cs typeface="+mn-cs"/>
      </a:defRPr>
    </a:lvl7pPr>
    <a:lvl8pPr marL="15776740" algn="l" defTabSz="4507640" rtl="0" eaLnBrk="1" latinLnBrk="0" hangingPunct="1">
      <a:defRPr sz="8900" kern="1200">
        <a:solidFill>
          <a:schemeClr val="tx1"/>
        </a:solidFill>
        <a:latin typeface="+mn-lt"/>
        <a:ea typeface="+mn-ea"/>
        <a:cs typeface="+mn-cs"/>
      </a:defRPr>
    </a:lvl8pPr>
    <a:lvl9pPr marL="18030561" algn="l" defTabSz="4507640" rtl="0" eaLnBrk="1" latinLnBrk="0" hangingPunct="1">
      <a:defRPr sz="8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425">
          <p15:clr>
            <a:srgbClr val="A4A3A4"/>
          </p15:clr>
        </p15:guide>
        <p15:guide id="2" orient="horz" pos="384">
          <p15:clr>
            <a:srgbClr val="A4A3A4"/>
          </p15:clr>
        </p15:guide>
        <p15:guide id="3" orient="horz" pos="26880">
          <p15:clr>
            <a:srgbClr val="A4A3A4"/>
          </p15:clr>
        </p15:guide>
        <p15:guide id="4" orient="horz">
          <p15:clr>
            <a:srgbClr val="A4A3A4"/>
          </p15:clr>
        </p15:guide>
        <p15:guide id="5" pos="434">
          <p15:clr>
            <a:srgbClr val="A4A3A4"/>
          </p15:clr>
        </p15:guide>
        <p15:guide id="6" pos="2019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91" autoAdjust="0"/>
    <p:restoredTop sz="94763" autoAdjust="0"/>
  </p:normalViewPr>
  <p:slideViewPr>
    <p:cSldViewPr snapToGrid="0" snapToObjects="1" showGuides="1">
      <p:cViewPr varScale="1">
        <p:scale>
          <a:sx n="25" d="100"/>
          <a:sy n="25" d="100"/>
        </p:scale>
        <p:origin x="3208" y="280"/>
      </p:cViewPr>
      <p:guideLst>
        <p:guide orient="horz" pos="4425"/>
        <p:guide orient="horz" pos="384"/>
        <p:guide orient="horz" pos="26880"/>
        <p:guide orient="horz"/>
        <p:guide pos="434"/>
        <p:guide pos="2019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97" d="100"/>
          <a:sy n="97" d="100"/>
        </p:scale>
        <p:origin x="4328"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5/27/22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1716219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5/27/22</a:t>
            </a:fld>
            <a:endParaRPr lang="en-US" dirty="0"/>
          </a:p>
        </p:txBody>
      </p:sp>
      <p:sp>
        <p:nvSpPr>
          <p:cNvPr id="4" name="Slide Image Placeholder 3"/>
          <p:cNvSpPr>
            <a:spLocks noGrp="1" noRot="1" noChangeAspect="1"/>
          </p:cNvSpPr>
          <p:nvPr>
            <p:ph type="sldImg" idx="2"/>
          </p:nvPr>
        </p:nvSpPr>
        <p:spPr>
          <a:xfrm>
            <a:off x="2151063" y="685800"/>
            <a:ext cx="255587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72068041"/>
      </p:ext>
    </p:extLst>
  </p:cSld>
  <p:clrMap bg1="lt1" tx1="dk1" bg2="lt2" tx2="dk2" accent1="accent1" accent2="accent2" accent3="accent3" accent4="accent4" accent5="accent5" accent6="accent6" hlink="hlink" folHlink="folHlink"/>
  <p:notesStyle>
    <a:lvl1pPr marL="0" algn="l" defTabSz="4507640" rtl="0" eaLnBrk="1" latinLnBrk="0" hangingPunct="1">
      <a:defRPr sz="6000" kern="1200">
        <a:solidFill>
          <a:schemeClr val="tx1"/>
        </a:solidFill>
        <a:latin typeface="+mn-lt"/>
        <a:ea typeface="+mn-ea"/>
        <a:cs typeface="+mn-cs"/>
      </a:defRPr>
    </a:lvl1pPr>
    <a:lvl2pPr marL="2253821" algn="l" defTabSz="4507640" rtl="0" eaLnBrk="1" latinLnBrk="0" hangingPunct="1">
      <a:defRPr sz="6000" kern="1200">
        <a:solidFill>
          <a:schemeClr val="tx1"/>
        </a:solidFill>
        <a:latin typeface="+mn-lt"/>
        <a:ea typeface="+mn-ea"/>
        <a:cs typeface="+mn-cs"/>
      </a:defRPr>
    </a:lvl2pPr>
    <a:lvl3pPr marL="4507640" algn="l" defTabSz="4507640" rtl="0" eaLnBrk="1" latinLnBrk="0" hangingPunct="1">
      <a:defRPr sz="6000" kern="1200">
        <a:solidFill>
          <a:schemeClr val="tx1"/>
        </a:solidFill>
        <a:latin typeface="+mn-lt"/>
        <a:ea typeface="+mn-ea"/>
        <a:cs typeface="+mn-cs"/>
      </a:defRPr>
    </a:lvl3pPr>
    <a:lvl4pPr marL="6761459" algn="l" defTabSz="4507640" rtl="0" eaLnBrk="1" latinLnBrk="0" hangingPunct="1">
      <a:defRPr sz="6000" kern="1200">
        <a:solidFill>
          <a:schemeClr val="tx1"/>
        </a:solidFill>
        <a:latin typeface="+mn-lt"/>
        <a:ea typeface="+mn-ea"/>
        <a:cs typeface="+mn-cs"/>
      </a:defRPr>
    </a:lvl4pPr>
    <a:lvl5pPr marL="9015279" algn="l" defTabSz="4507640" rtl="0" eaLnBrk="1" latinLnBrk="0" hangingPunct="1">
      <a:defRPr sz="6000" kern="1200">
        <a:solidFill>
          <a:schemeClr val="tx1"/>
        </a:solidFill>
        <a:latin typeface="+mn-lt"/>
        <a:ea typeface="+mn-ea"/>
        <a:cs typeface="+mn-cs"/>
      </a:defRPr>
    </a:lvl5pPr>
    <a:lvl6pPr marL="11269100" algn="l" defTabSz="4507640" rtl="0" eaLnBrk="1" latinLnBrk="0" hangingPunct="1">
      <a:defRPr sz="6000" kern="1200">
        <a:solidFill>
          <a:schemeClr val="tx1"/>
        </a:solidFill>
        <a:latin typeface="+mn-lt"/>
        <a:ea typeface="+mn-ea"/>
        <a:cs typeface="+mn-cs"/>
      </a:defRPr>
    </a:lvl6pPr>
    <a:lvl7pPr marL="13522921" algn="l" defTabSz="4507640" rtl="0" eaLnBrk="1" latinLnBrk="0" hangingPunct="1">
      <a:defRPr sz="6000" kern="1200">
        <a:solidFill>
          <a:schemeClr val="tx1"/>
        </a:solidFill>
        <a:latin typeface="+mn-lt"/>
        <a:ea typeface="+mn-ea"/>
        <a:cs typeface="+mn-cs"/>
      </a:defRPr>
    </a:lvl7pPr>
    <a:lvl8pPr marL="15776740" algn="l" defTabSz="4507640" rtl="0" eaLnBrk="1" latinLnBrk="0" hangingPunct="1">
      <a:defRPr sz="6000" kern="1200">
        <a:solidFill>
          <a:schemeClr val="tx1"/>
        </a:solidFill>
        <a:latin typeface="+mn-lt"/>
        <a:ea typeface="+mn-ea"/>
        <a:cs typeface="+mn-cs"/>
      </a:defRPr>
    </a:lvl8pPr>
    <a:lvl9pPr marL="18030561" algn="l" defTabSz="4507640" rtl="0" eaLnBrk="1" latinLnBrk="0" hangingPunct="1">
      <a:defRPr sz="6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91CMx122CM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4382" y="7778684"/>
            <a:ext cx="15461320" cy="920409"/>
          </a:xfrm>
          <a:prstGeom prst="rect">
            <a:avLst/>
          </a:prstGeom>
        </p:spPr>
        <p:txBody>
          <a:bodyPr wrap="square" lIns="234774" tIns="234774" rIns="234774" bIns="23477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87921" y="7020986"/>
            <a:ext cx="15449116" cy="820596"/>
          </a:xfrm>
          <a:prstGeom prst="rect">
            <a:avLst/>
          </a:prstGeom>
          <a:solidFill>
            <a:schemeClr val="accent5">
              <a:lumMod val="50000"/>
            </a:schemeClr>
          </a:solidFill>
        </p:spPr>
        <p:txBody>
          <a:bodyPr wrap="square" lIns="93910" tIns="93910" rIns="93910" bIns="93910" anchor="t" anchorCtr="0">
            <a:spAutoFit/>
          </a:bodyPr>
          <a:lstStyle>
            <a:lvl1pPr marL="0" indent="0" algn="ctr">
              <a:buNone/>
              <a:defRPr sz="4100" b="1" u="none" baseline="0">
                <a:solidFill>
                  <a:schemeClr val="bg1"/>
                </a:solidFill>
                <a:latin typeface="Century Gothic" panose="020B050202020202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87919" y="15324420"/>
            <a:ext cx="15452891" cy="820596"/>
          </a:xfrm>
          <a:prstGeom prst="rect">
            <a:avLst/>
          </a:prstGeom>
          <a:solidFill>
            <a:schemeClr val="accent5">
              <a:lumMod val="50000"/>
            </a:schemeClr>
          </a:solidFill>
        </p:spPr>
        <p:txBody>
          <a:bodyPr wrap="square" lIns="93910" tIns="93910" rIns="93910" bIns="93910" anchor="t" anchorCtr="0">
            <a:spAutoFit/>
          </a:bodyPr>
          <a:lstStyle>
            <a:lvl1pPr marL="0" indent="0" algn="ctr">
              <a:buNone/>
              <a:defRPr sz="4100" b="1" u="none" baseline="0">
                <a:solidFill>
                  <a:schemeClr val="bg1"/>
                </a:solidFill>
                <a:latin typeface="Century Gothic" panose="020B0502020202020204" pitchFamily="34" charset="0"/>
              </a:defRPr>
            </a:lvl1pPr>
          </a:lstStyle>
          <a:p>
            <a:pPr lvl="0"/>
            <a:r>
              <a:rPr lang="en-US" dirty="0"/>
              <a:t>(click to edit)  OBJECTIVES</a:t>
            </a:r>
          </a:p>
        </p:txBody>
      </p:sp>
      <p:sp>
        <p:nvSpPr>
          <p:cNvPr id="25" name="Text Placeholder 5"/>
          <p:cNvSpPr>
            <a:spLocks noGrp="1"/>
          </p:cNvSpPr>
          <p:nvPr>
            <p:ph type="body" sz="quarter" idx="25" hasCustomPrompt="1"/>
          </p:nvPr>
        </p:nvSpPr>
        <p:spPr>
          <a:xfrm>
            <a:off x="16601174" y="7020986"/>
            <a:ext cx="15448916" cy="820596"/>
          </a:xfrm>
          <a:prstGeom prst="rect">
            <a:avLst/>
          </a:prstGeom>
          <a:solidFill>
            <a:schemeClr val="accent5">
              <a:lumMod val="50000"/>
            </a:schemeClr>
          </a:solidFill>
        </p:spPr>
        <p:txBody>
          <a:bodyPr wrap="square" lIns="93910" tIns="93910" rIns="93910" bIns="93910" anchor="t" anchorCtr="0">
            <a:spAutoFit/>
          </a:bodyPr>
          <a:lstStyle>
            <a:lvl1pPr marL="0" indent="0" algn="ctr">
              <a:buNone/>
              <a:defRPr sz="4100" b="1" u="none" baseline="0">
                <a:solidFill>
                  <a:schemeClr val="bg1"/>
                </a:solidFill>
                <a:latin typeface="Century Gothic" panose="020B050202020202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16601174" y="7778684"/>
            <a:ext cx="15448916" cy="920409"/>
          </a:xfrm>
          <a:prstGeom prst="rect">
            <a:avLst/>
          </a:prstGeom>
        </p:spPr>
        <p:txBody>
          <a:bodyPr wrap="square" lIns="234774" tIns="234774" rIns="234774" bIns="23477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6624991" y="29241408"/>
            <a:ext cx="15444672" cy="820596"/>
          </a:xfrm>
          <a:prstGeom prst="rect">
            <a:avLst/>
          </a:prstGeom>
          <a:solidFill>
            <a:schemeClr val="accent5">
              <a:lumMod val="50000"/>
            </a:schemeClr>
          </a:solidFill>
        </p:spPr>
        <p:txBody>
          <a:bodyPr wrap="square" lIns="93910" tIns="93910" rIns="93910" bIns="93910" anchor="t" anchorCtr="0">
            <a:spAutoFit/>
          </a:bodyPr>
          <a:lstStyle>
            <a:lvl1pPr marL="0" indent="0" algn="ctr">
              <a:buNone/>
              <a:defRPr sz="4100" b="1" u="none" baseline="0">
                <a:solidFill>
                  <a:schemeClr val="bg1"/>
                </a:solidFill>
                <a:latin typeface="Century Gothic" panose="020B050202020202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16619070" y="30054844"/>
            <a:ext cx="15450592" cy="920409"/>
          </a:xfrm>
          <a:prstGeom prst="rect">
            <a:avLst/>
          </a:prstGeom>
        </p:spPr>
        <p:txBody>
          <a:bodyPr wrap="square" lIns="234774" tIns="234774" rIns="234774" bIns="23477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6619070" y="38185560"/>
            <a:ext cx="15436940" cy="820596"/>
          </a:xfrm>
          <a:prstGeom prst="rect">
            <a:avLst/>
          </a:prstGeom>
          <a:solidFill>
            <a:schemeClr val="accent5">
              <a:lumMod val="50000"/>
            </a:schemeClr>
          </a:solidFill>
        </p:spPr>
        <p:txBody>
          <a:bodyPr wrap="square" lIns="93910" tIns="93910" rIns="93910" bIns="93910" anchor="t" anchorCtr="0">
            <a:spAutoFit/>
          </a:bodyPr>
          <a:lstStyle>
            <a:lvl1pPr marL="0" indent="0" algn="ctr">
              <a:buNone/>
              <a:defRPr sz="4100" b="1" u="none" baseline="0">
                <a:solidFill>
                  <a:schemeClr val="bg1"/>
                </a:solidFill>
                <a:latin typeface="Century Gothic" panose="020B050202020202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6607095" y="39019505"/>
            <a:ext cx="15444672" cy="920409"/>
          </a:xfrm>
          <a:prstGeom prst="rect">
            <a:avLst/>
          </a:prstGeom>
        </p:spPr>
        <p:txBody>
          <a:bodyPr wrap="square" lIns="234774" tIns="234774" rIns="234774" bIns="23477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74382" y="16139765"/>
            <a:ext cx="15462655" cy="920409"/>
          </a:xfrm>
          <a:prstGeom prst="rect">
            <a:avLst/>
          </a:prstGeom>
        </p:spPr>
        <p:txBody>
          <a:bodyPr wrap="square" lIns="234774" tIns="234774" rIns="234774" bIns="23477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446588" y="2877567"/>
            <a:ext cx="23842662" cy="646331"/>
          </a:xfrm>
          <a:prstGeom prst="rect">
            <a:avLst/>
          </a:prstGeom>
        </p:spPr>
        <p:txBody>
          <a:bodyPr anchor="t" anchorCtr="0">
            <a:spAutoFit/>
          </a:bodyPr>
          <a:lstStyle>
            <a:lvl1pPr marL="0" indent="0" algn="ctr">
              <a:buFontTx/>
              <a:buNone/>
              <a:defRPr sz="36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9" name="Text Placeholder 76"/>
          <p:cNvSpPr>
            <a:spLocks noGrp="1"/>
          </p:cNvSpPr>
          <p:nvPr>
            <p:ph type="body" sz="quarter" idx="151" hasCustomPrompt="1"/>
          </p:nvPr>
        </p:nvSpPr>
        <p:spPr>
          <a:xfrm>
            <a:off x="4446588" y="1653833"/>
            <a:ext cx="23842662" cy="830997"/>
          </a:xfrm>
          <a:prstGeom prst="rect">
            <a:avLst/>
          </a:prstGeom>
        </p:spPr>
        <p:txBody>
          <a:bodyPr anchor="t" anchorCtr="0">
            <a:spAutoFit/>
          </a:bodyPr>
          <a:lstStyle>
            <a:lvl1pPr marL="0" indent="0" algn="ctr">
              <a:buFontTx/>
              <a:buNone/>
              <a:defRPr sz="48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0" name="Text Placeholder 76"/>
          <p:cNvSpPr>
            <a:spLocks noGrp="1"/>
          </p:cNvSpPr>
          <p:nvPr>
            <p:ph type="body" sz="quarter" idx="153" hasCustomPrompt="1"/>
          </p:nvPr>
        </p:nvSpPr>
        <p:spPr>
          <a:xfrm>
            <a:off x="4446588" y="387734"/>
            <a:ext cx="23842662" cy="1016802"/>
          </a:xfrm>
          <a:prstGeom prst="rect">
            <a:avLst/>
          </a:prstGeom>
        </p:spPr>
        <p:txBody>
          <a:bodyPr anchor="t" anchorCtr="0">
            <a:spAutoFit/>
          </a:bodyPr>
          <a:lstStyle>
            <a:lvl1pPr marL="0" indent="0" algn="ctr">
              <a:buFontTx/>
              <a:buNone/>
              <a:defRPr sz="6000" b="1">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
        <p:nvSpPr>
          <p:cNvPr id="15" name="Text Placeholder 5">
            <a:extLst>
              <a:ext uri="{FF2B5EF4-FFF2-40B4-BE49-F238E27FC236}">
                <a16:creationId xmlns:a16="http://schemas.microsoft.com/office/drawing/2014/main" id="{E2DAFF06-1F5E-9C9D-786D-FC74415462E2}"/>
              </a:ext>
            </a:extLst>
          </p:cNvPr>
          <p:cNvSpPr>
            <a:spLocks noGrp="1"/>
          </p:cNvSpPr>
          <p:nvPr>
            <p:ph type="body" sz="quarter" idx="154" hasCustomPrompt="1"/>
          </p:nvPr>
        </p:nvSpPr>
        <p:spPr>
          <a:xfrm>
            <a:off x="657957" y="27542030"/>
            <a:ext cx="15452891" cy="820596"/>
          </a:xfrm>
          <a:prstGeom prst="rect">
            <a:avLst/>
          </a:prstGeom>
          <a:solidFill>
            <a:schemeClr val="accent5">
              <a:lumMod val="50000"/>
            </a:schemeClr>
          </a:solidFill>
        </p:spPr>
        <p:txBody>
          <a:bodyPr wrap="square" lIns="93910" tIns="93910" rIns="93910" bIns="93910" anchor="t" anchorCtr="0">
            <a:spAutoFit/>
          </a:bodyPr>
          <a:lstStyle>
            <a:lvl1pPr marL="0" indent="0" algn="ctr">
              <a:buNone/>
              <a:defRPr sz="4100" b="1" u="none" baseline="0">
                <a:solidFill>
                  <a:schemeClr val="bg1"/>
                </a:solidFill>
                <a:latin typeface="Century Gothic" panose="020B0502020202020204" pitchFamily="34" charset="0"/>
              </a:defRPr>
            </a:lvl1pPr>
          </a:lstStyle>
          <a:p>
            <a:pPr lvl="0"/>
            <a:r>
              <a:rPr lang="en-US" dirty="0"/>
              <a:t>(click to edit)  RESULTS</a:t>
            </a:r>
          </a:p>
        </p:txBody>
      </p:sp>
      <p:sp>
        <p:nvSpPr>
          <p:cNvPr id="16" name="Text Placeholder 3">
            <a:extLst>
              <a:ext uri="{FF2B5EF4-FFF2-40B4-BE49-F238E27FC236}">
                <a16:creationId xmlns:a16="http://schemas.microsoft.com/office/drawing/2014/main" id="{B5CA7328-00C4-E3AF-749F-18F2579A3EAE}"/>
              </a:ext>
            </a:extLst>
          </p:cNvPr>
          <p:cNvSpPr>
            <a:spLocks noGrp="1"/>
          </p:cNvSpPr>
          <p:nvPr>
            <p:ph type="body" sz="quarter" idx="155" hasCustomPrompt="1"/>
          </p:nvPr>
        </p:nvSpPr>
        <p:spPr>
          <a:xfrm>
            <a:off x="644420" y="28357375"/>
            <a:ext cx="15462655" cy="920409"/>
          </a:xfrm>
          <a:prstGeom prst="rect">
            <a:avLst/>
          </a:prstGeom>
        </p:spPr>
        <p:txBody>
          <a:bodyPr wrap="square" lIns="234774" tIns="234774" rIns="234774" bIns="23477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a:t>Type in or paste your text here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4382" y="7778684"/>
            <a:ext cx="15461320"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87921" y="7020986"/>
            <a:ext cx="15449116"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87918" y="18950018"/>
            <a:ext cx="15452891"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6601174" y="7020986"/>
            <a:ext cx="15448916"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6601174" y="7778684"/>
            <a:ext cx="15448916"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6601174" y="18973169"/>
            <a:ext cx="15444672"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6595253" y="19786605"/>
            <a:ext cx="15450592"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6613149" y="34239202"/>
            <a:ext cx="15436940"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6601174" y="35073147"/>
            <a:ext cx="15444672"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74381" y="19765363"/>
            <a:ext cx="15462655"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446588" y="4984270"/>
            <a:ext cx="23842662" cy="1280160"/>
          </a:xfrm>
          <a:prstGeom prst="rect">
            <a:avLst/>
          </a:prstGeom>
        </p:spPr>
        <p:txBody>
          <a:bodyPr>
            <a:normAutofit/>
          </a:bodyPr>
          <a:lstStyle>
            <a:lvl1pPr marL="0" indent="0" algn="ctr">
              <a:buFontTx/>
              <a:buNone/>
              <a:defRPr sz="66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9" name="Text Placeholder 76"/>
          <p:cNvSpPr>
            <a:spLocks noGrp="1"/>
          </p:cNvSpPr>
          <p:nvPr>
            <p:ph type="body" sz="quarter" idx="151" hasCustomPrompt="1"/>
          </p:nvPr>
        </p:nvSpPr>
        <p:spPr>
          <a:xfrm>
            <a:off x="4446588" y="2961160"/>
            <a:ext cx="23842662" cy="1915640"/>
          </a:xfrm>
          <a:prstGeom prst="rect">
            <a:avLst/>
          </a:prstGeom>
        </p:spPr>
        <p:txBody>
          <a:bodyPr anchor="t" anchorCtr="1">
            <a:normAutofit/>
          </a:bodyPr>
          <a:lstStyle>
            <a:lvl1pPr marL="0" indent="0" algn="ctr">
              <a:buFontTx/>
              <a:buNone/>
              <a:defRPr sz="96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0" name="Text Placeholder 76"/>
          <p:cNvSpPr>
            <a:spLocks noGrp="1"/>
          </p:cNvSpPr>
          <p:nvPr>
            <p:ph type="body" sz="quarter" idx="153" hasCustomPrompt="1"/>
          </p:nvPr>
        </p:nvSpPr>
        <p:spPr>
          <a:xfrm>
            <a:off x="4446588" y="580236"/>
            <a:ext cx="23842662" cy="2380923"/>
          </a:xfrm>
          <a:prstGeom prst="rect">
            <a:avLst/>
          </a:prstGeom>
        </p:spPr>
        <p:txBody>
          <a:bodyPr anchor="t" anchorCtr="1">
            <a:normAutofit/>
          </a:bodyPr>
          <a:lstStyle>
            <a:lvl1pPr marL="0" indent="0" algn="ctr">
              <a:buFontTx/>
              <a:buNone/>
              <a:defRPr sz="138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477277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7258964-9016-F279-CE5E-AC8DB77AAC1B}"/>
              </a:ext>
            </a:extLst>
          </p:cNvPr>
          <p:cNvSpPr/>
          <p:nvPr userDrawn="1"/>
        </p:nvSpPr>
        <p:spPr>
          <a:xfrm>
            <a:off x="0" y="42591789"/>
            <a:ext cx="32735838" cy="129941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 Box 14"/>
          <p:cNvSpPr txBox="1">
            <a:spLocks noChangeArrowheads="1"/>
          </p:cNvSpPr>
          <p:nvPr userDrawn="1"/>
        </p:nvSpPr>
        <p:spPr bwMode="auto">
          <a:xfrm>
            <a:off x="1625371" y="42996689"/>
            <a:ext cx="2413230" cy="343928"/>
          </a:xfrm>
          <a:prstGeom prst="rect">
            <a:avLst/>
          </a:prstGeom>
          <a:noFill/>
          <a:ln w="9525">
            <a:noFill/>
            <a:miter lim="800000"/>
            <a:headEnd/>
            <a:tailEnd/>
          </a:ln>
          <a:effectLst/>
        </p:spPr>
        <p:txBody>
          <a:bodyPr wrap="square" lIns="93732" tIns="46857" rIns="93732" bIns="46857">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2664405E-ABA7-3148-BDDE-6FB1855472EA}"/>
              </a:ext>
            </a:extLst>
          </p:cNvPr>
          <p:cNvGraphicFramePr>
            <a:graphicFrameLocks noGrp="1"/>
          </p:cNvGraphicFramePr>
          <p:nvPr userDrawn="1">
            <p:extLst>
              <p:ext uri="{D42A27DB-BD31-4B8C-83A1-F6EECF244321}">
                <p14:modId xmlns:p14="http://schemas.microsoft.com/office/powerpoint/2010/main" val="3530970433"/>
              </p:ext>
            </p:extLst>
          </p:nvPr>
        </p:nvGraphicFramePr>
        <p:xfrm>
          <a:off x="-14630400" y="37354"/>
          <a:ext cx="14170023" cy="43853846"/>
        </p:xfrm>
        <a:graphic>
          <a:graphicData uri="http://schemas.openxmlformats.org/drawingml/2006/table">
            <a:tbl>
              <a:tblPr firstRow="1" bandRow="1">
                <a:tableStyleId>{5C22544A-7EE6-4342-B048-85BDC9FD1C3A}</a:tableStyleId>
              </a:tblPr>
              <a:tblGrid>
                <a:gridCol w="6075991">
                  <a:extLst>
                    <a:ext uri="{9D8B030D-6E8A-4147-A177-3AD203B41FA5}">
                      <a16:colId xmlns:a16="http://schemas.microsoft.com/office/drawing/2014/main" val="20000"/>
                    </a:ext>
                  </a:extLst>
                </a:gridCol>
                <a:gridCol w="8094032">
                  <a:extLst>
                    <a:ext uri="{9D8B030D-6E8A-4147-A177-3AD203B41FA5}">
                      <a16:colId xmlns:a16="http://schemas.microsoft.com/office/drawing/2014/main" val="20001"/>
                    </a:ext>
                  </a:extLst>
                </a:gridCol>
              </a:tblGrid>
              <a:tr h="1703352">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800" b="0" spc="600" dirty="0">
                          <a:solidFill>
                            <a:srgbClr val="1F3A4E"/>
                          </a:solidFill>
                          <a:latin typeface="Arial Black" panose="020B0A04020102020204" pitchFamily="34" charset="0"/>
                        </a:rPr>
                        <a:t>QUICK START GUIDE</a:t>
                      </a:r>
                      <a:br>
                        <a:rPr lang="en-US" sz="4800" b="0" spc="600" dirty="0">
                          <a:solidFill>
                            <a:srgbClr val="1F3A4E"/>
                          </a:solidFill>
                          <a:latin typeface="Arial Black" panose="020B0A04020102020204" pitchFamily="34" charset="0"/>
                        </a:rPr>
                      </a:br>
                      <a:r>
                        <a:rPr lang="en-US" sz="4000" b="1" spc="0" dirty="0">
                          <a:solidFill>
                            <a:srgbClr val="FF0000"/>
                          </a:solidFill>
                          <a:latin typeface="Trebuchet MS" pitchFamily="34" charset="0"/>
                        </a:rPr>
                        <a:t>(THIS SIDEBAR WILL NOT PRINT)</a:t>
                      </a:r>
                      <a:endParaRPr lang="en-US" sz="48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5565684">
                <a:tc gridSpan="2">
                  <a:txBody>
                    <a:bodyPr/>
                    <a:lstStyle/>
                    <a:p>
                      <a:pPr defTabSz="3765639"/>
                      <a:r>
                        <a:rPr lang="en-US" sz="3200" i="0" dirty="0">
                          <a:solidFill>
                            <a:srgbClr val="D9D9D9"/>
                          </a:solidFill>
                          <a:latin typeface="Arial"/>
                          <a:cs typeface="Arial"/>
                        </a:rPr>
                        <a:t>This PowerPoint template produces a </a:t>
                      </a:r>
                      <a:r>
                        <a:rPr lang="en-US" sz="3200" i="0" dirty="0">
                          <a:solidFill>
                            <a:srgbClr val="FFC000"/>
                          </a:solidFill>
                          <a:latin typeface="Arial"/>
                          <a:cs typeface="Arial"/>
                        </a:rPr>
                        <a:t>91x122cm </a:t>
                      </a:r>
                      <a:r>
                        <a:rPr lang="en-US" sz="32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3200" i="0" dirty="0">
                        <a:solidFill>
                          <a:srgbClr val="D9D9D9"/>
                        </a:solidFill>
                        <a:latin typeface="Arial"/>
                        <a:cs typeface="Arial"/>
                      </a:endParaRPr>
                    </a:p>
                    <a:p>
                      <a:pPr defTabSz="3765639"/>
                      <a:r>
                        <a:rPr lang="en-US" sz="32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3200" i="0" dirty="0" err="1">
                          <a:solidFill>
                            <a:srgbClr val="FFC000"/>
                          </a:solidFill>
                          <a:latin typeface="Arial"/>
                          <a:cs typeface="Arial"/>
                        </a:rPr>
                        <a:t>PosterPresentations.com</a:t>
                      </a:r>
                      <a:r>
                        <a:rPr lang="en-US" sz="3200" i="0" dirty="0">
                          <a:solidFill>
                            <a:srgbClr val="D9D9D9"/>
                          </a:solidFill>
                          <a:latin typeface="Arial"/>
                          <a:cs typeface="Arial"/>
                        </a:rPr>
                        <a:t> and click on the  </a:t>
                      </a:r>
                      <a:r>
                        <a:rPr lang="en-US" sz="3200" i="0" dirty="0">
                          <a:solidFill>
                            <a:srgbClr val="FFC000"/>
                          </a:solidFill>
                          <a:latin typeface="Arial"/>
                          <a:cs typeface="Arial"/>
                        </a:rPr>
                        <a:t>HELP DESK</a:t>
                      </a:r>
                      <a:r>
                        <a:rPr lang="en-US" sz="3200" i="0" baseline="0" dirty="0">
                          <a:solidFill>
                            <a:srgbClr val="D9D9D9"/>
                          </a:solidFill>
                          <a:latin typeface="Arial"/>
                          <a:cs typeface="Arial"/>
                        </a:rPr>
                        <a:t> </a:t>
                      </a:r>
                      <a:r>
                        <a:rPr lang="en-US" sz="3200" i="0" dirty="0">
                          <a:solidFill>
                            <a:srgbClr val="D9D9D9"/>
                          </a:solidFill>
                          <a:latin typeface="Arial"/>
                          <a:cs typeface="Arial"/>
                        </a:rPr>
                        <a:t>tab.</a:t>
                      </a:r>
                    </a:p>
                    <a:p>
                      <a:pPr defTabSz="3765639"/>
                      <a:endParaRPr lang="en-US" sz="3200" i="0" dirty="0">
                        <a:solidFill>
                          <a:srgbClr val="D9D9D9"/>
                        </a:solidFill>
                        <a:latin typeface="Arial"/>
                        <a:cs typeface="Arial"/>
                      </a:endParaRPr>
                    </a:p>
                    <a:p>
                      <a:pPr defTabSz="3765639"/>
                      <a:r>
                        <a:rPr lang="en-US" sz="3200" i="0" dirty="0">
                          <a:solidFill>
                            <a:srgbClr val="D9D9D9"/>
                          </a:solidFill>
                          <a:latin typeface="Arial"/>
                          <a:cs typeface="Arial"/>
                        </a:rPr>
                        <a:t>To print your poster using our same-day professional printing service, go online to </a:t>
                      </a:r>
                      <a:r>
                        <a:rPr lang="en-US" sz="3200" i="0" dirty="0" err="1">
                          <a:solidFill>
                            <a:srgbClr val="FFC000"/>
                          </a:solidFill>
                          <a:latin typeface="Arial"/>
                          <a:cs typeface="Arial"/>
                        </a:rPr>
                        <a:t>PosterPresentations.com</a:t>
                      </a:r>
                      <a:r>
                        <a:rPr lang="en-US" sz="3200" i="0" dirty="0">
                          <a:solidFill>
                            <a:srgbClr val="D9D9D9"/>
                          </a:solidFill>
                          <a:latin typeface="Arial"/>
                          <a:cs typeface="Arial"/>
                        </a:rPr>
                        <a:t> and click on "</a:t>
                      </a:r>
                      <a:r>
                        <a:rPr lang="en-US" sz="3200" i="0" dirty="0">
                          <a:solidFill>
                            <a:srgbClr val="FFC000"/>
                          </a:solidFill>
                          <a:latin typeface="Arial"/>
                          <a:cs typeface="Arial"/>
                        </a:rPr>
                        <a:t>Order your poster</a:t>
                      </a:r>
                      <a:r>
                        <a:rPr lang="en-US" sz="3200" i="0" dirty="0">
                          <a:solidFill>
                            <a:srgbClr val="D9D9D9"/>
                          </a:solidFill>
                          <a:latin typeface="Arial"/>
                          <a:cs typeface="Arial"/>
                        </a:rPr>
                        <a:t>".</a:t>
                      </a:r>
                      <a:endParaRPr lang="en-US" sz="32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6245613">
                <a:tc>
                  <a:txBody>
                    <a:bodyPr/>
                    <a:lstStyle/>
                    <a:p>
                      <a:pPr algn="ctr"/>
                      <a:endParaRPr lang="en-US" sz="3200" dirty="0">
                        <a:solidFill>
                          <a:srgbClr val="1F3A4E"/>
                        </a:solidFill>
                      </a:endParaRPr>
                    </a:p>
                    <a:p>
                      <a:pPr algn="ctr"/>
                      <a:endParaRPr lang="en-US" sz="3200" dirty="0">
                        <a:solidFill>
                          <a:srgbClr val="1F3A4E"/>
                        </a:solidFill>
                      </a:endParaRPr>
                    </a:p>
                    <a:p>
                      <a:pPr algn="ctr"/>
                      <a:r>
                        <a:rPr lang="en-US" sz="3200" dirty="0">
                          <a:solidFill>
                            <a:schemeClr val="bg1"/>
                          </a:solidFill>
                          <a:latin typeface="Arial" panose="020B0604020202020204" pitchFamily="34" charset="0"/>
                          <a:cs typeface="Arial" panose="020B0604020202020204" pitchFamily="34" charset="0"/>
                        </a:rPr>
                        <a:t>This is a template for a</a:t>
                      </a:r>
                    </a:p>
                    <a:p>
                      <a:pPr algn="ctr"/>
                      <a:r>
                        <a:rPr lang="en-US" sz="3200" dirty="0">
                          <a:solidFill>
                            <a:schemeClr val="bg1"/>
                          </a:solidFill>
                          <a:latin typeface="Arial" panose="020B0604020202020204" pitchFamily="34" charset="0"/>
                          <a:cs typeface="Arial" panose="020B0604020202020204" pitchFamily="34" charset="0"/>
                        </a:rPr>
                        <a:t>presentation poster </a:t>
                      </a:r>
                      <a:br>
                        <a:rPr lang="en-US" sz="3200" dirty="0">
                          <a:solidFill>
                            <a:schemeClr val="bg1"/>
                          </a:solidFill>
                          <a:latin typeface="Arial" panose="020B0604020202020204" pitchFamily="34" charset="0"/>
                          <a:cs typeface="Arial" panose="020B0604020202020204" pitchFamily="34" charset="0"/>
                        </a:rPr>
                      </a:br>
                      <a:r>
                        <a:rPr lang="en-US" sz="4800" b="1" dirty="0">
                          <a:solidFill>
                            <a:srgbClr val="FFC000"/>
                          </a:solidFill>
                          <a:latin typeface="Arial" panose="020B0604020202020204" pitchFamily="34" charset="0"/>
                          <a:cs typeface="Arial" panose="020B0604020202020204" pitchFamily="34" charset="0"/>
                        </a:rPr>
                        <a:t>91x122cm</a:t>
                      </a:r>
                      <a:endParaRPr lang="en-US" sz="32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600" b="1" baseline="0" dirty="0">
                          <a:solidFill>
                            <a:srgbClr val="FFC000"/>
                          </a:solidFill>
                          <a:latin typeface="Arial" panose="020B0604020202020204" pitchFamily="34" charset="0"/>
                          <a:cs typeface="Arial" panose="020B0604020202020204" pitchFamily="34" charset="0"/>
                        </a:rPr>
                        <a:t>Important: Check the template size</a:t>
                      </a:r>
                      <a:br>
                        <a:rPr lang="en-US" sz="3200" b="0" baseline="0" dirty="0">
                          <a:solidFill>
                            <a:srgbClr val="FFC000"/>
                          </a:solidFill>
                          <a:latin typeface="Arial" panose="020B0604020202020204" pitchFamily="34" charset="0"/>
                          <a:cs typeface="Arial" panose="020B0604020202020204" pitchFamily="34" charset="0"/>
                        </a:rPr>
                      </a:br>
                      <a:r>
                        <a:rPr lang="en-US" sz="32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3200" b="0" baseline="0" dirty="0">
                          <a:solidFill>
                            <a:srgbClr val="D9D9D9"/>
                          </a:solidFill>
                          <a:latin typeface="Arial" panose="020B0604020202020204" pitchFamily="34" charset="0"/>
                          <a:cs typeface="Arial" panose="020B0604020202020204" pitchFamily="34" charset="0"/>
                        </a:rPr>
                      </a:br>
                      <a:r>
                        <a:rPr lang="en-US" sz="32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3200" b="0" baseline="0" dirty="0">
                          <a:solidFill>
                            <a:srgbClr val="D9D9D9"/>
                          </a:solidFill>
                          <a:latin typeface="Arial" panose="020B0604020202020204" pitchFamily="34" charset="0"/>
                          <a:cs typeface="Arial" panose="020B0604020202020204" pitchFamily="34" charset="0"/>
                        </a:rPr>
                      </a:br>
                      <a:r>
                        <a:rPr lang="en-US" sz="3200" b="0" baseline="0" dirty="0">
                          <a:solidFill>
                            <a:srgbClr val="FFC000"/>
                          </a:solidFill>
                          <a:latin typeface="Arial" panose="020B0604020202020204" pitchFamily="34" charset="0"/>
                          <a:cs typeface="Arial" panose="020B0604020202020204" pitchFamily="34" charset="0"/>
                        </a:rPr>
                        <a:t>76x102 cm</a:t>
                      </a:r>
                      <a:br>
                        <a:rPr lang="en-US" sz="3200" b="0" baseline="0" dirty="0">
                          <a:solidFill>
                            <a:srgbClr val="FFC000"/>
                          </a:solidFill>
                          <a:latin typeface="Arial" panose="020B0604020202020204" pitchFamily="34" charset="0"/>
                          <a:cs typeface="Arial" panose="020B0604020202020204" pitchFamily="34" charset="0"/>
                        </a:rPr>
                      </a:br>
                      <a:r>
                        <a:rPr lang="en-US" sz="3200" b="0" baseline="0" dirty="0">
                          <a:solidFill>
                            <a:srgbClr val="FFC000"/>
                          </a:solidFill>
                          <a:latin typeface="Arial" panose="020B0604020202020204" pitchFamily="34" charset="0"/>
                          <a:cs typeface="Arial" panose="020B0604020202020204" pitchFamily="34" charset="0"/>
                        </a:rPr>
                        <a:t>36x48 inches</a:t>
                      </a:r>
                    </a:p>
                  </a:txBody>
                  <a:tcPr marL="182880" marT="137160">
                    <a:solidFill>
                      <a:srgbClr val="010101"/>
                    </a:solidFill>
                  </a:tcPr>
                </a:tc>
                <a:extLst>
                  <a:ext uri="{0D108BD9-81ED-4DB2-BD59-A6C34878D82A}">
                    <a16:rowId xmlns:a16="http://schemas.microsoft.com/office/drawing/2014/main" val="10008"/>
                  </a:ext>
                </a:extLst>
              </a:tr>
              <a:tr h="6119440">
                <a:tc>
                  <a:txBody>
                    <a:bodyPr/>
                    <a:lstStyle/>
                    <a:p>
                      <a:endParaRPr lang="en-US" sz="3200" dirty="0">
                        <a:solidFill>
                          <a:srgbClr val="1F3A4E"/>
                        </a:solidFill>
                      </a:endParaRPr>
                    </a:p>
                  </a:txBody>
                  <a:tcPr>
                    <a:blipFill rotWithShape="1">
                      <a:blip r:embed="rId3"/>
                      <a:stretch>
                        <a:fillRect/>
                      </a:stretch>
                    </a:blipFill>
                  </a:tcPr>
                </a:tc>
                <a:tc>
                  <a:txBody>
                    <a:bodyPr/>
                    <a:lstStyle/>
                    <a:p>
                      <a:pPr algn="l"/>
                      <a:r>
                        <a:rPr lang="en-US" sz="3600" b="1" baseline="0" dirty="0">
                          <a:solidFill>
                            <a:srgbClr val="FFC000"/>
                          </a:solidFill>
                          <a:latin typeface="Arial" panose="020B0604020202020204" pitchFamily="34" charset="0"/>
                          <a:cs typeface="Arial" panose="020B0604020202020204" pitchFamily="34" charset="0"/>
                        </a:rPr>
                        <a:t>How to </a:t>
                      </a:r>
                      <a:r>
                        <a:rPr lang="en-US" sz="5400" b="1" baseline="0" dirty="0">
                          <a:solidFill>
                            <a:srgbClr val="FFC000"/>
                          </a:solidFill>
                          <a:latin typeface="Arial" panose="020B0604020202020204" pitchFamily="34" charset="0"/>
                          <a:cs typeface="Arial" panose="020B0604020202020204" pitchFamily="34" charset="0"/>
                        </a:rPr>
                        <a:t>Zoom in </a:t>
                      </a:r>
                      <a:r>
                        <a:rPr lang="en-US" sz="3600" b="1" baseline="0" dirty="0">
                          <a:solidFill>
                            <a:srgbClr val="FFC000"/>
                          </a:solidFill>
                          <a:latin typeface="Arial" panose="020B0604020202020204" pitchFamily="34" charset="0"/>
                          <a:cs typeface="Arial" panose="020B0604020202020204" pitchFamily="34" charset="0"/>
                        </a:rPr>
                        <a:t>and </a:t>
                      </a:r>
                      <a:r>
                        <a:rPr lang="en-US" sz="2800" b="1" baseline="0" dirty="0">
                          <a:solidFill>
                            <a:srgbClr val="FFC000"/>
                          </a:solidFill>
                          <a:latin typeface="Arial" panose="020B0604020202020204" pitchFamily="34" charset="0"/>
                          <a:cs typeface="Arial" panose="020B0604020202020204" pitchFamily="34" charset="0"/>
                        </a:rPr>
                        <a:t>out</a:t>
                      </a:r>
                      <a:endParaRPr lang="en-US" sz="3600" b="1" baseline="0" dirty="0">
                        <a:solidFill>
                          <a:srgbClr val="FFC000"/>
                        </a:solidFill>
                        <a:latin typeface="Arial" panose="020B0604020202020204" pitchFamily="34" charset="0"/>
                        <a:cs typeface="Arial" panose="020B0604020202020204" pitchFamily="34" charset="0"/>
                      </a:endParaRPr>
                    </a:p>
                    <a:p>
                      <a:pPr algn="l"/>
                      <a:r>
                        <a:rPr lang="en-US" sz="32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3200" b="0" baseline="0" dirty="0">
                          <a:solidFill>
                            <a:srgbClr val="D9D9D9"/>
                          </a:solidFill>
                          <a:latin typeface="Arial" panose="020B0604020202020204" pitchFamily="34" charset="0"/>
                          <a:cs typeface="Arial" panose="020B0604020202020204" pitchFamily="34" charset="0"/>
                        </a:rPr>
                      </a:br>
                      <a:r>
                        <a:rPr lang="en-US" sz="3200" b="0" baseline="0" dirty="0">
                          <a:solidFill>
                            <a:srgbClr val="FFC000"/>
                          </a:solidFill>
                          <a:latin typeface="Arial" panose="020B0604020202020204" pitchFamily="34" charset="0"/>
                          <a:cs typeface="Arial" panose="020B0604020202020204" pitchFamily="34" charset="0"/>
                        </a:rPr>
                        <a:t>1. </a:t>
                      </a:r>
                      <a:r>
                        <a:rPr lang="en-US" sz="32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3200" b="0" baseline="0" dirty="0">
                          <a:solidFill>
                            <a:srgbClr val="D9D9D9"/>
                          </a:solidFill>
                          <a:latin typeface="Arial" panose="020B0604020202020204" pitchFamily="34" charset="0"/>
                          <a:cs typeface="Arial" panose="020B0604020202020204" pitchFamily="34" charset="0"/>
                        </a:rPr>
                      </a:br>
                      <a:r>
                        <a:rPr lang="en-US" sz="3200" b="0" baseline="0" dirty="0">
                          <a:solidFill>
                            <a:srgbClr val="FFC000"/>
                          </a:solidFill>
                          <a:latin typeface="Arial" panose="020B0604020202020204" pitchFamily="34" charset="0"/>
                          <a:cs typeface="Arial" panose="020B0604020202020204" pitchFamily="34" charset="0"/>
                        </a:rPr>
                        <a:t>2. </a:t>
                      </a:r>
                      <a:r>
                        <a:rPr lang="en-US" sz="32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90200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3600" b="1" baseline="0" dirty="0">
                          <a:solidFill>
                            <a:srgbClr val="FFC000"/>
                          </a:solidFill>
                          <a:latin typeface="Arial" panose="020B0604020202020204" pitchFamily="34" charset="0"/>
                          <a:cs typeface="Arial" panose="020B0604020202020204" pitchFamily="34" charset="0"/>
                        </a:rPr>
                        <a:t>Ruler and Guides</a:t>
                      </a:r>
                      <a:br>
                        <a:rPr lang="en-US" sz="3200" b="0" baseline="0" dirty="0">
                          <a:solidFill>
                            <a:srgbClr val="FFC000"/>
                          </a:solidFill>
                          <a:latin typeface="Arial" panose="020B0604020202020204" pitchFamily="34" charset="0"/>
                          <a:cs typeface="Arial" panose="020B0604020202020204" pitchFamily="34" charset="0"/>
                        </a:rPr>
                      </a:br>
                      <a:r>
                        <a:rPr lang="en-US" sz="32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5740920">
                <a:tc>
                  <a:txBody>
                    <a:bodyPr/>
                    <a:lstStyle/>
                    <a:p>
                      <a:endParaRPr lang="en-US" sz="3200" dirty="0">
                        <a:solidFill>
                          <a:srgbClr val="1F3A4E"/>
                        </a:solidFill>
                      </a:endParaRPr>
                    </a:p>
                  </a:txBody>
                  <a:tcPr>
                    <a:blipFill rotWithShape="1">
                      <a:blip r:embed="rId4"/>
                      <a:stretch>
                        <a:fillRect/>
                      </a:stretch>
                    </a:blipFill>
                  </a:tcPr>
                </a:tc>
                <a:tc>
                  <a:txBody>
                    <a:bodyPr/>
                    <a:lstStyle/>
                    <a:p>
                      <a:pPr marL="0" lvl="1" indent="0" algn="l" defTabSz="114300"/>
                      <a:r>
                        <a:rPr lang="en-US" sz="3600" b="1" baseline="0" dirty="0">
                          <a:solidFill>
                            <a:srgbClr val="FFC000"/>
                          </a:solidFill>
                          <a:latin typeface="Arial" panose="020B0604020202020204" pitchFamily="34" charset="0"/>
                          <a:cs typeface="Arial" panose="020B0604020202020204" pitchFamily="34" charset="0"/>
                        </a:rPr>
                        <a:t>Headers and text containers</a:t>
                      </a:r>
                      <a:br>
                        <a:rPr lang="en-US" sz="3200" b="0" baseline="0" dirty="0">
                          <a:solidFill>
                            <a:schemeClr val="bg1"/>
                          </a:solidFill>
                          <a:latin typeface="Arial" panose="020B0604020202020204" pitchFamily="34" charset="0"/>
                          <a:cs typeface="Arial" panose="020B0604020202020204" pitchFamily="34" charset="0"/>
                        </a:rPr>
                      </a:br>
                      <a:r>
                        <a:rPr lang="en-US" sz="32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3200" b="0" baseline="0" dirty="0">
                          <a:solidFill>
                            <a:schemeClr val="bg1"/>
                          </a:solidFill>
                          <a:latin typeface="Arial" panose="020B0604020202020204" pitchFamily="34" charset="0"/>
                          <a:cs typeface="Arial" panose="020B0604020202020204" pitchFamily="34" charset="0"/>
                        </a:rPr>
                      </a:br>
                      <a:r>
                        <a:rPr lang="en-US" sz="3200" b="0" baseline="0" dirty="0">
                          <a:solidFill>
                            <a:srgbClr val="FFC000"/>
                          </a:solidFill>
                          <a:latin typeface="Arial" panose="020B0604020202020204" pitchFamily="34" charset="0"/>
                          <a:cs typeface="Arial" panose="020B0604020202020204" pitchFamily="34" charset="0"/>
                        </a:rPr>
                        <a:t>-</a:t>
                      </a:r>
                      <a:r>
                        <a:rPr lang="en-US" sz="3200" b="0" baseline="0" dirty="0">
                          <a:solidFill>
                            <a:schemeClr val="bg1"/>
                          </a:solidFill>
                          <a:latin typeface="Arial" panose="020B0604020202020204" pitchFamily="34" charset="0"/>
                          <a:cs typeface="Arial" panose="020B0604020202020204" pitchFamily="34" charset="0"/>
                        </a:rPr>
                        <a:t> </a:t>
                      </a:r>
                      <a:r>
                        <a:rPr lang="en-US" sz="32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3200" b="0" baseline="0" dirty="0">
                          <a:solidFill>
                            <a:schemeClr val="bg1"/>
                          </a:solidFill>
                          <a:latin typeface="Arial" panose="020B0604020202020204" pitchFamily="34" charset="0"/>
                          <a:cs typeface="Arial" panose="020B0604020202020204" pitchFamily="34" charset="0"/>
                        </a:rPr>
                      </a:br>
                      <a:r>
                        <a:rPr lang="en-US" sz="3200" b="0" baseline="0" dirty="0">
                          <a:solidFill>
                            <a:srgbClr val="FFC000"/>
                          </a:solidFill>
                          <a:latin typeface="Arial" panose="020B0604020202020204" pitchFamily="34" charset="0"/>
                          <a:cs typeface="Arial" panose="020B0604020202020204" pitchFamily="34" charset="0"/>
                        </a:rPr>
                        <a:t>-</a:t>
                      </a:r>
                      <a:r>
                        <a:rPr lang="en-US" sz="3200" b="0" baseline="0" dirty="0">
                          <a:solidFill>
                            <a:schemeClr val="bg1"/>
                          </a:solidFill>
                          <a:latin typeface="Arial" panose="020B0604020202020204" pitchFamily="34" charset="0"/>
                          <a:cs typeface="Arial" panose="020B0604020202020204" pitchFamily="34" charset="0"/>
                        </a:rPr>
                        <a:t> </a:t>
                      </a:r>
                      <a:r>
                        <a:rPr lang="en-US" sz="32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3200" b="0" baseline="0" dirty="0">
                          <a:solidFill>
                            <a:schemeClr val="bg1"/>
                          </a:solidFill>
                          <a:latin typeface="Arial" panose="020B0604020202020204" pitchFamily="34" charset="0"/>
                          <a:cs typeface="Arial" panose="020B0604020202020204" pitchFamily="34" charset="0"/>
                        </a:rPr>
                      </a:br>
                      <a:r>
                        <a:rPr lang="en-US" sz="3200" b="0" baseline="0" dirty="0">
                          <a:solidFill>
                            <a:srgbClr val="FFC000"/>
                          </a:solidFill>
                          <a:latin typeface="Arial" panose="020B0604020202020204" pitchFamily="34" charset="0"/>
                          <a:cs typeface="Arial" panose="020B0604020202020204" pitchFamily="34" charset="0"/>
                        </a:rPr>
                        <a:t>-</a:t>
                      </a:r>
                      <a:r>
                        <a:rPr lang="en-US" sz="3200" b="0" baseline="0" dirty="0">
                          <a:solidFill>
                            <a:schemeClr val="bg1"/>
                          </a:solidFill>
                          <a:latin typeface="Arial" panose="020B0604020202020204" pitchFamily="34" charset="0"/>
                          <a:cs typeface="Arial" panose="020B0604020202020204" pitchFamily="34" charset="0"/>
                        </a:rPr>
                        <a:t> </a:t>
                      </a:r>
                      <a:r>
                        <a:rPr lang="en-US" sz="32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4668439">
                <a:tc gridSpan="2">
                  <a:txBody>
                    <a:bodyPr/>
                    <a:lstStyle/>
                    <a:p>
                      <a:r>
                        <a:rPr lang="en-US" sz="3600" b="1" dirty="0">
                          <a:solidFill>
                            <a:srgbClr val="FFC000"/>
                          </a:solidFill>
                          <a:latin typeface="Arial" panose="020B0604020202020204" pitchFamily="34" charset="0"/>
                          <a:cs typeface="Arial" panose="020B0604020202020204" pitchFamily="34" charset="0"/>
                        </a:rPr>
                        <a:t>Adding content to the poster</a:t>
                      </a:r>
                    </a:p>
                    <a:p>
                      <a:r>
                        <a:rPr lang="en-US" sz="32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32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32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318039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6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718817">
                <a:tc gridSpan="2">
                  <a:txBody>
                    <a:bodyPr/>
                    <a:lstStyle/>
                    <a:p>
                      <a:endParaRPr lang="en-US" sz="32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7937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6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32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21543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32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4505FAE4-0F67-BD46-8B2D-5C5007A34979}"/>
              </a:ext>
            </a:extLst>
          </p:cNvPr>
          <p:cNvGraphicFramePr>
            <a:graphicFrameLocks noGrp="1"/>
          </p:cNvGraphicFramePr>
          <p:nvPr userDrawn="1">
            <p:extLst>
              <p:ext uri="{D42A27DB-BD31-4B8C-83A1-F6EECF244321}">
                <p14:modId xmlns:p14="http://schemas.microsoft.com/office/powerpoint/2010/main" val="3419275576"/>
              </p:ext>
            </p:extLst>
          </p:nvPr>
        </p:nvGraphicFramePr>
        <p:xfrm>
          <a:off x="33196213" y="37355"/>
          <a:ext cx="14170023" cy="43534406"/>
        </p:xfrm>
        <a:graphic>
          <a:graphicData uri="http://schemas.openxmlformats.org/drawingml/2006/table">
            <a:tbl>
              <a:tblPr firstRow="1" bandRow="1">
                <a:tableStyleId>{5C22544A-7EE6-4342-B048-85BDC9FD1C3A}</a:tableStyleId>
              </a:tblPr>
              <a:tblGrid>
                <a:gridCol w="5560279">
                  <a:extLst>
                    <a:ext uri="{9D8B030D-6E8A-4147-A177-3AD203B41FA5}">
                      <a16:colId xmlns:a16="http://schemas.microsoft.com/office/drawing/2014/main" val="20000"/>
                    </a:ext>
                  </a:extLst>
                </a:gridCol>
                <a:gridCol w="1670442">
                  <a:extLst>
                    <a:ext uri="{9D8B030D-6E8A-4147-A177-3AD203B41FA5}">
                      <a16:colId xmlns:a16="http://schemas.microsoft.com/office/drawing/2014/main" val="764104496"/>
                    </a:ext>
                  </a:extLst>
                </a:gridCol>
                <a:gridCol w="6939302">
                  <a:extLst>
                    <a:ext uri="{9D8B030D-6E8A-4147-A177-3AD203B41FA5}">
                      <a16:colId xmlns:a16="http://schemas.microsoft.com/office/drawing/2014/main" val="4164475170"/>
                    </a:ext>
                  </a:extLst>
                </a:gridCol>
              </a:tblGrid>
              <a:tr h="172110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800" b="0" spc="600" dirty="0">
                          <a:solidFill>
                            <a:srgbClr val="1F3A4E"/>
                          </a:solidFill>
                          <a:latin typeface="Arial Black" panose="020B0A04020102020204" pitchFamily="34" charset="0"/>
                        </a:rPr>
                        <a:t>QUICK START GUIDE</a:t>
                      </a:r>
                      <a:br>
                        <a:rPr lang="en-US" sz="4800" b="0" spc="600" dirty="0">
                          <a:solidFill>
                            <a:srgbClr val="1F3A4E"/>
                          </a:solidFill>
                          <a:latin typeface="Arial Black" panose="020B0A04020102020204" pitchFamily="34" charset="0"/>
                        </a:rPr>
                      </a:br>
                      <a:r>
                        <a:rPr lang="en-US" sz="4000" b="1" spc="0" dirty="0">
                          <a:solidFill>
                            <a:srgbClr val="FF0000"/>
                          </a:solidFill>
                          <a:latin typeface="Trebuchet MS" pitchFamily="34" charset="0"/>
                        </a:rPr>
                        <a:t>(THIS SIDEBAR WILL NOT PRINT)</a:t>
                      </a:r>
                      <a:endParaRPr lang="en-US" sz="48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113720">
                <a:tc gridSpan="3">
                  <a:txBody>
                    <a:bodyPr/>
                    <a:lstStyle/>
                    <a:p>
                      <a:pPr algn="l"/>
                      <a:r>
                        <a:rPr lang="en-US" sz="36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3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32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3200" dirty="0">
                        <a:solidFill>
                          <a:srgbClr val="FFC000"/>
                        </a:solidFill>
                      </a:endParaRPr>
                    </a:p>
                    <a:p>
                      <a:pPr marL="0" indent="0" algn="l" defTabSz="114300"/>
                      <a:endParaRPr lang="en-US" sz="3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3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3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3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6033614">
                <a:tc gridSpan="3">
                  <a:txBody>
                    <a:bodyPr/>
                    <a:lstStyle/>
                    <a:p>
                      <a:r>
                        <a:rPr lang="en-US" sz="3600" b="1" dirty="0">
                          <a:solidFill>
                            <a:srgbClr val="FFC000"/>
                          </a:solidFill>
                          <a:latin typeface="Arial" panose="020B0604020202020204" pitchFamily="34" charset="0"/>
                          <a:cs typeface="Arial" panose="020B0604020202020204" pitchFamily="34" charset="0"/>
                        </a:rPr>
                        <a:t>How to change the column layout configuration</a:t>
                      </a:r>
                    </a:p>
                    <a:p>
                      <a:r>
                        <a:rPr lang="en-US" sz="3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3200" dirty="0">
                          <a:solidFill>
                            <a:srgbClr val="D9D9D9"/>
                          </a:solidFill>
                          <a:latin typeface="Arial" panose="020B0604020202020204" pitchFamily="34" charset="0"/>
                          <a:cs typeface="Arial" panose="020B0604020202020204" pitchFamily="34" charset="0"/>
                        </a:rPr>
                        <a:t>You can see a tutorial here: </a:t>
                      </a:r>
                      <a:r>
                        <a:rPr lang="en-US" sz="3200" u="sng" dirty="0">
                          <a:solidFill>
                            <a:srgbClr val="FFC000"/>
                          </a:solidFill>
                          <a:latin typeface="Arial" panose="020B0604020202020204" pitchFamily="34" charset="0"/>
                          <a:cs typeface="Arial" panose="020B0604020202020204" pitchFamily="34" charset="0"/>
                        </a:rPr>
                        <a:t>https://</a:t>
                      </a:r>
                      <a:r>
                        <a:rPr lang="en-US" sz="3200" u="sng" dirty="0" err="1">
                          <a:solidFill>
                            <a:srgbClr val="FFC000"/>
                          </a:solidFill>
                          <a:latin typeface="Arial" panose="020B0604020202020204" pitchFamily="34" charset="0"/>
                          <a:cs typeface="Arial" panose="020B0604020202020204" pitchFamily="34" charset="0"/>
                        </a:rPr>
                        <a:t>www.posterpresentations.com</a:t>
                      </a:r>
                      <a:r>
                        <a:rPr lang="en-US" sz="3200" u="sng" dirty="0">
                          <a:solidFill>
                            <a:srgbClr val="FFC000"/>
                          </a:solidFill>
                          <a:latin typeface="Arial" panose="020B0604020202020204" pitchFamily="34" charset="0"/>
                          <a:cs typeface="Arial" panose="020B0604020202020204" pitchFamily="34" charset="0"/>
                        </a:rPr>
                        <a:t>/how-to-change-the-column-</a:t>
                      </a:r>
                      <a:r>
                        <a:rPr lang="en-US" sz="3200" u="sng" dirty="0" err="1">
                          <a:solidFill>
                            <a:srgbClr val="FFC000"/>
                          </a:solidFill>
                          <a:latin typeface="Arial" panose="020B0604020202020204" pitchFamily="34" charset="0"/>
                          <a:cs typeface="Arial" panose="020B0604020202020204" pitchFamily="34" charset="0"/>
                        </a:rPr>
                        <a:t>configuration.html</a:t>
                      </a:r>
                      <a:endParaRPr lang="en-US" sz="66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377683">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6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3200" noProof="0" dirty="0">
                          <a:solidFill>
                            <a:srgbClr val="D9D9D9"/>
                          </a:solidFill>
                          <a:latin typeface="Arial" panose="020B0604020202020204" pitchFamily="34" charset="0"/>
                          <a:cs typeface="Arial" panose="020B0604020202020204" pitchFamily="34" charset="0"/>
                        </a:rPr>
                        <a:t>The Quick Start</a:t>
                      </a:r>
                      <a:r>
                        <a:rPr lang="en-US" sz="3200" baseline="0" noProof="0" dirty="0">
                          <a:solidFill>
                            <a:srgbClr val="D9D9D9"/>
                          </a:solidFill>
                          <a:latin typeface="Arial" panose="020B0604020202020204" pitchFamily="34" charset="0"/>
                          <a:cs typeface="Arial" panose="020B0604020202020204" pitchFamily="34" charset="0"/>
                        </a:rPr>
                        <a:t> Guides</a:t>
                      </a:r>
                      <a:r>
                        <a:rPr lang="en-US" sz="3200" noProof="0" dirty="0">
                          <a:solidFill>
                            <a:srgbClr val="D9D9D9"/>
                          </a:solidFill>
                          <a:latin typeface="Arial" panose="020B0604020202020204" pitchFamily="34" charset="0"/>
                          <a:cs typeface="Arial" panose="020B0604020202020204" pitchFamily="34" charset="0"/>
                        </a:rPr>
                        <a:t> </a:t>
                      </a:r>
                      <a:r>
                        <a:rPr lang="en-US" sz="3200" u="sng" noProof="0" dirty="0">
                          <a:solidFill>
                            <a:srgbClr val="D9D9D9"/>
                          </a:solidFill>
                          <a:latin typeface="Arial" panose="020B0604020202020204" pitchFamily="34" charset="0"/>
                          <a:cs typeface="Arial" panose="020B0604020202020204" pitchFamily="34" charset="0"/>
                        </a:rPr>
                        <a:t>are outside the template’s printable area</a:t>
                      </a:r>
                      <a:r>
                        <a:rPr lang="en-US" sz="3200" noProof="0" dirty="0">
                          <a:solidFill>
                            <a:srgbClr val="D9D9D9"/>
                          </a:solidFill>
                          <a:latin typeface="Arial" panose="020B0604020202020204" pitchFamily="34" charset="0"/>
                          <a:cs typeface="Arial" panose="020B0604020202020204" pitchFamily="34" charset="0"/>
                        </a:rPr>
                        <a:t> and they will not be on the printed poster</a:t>
                      </a:r>
                      <a:r>
                        <a:rPr lang="en-US" sz="3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3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3200" baseline="0" noProof="0" dirty="0">
                          <a:solidFill>
                            <a:srgbClr val="D9D9D9"/>
                          </a:solidFill>
                          <a:latin typeface="Arial" panose="020B0604020202020204" pitchFamily="34" charset="0"/>
                          <a:cs typeface="Arial" panose="020B0604020202020204" pitchFamily="34" charset="0"/>
                        </a:rPr>
                        <a:t>To hide the guides click on the </a:t>
                      </a:r>
                      <a:r>
                        <a:rPr lang="en-US" sz="3200" b="1" baseline="0" noProof="0" dirty="0">
                          <a:solidFill>
                            <a:srgbClr val="D9D9D9"/>
                          </a:solidFill>
                          <a:latin typeface="Arial" panose="020B0604020202020204" pitchFamily="34" charset="0"/>
                          <a:cs typeface="Arial" panose="020B0604020202020204" pitchFamily="34" charset="0"/>
                        </a:rPr>
                        <a:t>Home</a:t>
                      </a:r>
                      <a:r>
                        <a:rPr lang="en-US" sz="3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3200" b="1" baseline="0" noProof="0" dirty="0">
                          <a:solidFill>
                            <a:srgbClr val="D9D9D9"/>
                          </a:solidFill>
                          <a:latin typeface="Arial" panose="020B0604020202020204" pitchFamily="34" charset="0"/>
                          <a:cs typeface="Arial" panose="020B0604020202020204" pitchFamily="34" charset="0"/>
                        </a:rPr>
                        <a:t>Layout</a:t>
                      </a:r>
                      <a:r>
                        <a:rPr lang="en-US" sz="3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3200" b="1" baseline="0" noProof="0" dirty="0">
                          <a:solidFill>
                            <a:srgbClr val="D9D9D9"/>
                          </a:solidFill>
                          <a:latin typeface="Arial" panose="020B0604020202020204" pitchFamily="34" charset="0"/>
                          <a:cs typeface="Arial" panose="020B0604020202020204" pitchFamily="34" charset="0"/>
                        </a:rPr>
                        <a:t>Without Guides </a:t>
                      </a:r>
                      <a:r>
                        <a:rPr lang="en-US" sz="3200" b="0" baseline="0" noProof="0" dirty="0">
                          <a:solidFill>
                            <a:srgbClr val="D9D9D9"/>
                          </a:solidFill>
                          <a:latin typeface="Arial" panose="020B0604020202020204" pitchFamily="34" charset="0"/>
                          <a:cs typeface="Arial" panose="020B0604020202020204" pitchFamily="34" charset="0"/>
                        </a:rPr>
                        <a:t>layout</a:t>
                      </a:r>
                      <a:r>
                        <a:rPr lang="en-US" sz="3200" baseline="0" noProof="0" dirty="0">
                          <a:solidFill>
                            <a:srgbClr val="D9D9D9"/>
                          </a:solidFill>
                          <a:latin typeface="Arial" panose="020B0604020202020204" pitchFamily="34" charset="0"/>
                          <a:cs typeface="Arial" panose="020B0604020202020204" pitchFamily="34" charset="0"/>
                        </a:rPr>
                        <a:t>.</a:t>
                      </a:r>
                      <a:endParaRPr lang="en-US" sz="3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7714992">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6553756">
                <a:tc>
                  <a:txBody>
                    <a:bodyPr/>
                    <a:lstStyle/>
                    <a:p>
                      <a:pPr rtl="0"/>
                      <a:r>
                        <a:rPr lang="en-US" sz="3200" b="1" dirty="0">
                          <a:solidFill>
                            <a:srgbClr val="FFC000"/>
                          </a:solidFill>
                          <a:latin typeface="Arial" panose="020B0604020202020204" pitchFamily="34" charset="0"/>
                          <a:cs typeface="Arial" panose="020B0604020202020204" pitchFamily="34" charset="0"/>
                        </a:rPr>
                        <a:t>How to</a:t>
                      </a:r>
                      <a:r>
                        <a:rPr lang="en-US" sz="3200" b="1" baseline="0" dirty="0">
                          <a:solidFill>
                            <a:srgbClr val="FFC000"/>
                          </a:solidFill>
                          <a:latin typeface="Arial" panose="020B0604020202020204" pitchFamily="34" charset="0"/>
                          <a:cs typeface="Arial" panose="020B0604020202020204" pitchFamily="34" charset="0"/>
                        </a:rPr>
                        <a:t> preview your poster prior to printing</a:t>
                      </a:r>
                      <a:endParaRPr lang="en-US" sz="3200" b="1" dirty="0">
                        <a:solidFill>
                          <a:srgbClr val="FFC000"/>
                        </a:solidFill>
                        <a:latin typeface="Arial" panose="020B0604020202020204" pitchFamily="34" charset="0"/>
                        <a:cs typeface="Arial" panose="020B0604020202020204" pitchFamily="34" charset="0"/>
                      </a:endParaRPr>
                    </a:p>
                    <a:p>
                      <a:pPr rtl="0"/>
                      <a:r>
                        <a:rPr lang="en-US" sz="2800" dirty="0">
                          <a:solidFill>
                            <a:srgbClr val="D9D9D9"/>
                          </a:solidFill>
                          <a:latin typeface="Arial" panose="020B0604020202020204" pitchFamily="34" charset="0"/>
                          <a:cs typeface="Arial" panose="020B0604020202020204" pitchFamily="34" charset="0"/>
                        </a:rPr>
                        <a:t>You can preview your poster at any time by pressing the </a:t>
                      </a:r>
                      <a:r>
                        <a:rPr lang="en-US" sz="2800" dirty="0">
                          <a:solidFill>
                            <a:srgbClr val="FFC000"/>
                          </a:solidFill>
                          <a:latin typeface="Arial" panose="020B0604020202020204" pitchFamily="34" charset="0"/>
                          <a:cs typeface="Arial" panose="020B0604020202020204" pitchFamily="34" charset="0"/>
                        </a:rPr>
                        <a:t>F5 key</a:t>
                      </a:r>
                      <a:r>
                        <a:rPr lang="en-US" sz="2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800" dirty="0">
                          <a:solidFill>
                            <a:srgbClr val="FFC000"/>
                          </a:solidFill>
                          <a:latin typeface="Arial" panose="020B0604020202020204" pitchFamily="34" charset="0"/>
                          <a:cs typeface="Arial" panose="020B0604020202020204" pitchFamily="34" charset="0"/>
                        </a:rPr>
                        <a:t>ESC key </a:t>
                      </a:r>
                      <a:r>
                        <a:rPr lang="en-US" sz="28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16600" b="1" dirty="0">
                          <a:solidFill>
                            <a:srgbClr val="D9D9D9"/>
                          </a:solidFill>
                          <a:latin typeface="Arial" panose="020B0604020202020204" pitchFamily="34" charset="0"/>
                          <a:cs typeface="Arial" panose="020B0604020202020204" pitchFamily="34" charset="0"/>
                        </a:rPr>
                        <a:t>F5</a:t>
                      </a:r>
                      <a:r>
                        <a:rPr lang="en-US" sz="3200" baseline="0" dirty="0">
                          <a:solidFill>
                            <a:srgbClr val="D9D9D9"/>
                          </a:solidFill>
                          <a:latin typeface="Arial" panose="020B0604020202020204" pitchFamily="34" charset="0"/>
                          <a:cs typeface="Arial" panose="020B0604020202020204" pitchFamily="34" charset="0"/>
                        </a:rPr>
                        <a:t> </a:t>
                      </a:r>
                      <a:endParaRPr lang="en-US" sz="32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752003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6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3200" noProof="0" dirty="0">
                          <a:solidFill>
                            <a:srgbClr val="D9D9D9"/>
                          </a:solidFill>
                          <a:latin typeface="Arial"/>
                          <a:cs typeface="Arial"/>
                        </a:rPr>
                        <a:t>When you are ready to have your poster printed go online to </a:t>
                      </a:r>
                      <a:r>
                        <a:rPr lang="en-US" sz="3200" noProof="0" dirty="0" err="1">
                          <a:solidFill>
                            <a:srgbClr val="FFC000"/>
                          </a:solidFill>
                          <a:latin typeface="Arial"/>
                          <a:cs typeface="Arial"/>
                        </a:rPr>
                        <a:t>PosterPresentations.com</a:t>
                      </a:r>
                      <a:r>
                        <a:rPr lang="en-US" sz="3200" noProof="0" dirty="0">
                          <a:solidFill>
                            <a:srgbClr val="D9D9D9"/>
                          </a:solidFill>
                          <a:latin typeface="Arial"/>
                          <a:cs typeface="Arial"/>
                        </a:rPr>
                        <a:t> and click on the "</a:t>
                      </a:r>
                      <a:r>
                        <a:rPr lang="en-US" sz="3200" noProof="0" dirty="0">
                          <a:solidFill>
                            <a:srgbClr val="FFC000"/>
                          </a:solidFill>
                          <a:latin typeface="Arial"/>
                          <a:cs typeface="Arial"/>
                        </a:rPr>
                        <a:t>Order Your Poster</a:t>
                      </a:r>
                      <a:r>
                        <a:rPr lang="en-US" sz="3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3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3200" noProof="0" dirty="0">
                          <a:solidFill>
                            <a:srgbClr val="D9D9D9"/>
                          </a:solidFill>
                          <a:latin typeface="Arial"/>
                          <a:cs typeface="Arial"/>
                        </a:rPr>
                      </a:br>
                      <a:r>
                        <a:rPr lang="en-US" sz="3200" noProof="0" dirty="0">
                          <a:solidFill>
                            <a:srgbClr val="D9D9D9"/>
                          </a:solidFill>
                          <a:latin typeface="Arial"/>
                          <a:cs typeface="Arial"/>
                        </a:rPr>
                        <a:t>Go to </a:t>
                      </a:r>
                      <a:r>
                        <a:rPr lang="en-US" sz="3200" noProof="0" dirty="0" err="1">
                          <a:solidFill>
                            <a:srgbClr val="FFC000"/>
                          </a:solidFill>
                          <a:latin typeface="Arial"/>
                          <a:cs typeface="Arial"/>
                        </a:rPr>
                        <a:t>PosterPresentations.com</a:t>
                      </a:r>
                      <a:r>
                        <a:rPr lang="en-US" sz="3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483277">
                <a:tc gridSpan="3">
                  <a:txBody>
                    <a:bodyPr/>
                    <a:lstStyle/>
                    <a:p>
                      <a:endParaRPr lang="en-US" sz="3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016224">
                <a:tc gridSpan="2">
                  <a:txBody>
                    <a:bodyPr/>
                    <a:lstStyle/>
                    <a:p>
                      <a:pPr>
                        <a:lnSpc>
                          <a:spcPts val="2600"/>
                        </a:lnSpc>
                      </a:pPr>
                      <a:r>
                        <a:rPr lang="en-US" sz="2400" dirty="0">
                          <a:solidFill>
                            <a:schemeClr val="bg1">
                              <a:lumMod val="85000"/>
                            </a:schemeClr>
                          </a:solidFill>
                          <a:latin typeface="Arial"/>
                          <a:cs typeface="Arial"/>
                        </a:rPr>
                        <a:t>© 2022</a:t>
                      </a:r>
                      <a:r>
                        <a:rPr lang="en-US" sz="2400" baseline="0" dirty="0">
                          <a:solidFill>
                            <a:schemeClr val="bg1">
                              <a:lumMod val="85000"/>
                            </a:schemeClr>
                          </a:solidFill>
                          <a:latin typeface="Arial"/>
                          <a:cs typeface="Arial"/>
                        </a:rPr>
                        <a:t> </a:t>
                      </a:r>
                      <a:r>
                        <a:rPr lang="en-US" sz="2400" dirty="0" err="1">
                          <a:solidFill>
                            <a:schemeClr val="bg1">
                              <a:lumMod val="85000"/>
                            </a:schemeClr>
                          </a:solidFill>
                          <a:latin typeface="Arial"/>
                          <a:cs typeface="Arial"/>
                        </a:rPr>
                        <a:t>PosterPresentations.com</a:t>
                      </a:r>
                      <a:br>
                        <a:rPr lang="en-US" sz="2400" dirty="0">
                          <a:solidFill>
                            <a:schemeClr val="bg1">
                              <a:lumMod val="85000"/>
                            </a:schemeClr>
                          </a:solidFill>
                          <a:latin typeface="Arial"/>
                          <a:cs typeface="Arial"/>
                        </a:rPr>
                      </a:br>
                      <a:r>
                        <a:rPr lang="en-US" sz="2400" dirty="0">
                          <a:solidFill>
                            <a:schemeClr val="bg1">
                              <a:lumMod val="85000"/>
                            </a:schemeClr>
                          </a:solidFill>
                          <a:latin typeface="Arial"/>
                          <a:cs typeface="Arial"/>
                        </a:rPr>
                        <a:t>2117 Fourth Street ,</a:t>
                      </a:r>
                      <a:r>
                        <a:rPr lang="en-US" sz="2400" baseline="0" dirty="0">
                          <a:solidFill>
                            <a:schemeClr val="bg1">
                              <a:lumMod val="85000"/>
                            </a:schemeClr>
                          </a:solidFill>
                          <a:latin typeface="Arial"/>
                          <a:cs typeface="Arial"/>
                        </a:rPr>
                        <a:t> STE C        </a:t>
                      </a:r>
                    </a:p>
                    <a:p>
                      <a:pPr>
                        <a:lnSpc>
                          <a:spcPts val="2600"/>
                        </a:lnSpc>
                      </a:pPr>
                      <a:r>
                        <a:rPr lang="en-US" sz="2400" baseline="0" dirty="0">
                          <a:solidFill>
                            <a:schemeClr val="bg1">
                              <a:lumMod val="85000"/>
                            </a:schemeClr>
                          </a:solidFill>
                          <a:latin typeface="Arial"/>
                          <a:cs typeface="Arial"/>
                        </a:rPr>
                        <a:t>Berkeley CA 94710 USA</a:t>
                      </a:r>
                      <a:endParaRPr lang="en-US" sz="2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200" b="1" dirty="0">
                          <a:solidFill>
                            <a:srgbClr val="D0D0D0"/>
                          </a:solidFill>
                          <a:latin typeface="Arial"/>
                          <a:cs typeface="Arial"/>
                        </a:rPr>
                        <a:t>For complete tutorials</a:t>
                      </a:r>
                      <a:r>
                        <a:rPr lang="en-US" sz="3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FFC000"/>
                          </a:solidFill>
                          <a:latin typeface="Arial"/>
                          <a:cs typeface="Arial"/>
                        </a:rPr>
                        <a:t>https://</a:t>
                      </a:r>
                      <a:r>
                        <a:rPr lang="en-US" sz="2400" b="1" dirty="0" err="1">
                          <a:solidFill>
                            <a:srgbClr val="FFC000"/>
                          </a:solidFill>
                          <a:latin typeface="Arial"/>
                          <a:cs typeface="Arial"/>
                        </a:rPr>
                        <a:t>www.posterpresentations.com</a:t>
                      </a:r>
                      <a:r>
                        <a:rPr lang="en-US" sz="2400" b="1" dirty="0">
                          <a:solidFill>
                            <a:srgbClr val="FFC000"/>
                          </a:solidFill>
                          <a:latin typeface="Arial"/>
                          <a:cs typeface="Arial"/>
                        </a:rPr>
                        <a:t>/</a:t>
                      </a:r>
                      <a:r>
                        <a:rPr lang="en-US" sz="2400" b="1" dirty="0" err="1">
                          <a:solidFill>
                            <a:srgbClr val="FFC000"/>
                          </a:solidFill>
                          <a:latin typeface="Arial"/>
                          <a:cs typeface="Arial"/>
                        </a:rPr>
                        <a:t>helpdesk.html</a:t>
                      </a:r>
                      <a:endParaRPr lang="en-US" sz="19900" dirty="0"/>
                    </a:p>
                  </a:txBody>
                  <a:tcPr marL="182880" marT="137160">
                    <a:solidFill>
                      <a:srgbClr val="010101"/>
                    </a:solidFill>
                  </a:tcPr>
                </a:tc>
                <a:extLst>
                  <a:ext uri="{0D108BD9-81ED-4DB2-BD59-A6C34878D82A}">
                    <a16:rowId xmlns:a16="http://schemas.microsoft.com/office/drawing/2014/main" val="10009"/>
                  </a:ext>
                </a:extLst>
              </a:tr>
            </a:tbl>
          </a:graphicData>
        </a:graphic>
      </p:graphicFrame>
      <p:grpSp>
        <p:nvGrpSpPr>
          <p:cNvPr id="5" name="Group 4">
            <a:extLst>
              <a:ext uri="{FF2B5EF4-FFF2-40B4-BE49-F238E27FC236}">
                <a16:creationId xmlns:a16="http://schemas.microsoft.com/office/drawing/2014/main" id="{95B833A2-978D-2EBD-A256-88D044679473}"/>
              </a:ext>
            </a:extLst>
          </p:cNvPr>
          <p:cNvGrpSpPr/>
          <p:nvPr userDrawn="1"/>
        </p:nvGrpSpPr>
        <p:grpSpPr>
          <a:xfrm>
            <a:off x="0" y="-1"/>
            <a:ext cx="32735838" cy="5293895"/>
            <a:chOff x="0" y="-1"/>
            <a:chExt cx="12192000" cy="1219223"/>
          </a:xfrm>
        </p:grpSpPr>
        <p:sp>
          <p:nvSpPr>
            <p:cNvPr id="6" name="Document 5">
              <a:extLst>
                <a:ext uri="{FF2B5EF4-FFF2-40B4-BE49-F238E27FC236}">
                  <a16:creationId xmlns:a16="http://schemas.microsoft.com/office/drawing/2014/main" id="{87030887-BE8A-834C-FEFA-9FA0DB78F4AB}"/>
                </a:ext>
              </a:extLst>
            </p:cNvPr>
            <p:cNvSpPr/>
            <p:nvPr/>
          </p:nvSpPr>
          <p:spPr>
            <a:xfrm>
              <a:off x="0" y="89065"/>
              <a:ext cx="12192000" cy="1130157"/>
            </a:xfrm>
            <a:prstGeom prst="flowChartDocument">
              <a:avLst/>
            </a:prstGeom>
            <a:gradFill>
              <a:gsLst>
                <a:gs pos="0">
                  <a:srgbClr val="C00000"/>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cument 6">
              <a:extLst>
                <a:ext uri="{FF2B5EF4-FFF2-40B4-BE49-F238E27FC236}">
                  <a16:creationId xmlns:a16="http://schemas.microsoft.com/office/drawing/2014/main" id="{F116E20B-1CFA-C108-6B90-643A50827B7F}"/>
                </a:ext>
              </a:extLst>
            </p:cNvPr>
            <p:cNvSpPr/>
            <p:nvPr/>
          </p:nvSpPr>
          <p:spPr>
            <a:xfrm>
              <a:off x="0" y="-1"/>
              <a:ext cx="12192000" cy="1130157"/>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4507640" rtl="0" eaLnBrk="1" latinLnBrk="0" hangingPunct="1">
        <a:spcBef>
          <a:spcPct val="0"/>
        </a:spcBef>
        <a:buNone/>
        <a:defRPr sz="9000" kern="1200">
          <a:solidFill>
            <a:schemeClr val="bg1"/>
          </a:solidFill>
          <a:latin typeface="Trebuchet MS" pitchFamily="34" charset="0"/>
          <a:ea typeface="+mj-ea"/>
          <a:cs typeface="+mj-cs"/>
        </a:defRPr>
      </a:lvl1pPr>
    </p:titleStyle>
    <p:bodyStyle>
      <a:lvl1pPr marL="1690365" indent="-1690365" algn="l" defTabSz="4507640" rtl="0" eaLnBrk="1" latinLnBrk="0" hangingPunct="1">
        <a:spcBef>
          <a:spcPct val="20000"/>
        </a:spcBef>
        <a:buFont typeface="Arial" pitchFamily="34" charset="0"/>
        <a:buChar char="•"/>
        <a:defRPr sz="15800" kern="1200">
          <a:solidFill>
            <a:schemeClr val="tx1"/>
          </a:solidFill>
          <a:latin typeface="+mn-lt"/>
          <a:ea typeface="+mn-ea"/>
          <a:cs typeface="+mn-cs"/>
        </a:defRPr>
      </a:lvl1pPr>
      <a:lvl2pPr marL="3662457" indent="-1408637" algn="l" defTabSz="4507640" rtl="0" eaLnBrk="1" latinLnBrk="0" hangingPunct="1">
        <a:spcBef>
          <a:spcPct val="20000"/>
        </a:spcBef>
        <a:buFont typeface="Arial" pitchFamily="34" charset="0"/>
        <a:buChar char="–"/>
        <a:defRPr sz="13900" kern="1200">
          <a:solidFill>
            <a:schemeClr val="tx1"/>
          </a:solidFill>
          <a:latin typeface="+mn-lt"/>
          <a:ea typeface="+mn-ea"/>
          <a:cs typeface="+mn-cs"/>
        </a:defRPr>
      </a:lvl2pPr>
      <a:lvl3pPr marL="5634551" indent="-1126911" algn="l" defTabSz="4507640" rtl="0" eaLnBrk="1" latinLnBrk="0" hangingPunct="1">
        <a:spcBef>
          <a:spcPct val="20000"/>
        </a:spcBef>
        <a:buFont typeface="Arial" pitchFamily="34" charset="0"/>
        <a:buChar char="•"/>
        <a:defRPr sz="11900" kern="1200">
          <a:solidFill>
            <a:schemeClr val="tx1"/>
          </a:solidFill>
          <a:latin typeface="+mn-lt"/>
          <a:ea typeface="+mn-ea"/>
          <a:cs typeface="+mn-cs"/>
        </a:defRPr>
      </a:lvl3pPr>
      <a:lvl4pPr marL="788837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4pPr>
      <a:lvl5pPr marL="1014218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5pPr>
      <a:lvl6pPr marL="1239601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6pPr>
      <a:lvl7pPr marL="14649828"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7pPr>
      <a:lvl8pPr marL="1690364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8pPr>
      <a:lvl9pPr marL="1915746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9pPr>
    </p:bodyStyle>
    <p:otherStyle>
      <a:defPPr>
        <a:defRPr lang="en-US"/>
      </a:defPPr>
      <a:lvl1pPr marL="0" algn="l" defTabSz="4507640" rtl="0" eaLnBrk="1" latinLnBrk="0" hangingPunct="1">
        <a:defRPr sz="8900" kern="1200">
          <a:solidFill>
            <a:schemeClr val="tx1"/>
          </a:solidFill>
          <a:latin typeface="+mn-lt"/>
          <a:ea typeface="+mn-ea"/>
          <a:cs typeface="+mn-cs"/>
        </a:defRPr>
      </a:lvl1pPr>
      <a:lvl2pPr marL="2253821" algn="l" defTabSz="4507640" rtl="0" eaLnBrk="1" latinLnBrk="0" hangingPunct="1">
        <a:defRPr sz="8900" kern="1200">
          <a:solidFill>
            <a:schemeClr val="tx1"/>
          </a:solidFill>
          <a:latin typeface="+mn-lt"/>
          <a:ea typeface="+mn-ea"/>
          <a:cs typeface="+mn-cs"/>
        </a:defRPr>
      </a:lvl2pPr>
      <a:lvl3pPr marL="4507640" algn="l" defTabSz="4507640" rtl="0" eaLnBrk="1" latinLnBrk="0" hangingPunct="1">
        <a:defRPr sz="8900" kern="1200">
          <a:solidFill>
            <a:schemeClr val="tx1"/>
          </a:solidFill>
          <a:latin typeface="+mn-lt"/>
          <a:ea typeface="+mn-ea"/>
          <a:cs typeface="+mn-cs"/>
        </a:defRPr>
      </a:lvl3pPr>
      <a:lvl4pPr marL="6761459" algn="l" defTabSz="4507640" rtl="0" eaLnBrk="1" latinLnBrk="0" hangingPunct="1">
        <a:defRPr sz="8900" kern="1200">
          <a:solidFill>
            <a:schemeClr val="tx1"/>
          </a:solidFill>
          <a:latin typeface="+mn-lt"/>
          <a:ea typeface="+mn-ea"/>
          <a:cs typeface="+mn-cs"/>
        </a:defRPr>
      </a:lvl4pPr>
      <a:lvl5pPr marL="9015279" algn="l" defTabSz="4507640" rtl="0" eaLnBrk="1" latinLnBrk="0" hangingPunct="1">
        <a:defRPr sz="8900" kern="1200">
          <a:solidFill>
            <a:schemeClr val="tx1"/>
          </a:solidFill>
          <a:latin typeface="+mn-lt"/>
          <a:ea typeface="+mn-ea"/>
          <a:cs typeface="+mn-cs"/>
        </a:defRPr>
      </a:lvl5pPr>
      <a:lvl6pPr marL="11269100" algn="l" defTabSz="4507640" rtl="0" eaLnBrk="1" latinLnBrk="0" hangingPunct="1">
        <a:defRPr sz="8900" kern="1200">
          <a:solidFill>
            <a:schemeClr val="tx1"/>
          </a:solidFill>
          <a:latin typeface="+mn-lt"/>
          <a:ea typeface="+mn-ea"/>
          <a:cs typeface="+mn-cs"/>
        </a:defRPr>
      </a:lvl6pPr>
      <a:lvl7pPr marL="13522921" algn="l" defTabSz="4507640" rtl="0" eaLnBrk="1" latinLnBrk="0" hangingPunct="1">
        <a:defRPr sz="8900" kern="1200">
          <a:solidFill>
            <a:schemeClr val="tx1"/>
          </a:solidFill>
          <a:latin typeface="+mn-lt"/>
          <a:ea typeface="+mn-ea"/>
          <a:cs typeface="+mn-cs"/>
        </a:defRPr>
      </a:lvl7pPr>
      <a:lvl8pPr marL="15776740" algn="l" defTabSz="4507640" rtl="0" eaLnBrk="1" latinLnBrk="0" hangingPunct="1">
        <a:defRPr sz="8900" kern="1200">
          <a:solidFill>
            <a:schemeClr val="tx1"/>
          </a:solidFill>
          <a:latin typeface="+mn-lt"/>
          <a:ea typeface="+mn-ea"/>
          <a:cs typeface="+mn-cs"/>
        </a:defRPr>
      </a:lvl8pPr>
      <a:lvl9pPr marL="18030561" algn="l" defTabSz="4507640" rtl="0" eaLnBrk="1" latinLnBrk="0" hangingPunct="1">
        <a:defRPr sz="8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1" name="Text Box 14"/>
          <p:cNvSpPr txBox="1">
            <a:spLocks noChangeArrowheads="1"/>
          </p:cNvSpPr>
          <p:nvPr userDrawn="1"/>
        </p:nvSpPr>
        <p:spPr bwMode="auto">
          <a:xfrm>
            <a:off x="1625371" y="42996689"/>
            <a:ext cx="2413230" cy="343928"/>
          </a:xfrm>
          <a:prstGeom prst="rect">
            <a:avLst/>
          </a:prstGeom>
          <a:noFill/>
          <a:ln w="9525">
            <a:noFill/>
            <a:miter lim="800000"/>
            <a:headEnd/>
            <a:tailEnd/>
          </a:ln>
          <a:effectLst/>
        </p:spPr>
        <p:txBody>
          <a:bodyPr wrap="square" lIns="93732" tIns="46857" rIns="93732" bIns="46857">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1335127615"/>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4507640" rtl="0" eaLnBrk="1" latinLnBrk="0" hangingPunct="1">
        <a:spcBef>
          <a:spcPct val="0"/>
        </a:spcBef>
        <a:buNone/>
        <a:defRPr sz="9000" kern="1200">
          <a:solidFill>
            <a:schemeClr val="bg1"/>
          </a:solidFill>
          <a:latin typeface="Trebuchet MS" pitchFamily="34" charset="0"/>
          <a:ea typeface="+mj-ea"/>
          <a:cs typeface="+mj-cs"/>
        </a:defRPr>
      </a:lvl1pPr>
    </p:titleStyle>
    <p:bodyStyle>
      <a:lvl1pPr marL="1690365" indent="-1690365" algn="l" defTabSz="4507640" rtl="0" eaLnBrk="1" latinLnBrk="0" hangingPunct="1">
        <a:spcBef>
          <a:spcPct val="20000"/>
        </a:spcBef>
        <a:buFont typeface="Arial" pitchFamily="34" charset="0"/>
        <a:buChar char="•"/>
        <a:defRPr sz="15800" kern="1200">
          <a:solidFill>
            <a:schemeClr val="tx1"/>
          </a:solidFill>
          <a:latin typeface="+mn-lt"/>
          <a:ea typeface="+mn-ea"/>
          <a:cs typeface="+mn-cs"/>
        </a:defRPr>
      </a:lvl1pPr>
      <a:lvl2pPr marL="3662457" indent="-1408637" algn="l" defTabSz="4507640" rtl="0" eaLnBrk="1" latinLnBrk="0" hangingPunct="1">
        <a:spcBef>
          <a:spcPct val="20000"/>
        </a:spcBef>
        <a:buFont typeface="Arial" pitchFamily="34" charset="0"/>
        <a:buChar char="–"/>
        <a:defRPr sz="13900" kern="1200">
          <a:solidFill>
            <a:schemeClr val="tx1"/>
          </a:solidFill>
          <a:latin typeface="+mn-lt"/>
          <a:ea typeface="+mn-ea"/>
          <a:cs typeface="+mn-cs"/>
        </a:defRPr>
      </a:lvl2pPr>
      <a:lvl3pPr marL="5634551" indent="-1126911" algn="l" defTabSz="4507640" rtl="0" eaLnBrk="1" latinLnBrk="0" hangingPunct="1">
        <a:spcBef>
          <a:spcPct val="20000"/>
        </a:spcBef>
        <a:buFont typeface="Arial" pitchFamily="34" charset="0"/>
        <a:buChar char="•"/>
        <a:defRPr sz="11900" kern="1200">
          <a:solidFill>
            <a:schemeClr val="tx1"/>
          </a:solidFill>
          <a:latin typeface="+mn-lt"/>
          <a:ea typeface="+mn-ea"/>
          <a:cs typeface="+mn-cs"/>
        </a:defRPr>
      </a:lvl3pPr>
      <a:lvl4pPr marL="788837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4pPr>
      <a:lvl5pPr marL="1014218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5pPr>
      <a:lvl6pPr marL="1239601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6pPr>
      <a:lvl7pPr marL="14649828"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7pPr>
      <a:lvl8pPr marL="1690364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8pPr>
      <a:lvl9pPr marL="1915746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9pPr>
    </p:bodyStyle>
    <p:otherStyle>
      <a:defPPr>
        <a:defRPr lang="en-US"/>
      </a:defPPr>
      <a:lvl1pPr marL="0" algn="l" defTabSz="4507640" rtl="0" eaLnBrk="1" latinLnBrk="0" hangingPunct="1">
        <a:defRPr sz="8900" kern="1200">
          <a:solidFill>
            <a:schemeClr val="tx1"/>
          </a:solidFill>
          <a:latin typeface="+mn-lt"/>
          <a:ea typeface="+mn-ea"/>
          <a:cs typeface="+mn-cs"/>
        </a:defRPr>
      </a:lvl1pPr>
      <a:lvl2pPr marL="2253821" algn="l" defTabSz="4507640" rtl="0" eaLnBrk="1" latinLnBrk="0" hangingPunct="1">
        <a:defRPr sz="8900" kern="1200">
          <a:solidFill>
            <a:schemeClr val="tx1"/>
          </a:solidFill>
          <a:latin typeface="+mn-lt"/>
          <a:ea typeface="+mn-ea"/>
          <a:cs typeface="+mn-cs"/>
        </a:defRPr>
      </a:lvl2pPr>
      <a:lvl3pPr marL="4507640" algn="l" defTabSz="4507640" rtl="0" eaLnBrk="1" latinLnBrk="0" hangingPunct="1">
        <a:defRPr sz="8900" kern="1200">
          <a:solidFill>
            <a:schemeClr val="tx1"/>
          </a:solidFill>
          <a:latin typeface="+mn-lt"/>
          <a:ea typeface="+mn-ea"/>
          <a:cs typeface="+mn-cs"/>
        </a:defRPr>
      </a:lvl3pPr>
      <a:lvl4pPr marL="6761459" algn="l" defTabSz="4507640" rtl="0" eaLnBrk="1" latinLnBrk="0" hangingPunct="1">
        <a:defRPr sz="8900" kern="1200">
          <a:solidFill>
            <a:schemeClr val="tx1"/>
          </a:solidFill>
          <a:latin typeface="+mn-lt"/>
          <a:ea typeface="+mn-ea"/>
          <a:cs typeface="+mn-cs"/>
        </a:defRPr>
      </a:lvl4pPr>
      <a:lvl5pPr marL="9015279" algn="l" defTabSz="4507640" rtl="0" eaLnBrk="1" latinLnBrk="0" hangingPunct="1">
        <a:defRPr sz="8900" kern="1200">
          <a:solidFill>
            <a:schemeClr val="tx1"/>
          </a:solidFill>
          <a:latin typeface="+mn-lt"/>
          <a:ea typeface="+mn-ea"/>
          <a:cs typeface="+mn-cs"/>
        </a:defRPr>
      </a:lvl5pPr>
      <a:lvl6pPr marL="11269100" algn="l" defTabSz="4507640" rtl="0" eaLnBrk="1" latinLnBrk="0" hangingPunct="1">
        <a:defRPr sz="8900" kern="1200">
          <a:solidFill>
            <a:schemeClr val="tx1"/>
          </a:solidFill>
          <a:latin typeface="+mn-lt"/>
          <a:ea typeface="+mn-ea"/>
          <a:cs typeface="+mn-cs"/>
        </a:defRPr>
      </a:lvl6pPr>
      <a:lvl7pPr marL="13522921" algn="l" defTabSz="4507640" rtl="0" eaLnBrk="1" latinLnBrk="0" hangingPunct="1">
        <a:defRPr sz="8900" kern="1200">
          <a:solidFill>
            <a:schemeClr val="tx1"/>
          </a:solidFill>
          <a:latin typeface="+mn-lt"/>
          <a:ea typeface="+mn-ea"/>
          <a:cs typeface="+mn-cs"/>
        </a:defRPr>
      </a:lvl7pPr>
      <a:lvl8pPr marL="15776740" algn="l" defTabSz="4507640" rtl="0" eaLnBrk="1" latinLnBrk="0" hangingPunct="1">
        <a:defRPr sz="8900" kern="1200">
          <a:solidFill>
            <a:schemeClr val="tx1"/>
          </a:solidFill>
          <a:latin typeface="+mn-lt"/>
          <a:ea typeface="+mn-ea"/>
          <a:cs typeface="+mn-cs"/>
        </a:defRPr>
      </a:lvl8pPr>
      <a:lvl9pPr marL="18030561" algn="l" defTabSz="4507640" rtl="0" eaLnBrk="1" latinLnBrk="0" hangingPunct="1">
        <a:defRPr sz="8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5E1057-F6A8-3B9E-386D-F62A7F01C282}"/>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3CD0AAB7-052A-9DB0-26C9-93018D7511B0}"/>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6617DBE1-FD59-8682-BDBD-30DA579A0F1C}"/>
              </a:ext>
            </a:extLst>
          </p:cNvPr>
          <p:cNvSpPr>
            <a:spLocks noGrp="1"/>
          </p:cNvSpPr>
          <p:nvPr>
            <p:ph type="body" sz="quarter" idx="20"/>
          </p:nvPr>
        </p:nvSpPr>
        <p:spPr/>
        <p:txBody>
          <a:bodyPr/>
          <a:lstStyle/>
          <a:p>
            <a:endParaRPr lang="en-US"/>
          </a:p>
        </p:txBody>
      </p:sp>
      <p:sp>
        <p:nvSpPr>
          <p:cNvPr id="5" name="Text Placeholder 4">
            <a:extLst>
              <a:ext uri="{FF2B5EF4-FFF2-40B4-BE49-F238E27FC236}">
                <a16:creationId xmlns:a16="http://schemas.microsoft.com/office/drawing/2014/main" id="{A4290719-C296-47E9-339C-EF76C7A901E2}"/>
              </a:ext>
            </a:extLst>
          </p:cNvPr>
          <p:cNvSpPr>
            <a:spLocks noGrp="1"/>
          </p:cNvSpPr>
          <p:nvPr>
            <p:ph type="body" sz="quarter" idx="25"/>
          </p:nvPr>
        </p:nvSpPr>
        <p:spPr/>
        <p:txBody>
          <a:bodyPr/>
          <a:lstStyle/>
          <a:p>
            <a:endParaRPr lang="en-US"/>
          </a:p>
        </p:txBody>
      </p:sp>
      <p:sp>
        <p:nvSpPr>
          <p:cNvPr id="6" name="Text Placeholder 5">
            <a:extLst>
              <a:ext uri="{FF2B5EF4-FFF2-40B4-BE49-F238E27FC236}">
                <a16:creationId xmlns:a16="http://schemas.microsoft.com/office/drawing/2014/main" id="{9E35BD99-B81F-C55A-FA6F-B45691C71062}"/>
              </a:ext>
            </a:extLst>
          </p:cNvPr>
          <p:cNvSpPr>
            <a:spLocks noGrp="1"/>
          </p:cNvSpPr>
          <p:nvPr>
            <p:ph type="body" sz="quarter" idx="26"/>
          </p:nvPr>
        </p:nvSpPr>
        <p:spPr/>
        <p:txBody>
          <a:bodyPr/>
          <a:lstStyle/>
          <a:p>
            <a:endParaRPr lang="en-US"/>
          </a:p>
        </p:txBody>
      </p:sp>
      <p:sp>
        <p:nvSpPr>
          <p:cNvPr id="7" name="Text Placeholder 6">
            <a:extLst>
              <a:ext uri="{FF2B5EF4-FFF2-40B4-BE49-F238E27FC236}">
                <a16:creationId xmlns:a16="http://schemas.microsoft.com/office/drawing/2014/main" id="{E13D49D6-F018-6F56-7841-3193F93D8952}"/>
              </a:ext>
            </a:extLst>
          </p:cNvPr>
          <p:cNvSpPr>
            <a:spLocks noGrp="1"/>
          </p:cNvSpPr>
          <p:nvPr>
            <p:ph type="body" sz="quarter" idx="27"/>
          </p:nvPr>
        </p:nvSpPr>
        <p:spPr/>
        <p:txBody>
          <a:bodyPr/>
          <a:lstStyle/>
          <a:p>
            <a:endParaRPr lang="en-US"/>
          </a:p>
        </p:txBody>
      </p:sp>
      <p:sp>
        <p:nvSpPr>
          <p:cNvPr id="8" name="Text Placeholder 7">
            <a:extLst>
              <a:ext uri="{FF2B5EF4-FFF2-40B4-BE49-F238E27FC236}">
                <a16:creationId xmlns:a16="http://schemas.microsoft.com/office/drawing/2014/main" id="{2158EC1E-0B0E-F949-158C-5BE98E51E146}"/>
              </a:ext>
            </a:extLst>
          </p:cNvPr>
          <p:cNvSpPr>
            <a:spLocks noGrp="1"/>
          </p:cNvSpPr>
          <p:nvPr>
            <p:ph type="body" sz="quarter" idx="28"/>
          </p:nvPr>
        </p:nvSpPr>
        <p:spPr/>
        <p:txBody>
          <a:bodyPr/>
          <a:lstStyle/>
          <a:p>
            <a:endParaRPr lang="en-US"/>
          </a:p>
        </p:txBody>
      </p:sp>
      <p:sp>
        <p:nvSpPr>
          <p:cNvPr id="9" name="Text Placeholder 8">
            <a:extLst>
              <a:ext uri="{FF2B5EF4-FFF2-40B4-BE49-F238E27FC236}">
                <a16:creationId xmlns:a16="http://schemas.microsoft.com/office/drawing/2014/main" id="{04D19484-47BC-37FE-0A45-0AA9A7A3EF7D}"/>
              </a:ext>
            </a:extLst>
          </p:cNvPr>
          <p:cNvSpPr>
            <a:spLocks noGrp="1"/>
          </p:cNvSpPr>
          <p:nvPr>
            <p:ph type="body" sz="quarter" idx="29"/>
          </p:nvPr>
        </p:nvSpPr>
        <p:spPr/>
        <p:txBody>
          <a:bodyPr/>
          <a:lstStyle/>
          <a:p>
            <a:endParaRPr lang="en-US"/>
          </a:p>
        </p:txBody>
      </p:sp>
      <p:sp>
        <p:nvSpPr>
          <p:cNvPr id="10" name="Text Placeholder 9">
            <a:extLst>
              <a:ext uri="{FF2B5EF4-FFF2-40B4-BE49-F238E27FC236}">
                <a16:creationId xmlns:a16="http://schemas.microsoft.com/office/drawing/2014/main" id="{C6203B07-DFE1-A235-F91E-3F2E7200AAE1}"/>
              </a:ext>
            </a:extLst>
          </p:cNvPr>
          <p:cNvSpPr>
            <a:spLocks noGrp="1"/>
          </p:cNvSpPr>
          <p:nvPr>
            <p:ph type="body" sz="quarter" idx="30"/>
          </p:nvPr>
        </p:nvSpPr>
        <p:spPr/>
        <p:txBody>
          <a:bodyPr/>
          <a:lstStyle/>
          <a:p>
            <a:endParaRPr lang="en-US"/>
          </a:p>
        </p:txBody>
      </p:sp>
      <p:sp>
        <p:nvSpPr>
          <p:cNvPr id="11" name="Text Placeholder 10">
            <a:extLst>
              <a:ext uri="{FF2B5EF4-FFF2-40B4-BE49-F238E27FC236}">
                <a16:creationId xmlns:a16="http://schemas.microsoft.com/office/drawing/2014/main" id="{A6E43549-086B-F367-AD5C-9F69B6024881}"/>
              </a:ext>
            </a:extLst>
          </p:cNvPr>
          <p:cNvSpPr>
            <a:spLocks noGrp="1"/>
          </p:cNvSpPr>
          <p:nvPr>
            <p:ph type="body" sz="quarter" idx="96"/>
          </p:nvPr>
        </p:nvSpPr>
        <p:spPr/>
        <p:txBody>
          <a:bodyPr/>
          <a:lstStyle/>
          <a:p>
            <a:endParaRPr lang="en-US"/>
          </a:p>
        </p:txBody>
      </p:sp>
      <p:sp>
        <p:nvSpPr>
          <p:cNvPr id="12" name="Text Placeholder 11">
            <a:extLst>
              <a:ext uri="{FF2B5EF4-FFF2-40B4-BE49-F238E27FC236}">
                <a16:creationId xmlns:a16="http://schemas.microsoft.com/office/drawing/2014/main" id="{1F2CC39B-613B-8E6C-E1BB-F1322FA80216}"/>
              </a:ext>
            </a:extLst>
          </p:cNvPr>
          <p:cNvSpPr>
            <a:spLocks noGrp="1"/>
          </p:cNvSpPr>
          <p:nvPr>
            <p:ph type="body" sz="quarter" idx="150"/>
          </p:nvPr>
        </p:nvSpPr>
        <p:spPr/>
        <p:txBody>
          <a:bodyPr/>
          <a:lstStyle/>
          <a:p>
            <a:endParaRPr lang="en-US"/>
          </a:p>
        </p:txBody>
      </p:sp>
      <p:sp>
        <p:nvSpPr>
          <p:cNvPr id="13" name="Text Placeholder 12">
            <a:extLst>
              <a:ext uri="{FF2B5EF4-FFF2-40B4-BE49-F238E27FC236}">
                <a16:creationId xmlns:a16="http://schemas.microsoft.com/office/drawing/2014/main" id="{7D774D09-D91C-5D97-C0F3-811BF0442002}"/>
              </a:ext>
            </a:extLst>
          </p:cNvPr>
          <p:cNvSpPr>
            <a:spLocks noGrp="1"/>
          </p:cNvSpPr>
          <p:nvPr>
            <p:ph type="body" sz="quarter" idx="151"/>
          </p:nvPr>
        </p:nvSpPr>
        <p:spPr/>
        <p:txBody>
          <a:bodyPr/>
          <a:lstStyle/>
          <a:p>
            <a:endParaRPr lang="en-US"/>
          </a:p>
        </p:txBody>
      </p:sp>
      <p:sp>
        <p:nvSpPr>
          <p:cNvPr id="14" name="Text Placeholder 13">
            <a:extLst>
              <a:ext uri="{FF2B5EF4-FFF2-40B4-BE49-F238E27FC236}">
                <a16:creationId xmlns:a16="http://schemas.microsoft.com/office/drawing/2014/main" id="{DC2FC876-5EF0-DF85-D6D9-FF07AE05422D}"/>
              </a:ext>
            </a:extLst>
          </p:cNvPr>
          <p:cNvSpPr>
            <a:spLocks noGrp="1"/>
          </p:cNvSpPr>
          <p:nvPr>
            <p:ph type="body" sz="quarter" idx="153"/>
          </p:nvPr>
        </p:nvSpPr>
        <p:spPr/>
        <p:txBody>
          <a:bodyPr/>
          <a:lstStyle/>
          <a:p>
            <a:endParaRPr lang="en-US"/>
          </a:p>
        </p:txBody>
      </p:sp>
      <p:sp>
        <p:nvSpPr>
          <p:cNvPr id="15" name="Text Placeholder 14">
            <a:extLst>
              <a:ext uri="{FF2B5EF4-FFF2-40B4-BE49-F238E27FC236}">
                <a16:creationId xmlns:a16="http://schemas.microsoft.com/office/drawing/2014/main" id="{5AAC9A73-2906-57FF-D1DD-F2F203739357}"/>
              </a:ext>
            </a:extLst>
          </p:cNvPr>
          <p:cNvSpPr>
            <a:spLocks noGrp="1"/>
          </p:cNvSpPr>
          <p:nvPr>
            <p:ph type="body" sz="quarter" idx="154"/>
          </p:nvPr>
        </p:nvSpPr>
        <p:spPr/>
        <p:txBody>
          <a:bodyPr/>
          <a:lstStyle/>
          <a:p>
            <a:endParaRPr lang="en-US"/>
          </a:p>
        </p:txBody>
      </p:sp>
      <p:sp>
        <p:nvSpPr>
          <p:cNvPr id="16" name="Text Placeholder 15">
            <a:extLst>
              <a:ext uri="{FF2B5EF4-FFF2-40B4-BE49-F238E27FC236}">
                <a16:creationId xmlns:a16="http://schemas.microsoft.com/office/drawing/2014/main" id="{37C3CD4B-BC84-E1B6-C58A-8BCEC0F537C4}"/>
              </a:ext>
            </a:extLst>
          </p:cNvPr>
          <p:cNvSpPr>
            <a:spLocks noGrp="1"/>
          </p:cNvSpPr>
          <p:nvPr>
            <p:ph type="body" sz="quarter" idx="155"/>
          </p:nvPr>
        </p:nvSpPr>
        <p:spPr/>
        <p:txBody>
          <a:bodyPr/>
          <a:lstStyle/>
          <a:p>
            <a:endParaRPr lang="en-US"/>
          </a:p>
        </p:txBody>
      </p:sp>
    </p:spTree>
    <p:extLst>
      <p:ext uri="{BB962C8B-B14F-4D97-AF65-F5344CB8AC3E}">
        <p14:creationId xmlns:p14="http://schemas.microsoft.com/office/powerpoint/2010/main" val="3299181156"/>
      </p:ext>
    </p:extLst>
  </p:cSld>
  <p:clrMapOvr>
    <a:masterClrMapping/>
  </p:clrMapOvr>
</p:sld>
</file>

<file path=ppt/theme/theme1.xml><?xml version="1.0" encoding="utf-8"?>
<a:theme xmlns:a="http://schemas.openxmlformats.org/drawingml/2006/main" name="91CMx122CM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PosterPresentations.com-91CMx122CM</Template>
  <TotalTime>1398</TotalTime>
  <Words>0</Words>
  <Application>Microsoft Macintosh PowerPoint</Application>
  <PresentationFormat>Custom</PresentationFormat>
  <Paragraphs>0</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Century Gothic</vt:lpstr>
      <vt:lpstr>Times New Roman</vt:lpstr>
      <vt:lpstr>Trebuchet MS</vt:lpstr>
      <vt:lpstr>91CMx122CM template</vt:lpstr>
      <vt:lpstr>Without guides</vt:lpstr>
      <vt:lpstr>PowerPoint Presentation</vt:lpstr>
    </vt:vector>
  </TitlesOfParts>
  <Manager>A. Kotoulas </Manager>
  <Company>Canterbury Media Services, Inc. </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91x122cm PowerPoint Presentation</dc:title>
  <dc:subject>Research poster presentation template </dc:subject>
  <dc:creator>PosterPresentations.com</dc:creator>
  <cp:keywords>91x122cm Powerpoint poster template, scientific poster template, research poster template </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
</dc:description>
  <cp:lastModifiedBy>Station 5</cp:lastModifiedBy>
  <cp:revision>32</cp:revision>
  <dcterms:created xsi:type="dcterms:W3CDTF">2012-02-10T00:16:25Z</dcterms:created>
  <dcterms:modified xsi:type="dcterms:W3CDTF">2022-05-27T19:44:13Z</dcterms:modified>
  <cp:category>Research poster templates </cp:category>
</cp:coreProperties>
</file>