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9"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6" autoAdjust="0"/>
    <p:restoredTop sz="94763" autoAdjust="0"/>
  </p:normalViewPr>
  <p:slideViewPr>
    <p:cSldViewPr snapToGrid="0" snapToObjects="1" showGuides="1">
      <p:cViewPr varScale="1">
        <p:scale>
          <a:sx n="26" d="100"/>
          <a:sy n="26" d="100"/>
        </p:scale>
        <p:origin x="3288" y="368"/>
      </p:cViewPr>
      <p:guideLst>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6351522"/>
            <a:ext cx="14299153"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5612596"/>
            <a:ext cx="14287866"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23691" y="12033998"/>
            <a:ext cx="14291358"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5612596"/>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6351522"/>
            <a:ext cx="1428768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143082" y="30764007"/>
            <a:ext cx="14283756"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137606" y="31557290"/>
            <a:ext cx="1428923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9879" y="38373782"/>
            <a:ext cx="14276605"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8804" y="39187065"/>
            <a:ext cx="14283756"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11171" y="12829142"/>
            <a:ext cx="14300387"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8" y="2637291"/>
            <a:ext cx="22093415" cy="632103"/>
          </a:xfrm>
          <a:prstGeom prst="rect">
            <a:avLst/>
          </a:prstGeom>
        </p:spPr>
        <p:txBody>
          <a:bodyPr lIns="77349" tIns="38675" rIns="77349" bIns="38675"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8" y="1600973"/>
            <a:ext cx="22093415" cy="816769"/>
          </a:xfrm>
          <a:prstGeom prst="rect">
            <a:avLst/>
          </a:prstGeom>
        </p:spPr>
        <p:txBody>
          <a:bodyPr lIns="77349" tIns="38675" rIns="77349" bIns="38675"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01500"/>
            <a:ext cx="22093415" cy="1186101"/>
          </a:xfrm>
          <a:prstGeom prst="rect">
            <a:avLst/>
          </a:prstGeom>
        </p:spPr>
        <p:txBody>
          <a:bodyPr lIns="77349" tIns="38675" rIns="77349" bIns="38675" anchor="t" anchorCtr="0">
            <a:spAutoFit/>
          </a:bodyPr>
          <a:lstStyle>
            <a:lvl1pPr marL="0" indent="0" algn="ctr">
              <a:buFontTx/>
              <a:buNone/>
              <a:defRPr sz="7200" b="1">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
        <p:nvSpPr>
          <p:cNvPr id="15" name="Text Placeholder 5">
            <a:extLst>
              <a:ext uri="{FF2B5EF4-FFF2-40B4-BE49-F238E27FC236}">
                <a16:creationId xmlns:a16="http://schemas.microsoft.com/office/drawing/2014/main" id="{91553DFA-3759-97FC-6057-3E4D25ACE4EA}"/>
              </a:ext>
            </a:extLst>
          </p:cNvPr>
          <p:cNvSpPr>
            <a:spLocks noGrp="1"/>
          </p:cNvSpPr>
          <p:nvPr>
            <p:ph type="body" sz="quarter" idx="154" hasCustomPrompt="1"/>
          </p:nvPr>
        </p:nvSpPr>
        <p:spPr>
          <a:xfrm>
            <a:off x="611171" y="21244368"/>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RESULTS</a:t>
            </a:r>
          </a:p>
        </p:txBody>
      </p:sp>
      <p:sp>
        <p:nvSpPr>
          <p:cNvPr id="16" name="Text Placeholder 3">
            <a:extLst>
              <a:ext uri="{FF2B5EF4-FFF2-40B4-BE49-F238E27FC236}">
                <a16:creationId xmlns:a16="http://schemas.microsoft.com/office/drawing/2014/main" id="{70663D4D-35BB-69EF-74B7-C3C56D6AC115}"/>
              </a:ext>
            </a:extLst>
          </p:cNvPr>
          <p:cNvSpPr>
            <a:spLocks noGrp="1"/>
          </p:cNvSpPr>
          <p:nvPr>
            <p:ph type="body" sz="quarter" idx="155" hasCustomPrompt="1"/>
          </p:nvPr>
        </p:nvSpPr>
        <p:spPr>
          <a:xfrm>
            <a:off x="611171" y="21983294"/>
            <a:ext cx="1428768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9448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D45A12-285B-2372-E256-22B3AA0A547D}"/>
              </a:ext>
            </a:extLst>
          </p:cNvPr>
          <p:cNvSpPr/>
          <p:nvPr userDrawn="1"/>
        </p:nvSpPr>
        <p:spPr>
          <a:xfrm>
            <a:off x="-1" y="41605201"/>
            <a:ext cx="30275213" cy="123643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C5EB3B4-7A2A-CE44-8147-7417B24DEE56}"/>
              </a:ext>
            </a:extLst>
          </p:cNvPr>
          <p:cNvGraphicFramePr>
            <a:graphicFrameLocks noGrp="1"/>
          </p:cNvGraphicFramePr>
          <p:nvPr userDrawn="1">
            <p:extLst>
              <p:ext uri="{D42A27DB-BD31-4B8C-83A1-F6EECF244321}">
                <p14:modId xmlns:p14="http://schemas.microsoft.com/office/powerpoint/2010/main" val="1069272067"/>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0FA0136-EAEA-204C-8AE8-3866BF45EBBC}"/>
              </a:ext>
            </a:extLst>
          </p:cNvPr>
          <p:cNvGraphicFramePr>
            <a:graphicFrameLocks noGrp="1"/>
          </p:cNvGraphicFramePr>
          <p:nvPr userDrawn="1">
            <p:extLst>
              <p:ext uri="{D42A27DB-BD31-4B8C-83A1-F6EECF244321}">
                <p14:modId xmlns:p14="http://schemas.microsoft.com/office/powerpoint/2010/main" val="3313440428"/>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2022</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B248A3CB-9C6D-7F42-BCCC-3C2D27EEFFA7}"/>
              </a:ext>
            </a:extLst>
          </p:cNvPr>
          <p:cNvGrpSpPr/>
          <p:nvPr userDrawn="1"/>
        </p:nvGrpSpPr>
        <p:grpSpPr>
          <a:xfrm>
            <a:off x="-1" y="-29666"/>
            <a:ext cx="30275213" cy="5104586"/>
            <a:chOff x="0" y="-1"/>
            <a:chExt cx="12192000" cy="1219223"/>
          </a:xfrm>
        </p:grpSpPr>
        <p:sp>
          <p:nvSpPr>
            <p:cNvPr id="6" name="Document 5">
              <a:extLst>
                <a:ext uri="{FF2B5EF4-FFF2-40B4-BE49-F238E27FC236}">
                  <a16:creationId xmlns:a16="http://schemas.microsoft.com/office/drawing/2014/main" id="{B5FE4A63-9635-5BDD-2328-E8F504870B78}"/>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E917CC9F-AE22-786F-0BA0-F3844334AF9B}"/>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5078125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FC3947-06E1-6336-D3AD-36E9F5A08226}"/>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17133A6C-822B-99B5-CFAF-95C83CD4DE2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8947A161-591E-B18B-B2BB-9F57AE3B2BF7}"/>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C11C51A0-BCDC-E7BA-1388-569DE1316125}"/>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DE015ED2-89C2-7ECB-25A6-393C2B7606DE}"/>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F033AAE2-F1B3-C215-3225-5A4BDF27E607}"/>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4CF52405-6880-CAF1-48D2-4489785E13CF}"/>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A0EA2A8C-924E-A078-D14F-249F155E9A6C}"/>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494877EF-A17F-952B-60C2-157F85F5FACA}"/>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21742761-7BB7-1F34-8EC8-D7DEA0312FBA}"/>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3B124D6D-1994-98EB-D94A-D34541A43E65}"/>
              </a:ext>
            </a:extLst>
          </p:cNvPr>
          <p:cNvSpPr>
            <a:spLocks noGrp="1"/>
          </p:cNvSpPr>
          <p:nvPr>
            <p:ph type="body" sz="quarter" idx="150"/>
          </p:nvPr>
        </p:nvSpPr>
        <p:spPr/>
        <p:txBody>
          <a:bodyPr/>
          <a:lstStyle/>
          <a:p>
            <a:endParaRPr lang="en-US"/>
          </a:p>
        </p:txBody>
      </p:sp>
      <p:sp>
        <p:nvSpPr>
          <p:cNvPr id="13" name="Text Placeholder 12">
            <a:extLst>
              <a:ext uri="{FF2B5EF4-FFF2-40B4-BE49-F238E27FC236}">
                <a16:creationId xmlns:a16="http://schemas.microsoft.com/office/drawing/2014/main" id="{70E9F6F2-5C67-826D-C17B-3641536BC4D9}"/>
              </a:ext>
            </a:extLst>
          </p:cNvPr>
          <p:cNvSpPr>
            <a:spLocks noGrp="1"/>
          </p:cNvSpPr>
          <p:nvPr>
            <p:ph type="body" sz="quarter" idx="151"/>
          </p:nvPr>
        </p:nvSpPr>
        <p:spPr/>
        <p:txBody>
          <a:bodyPr/>
          <a:lstStyle/>
          <a:p>
            <a:endParaRPr lang="en-US"/>
          </a:p>
        </p:txBody>
      </p:sp>
      <p:sp>
        <p:nvSpPr>
          <p:cNvPr id="14" name="Text Placeholder 13">
            <a:extLst>
              <a:ext uri="{FF2B5EF4-FFF2-40B4-BE49-F238E27FC236}">
                <a16:creationId xmlns:a16="http://schemas.microsoft.com/office/drawing/2014/main" id="{8DDA82AF-8BDF-FA4E-F348-EE2A8435B994}"/>
              </a:ext>
            </a:extLst>
          </p:cNvPr>
          <p:cNvSpPr>
            <a:spLocks noGrp="1"/>
          </p:cNvSpPr>
          <p:nvPr>
            <p:ph type="body" sz="quarter" idx="153"/>
          </p:nvPr>
        </p:nvSpPr>
        <p:spPr/>
        <p:txBody>
          <a:bodyPr/>
          <a:lstStyle/>
          <a:p>
            <a:endParaRPr lang="en-US"/>
          </a:p>
        </p:txBody>
      </p:sp>
      <p:sp>
        <p:nvSpPr>
          <p:cNvPr id="15" name="Text Placeholder 14">
            <a:extLst>
              <a:ext uri="{FF2B5EF4-FFF2-40B4-BE49-F238E27FC236}">
                <a16:creationId xmlns:a16="http://schemas.microsoft.com/office/drawing/2014/main" id="{12423B91-93EE-9485-F55A-36F274CFB00F}"/>
              </a:ext>
            </a:extLst>
          </p:cNvPr>
          <p:cNvSpPr>
            <a:spLocks noGrp="1"/>
          </p:cNvSpPr>
          <p:nvPr>
            <p:ph type="body" sz="quarter" idx="154"/>
          </p:nvPr>
        </p:nvSpPr>
        <p:spPr/>
        <p:txBody>
          <a:bodyPr/>
          <a:lstStyle/>
          <a:p>
            <a:endParaRPr lang="en-US"/>
          </a:p>
        </p:txBody>
      </p:sp>
      <p:sp>
        <p:nvSpPr>
          <p:cNvPr id="16" name="Text Placeholder 15">
            <a:extLst>
              <a:ext uri="{FF2B5EF4-FFF2-40B4-BE49-F238E27FC236}">
                <a16:creationId xmlns:a16="http://schemas.microsoft.com/office/drawing/2014/main" id="{7F9AF0E8-D32F-F7F8-156F-C641E61C0621}"/>
              </a:ext>
            </a:extLst>
          </p:cNvPr>
          <p:cNvSpPr>
            <a:spLocks noGrp="1"/>
          </p:cNvSpPr>
          <p:nvPr>
            <p:ph type="body" sz="quarter" idx="155"/>
          </p:nvPr>
        </p:nvSpPr>
        <p:spPr/>
        <p:txBody>
          <a:bodyPr/>
          <a:lstStyle/>
          <a:p>
            <a:endParaRPr lang="en-US"/>
          </a:p>
        </p:txBody>
      </p:sp>
    </p:spTree>
    <p:extLst>
      <p:ext uri="{BB962C8B-B14F-4D97-AF65-F5344CB8AC3E}">
        <p14:creationId xmlns:p14="http://schemas.microsoft.com/office/powerpoint/2010/main" val="1878359103"/>
      </p:ext>
    </p:extLst>
  </p:cSld>
  <p:clrMapOvr>
    <a:masterClrMapping/>
  </p:clrMapOvr>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1409</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100CMx140CM template</vt:lpstr>
      <vt:lpstr>Without guides</vt:lpstr>
      <vt:lpstr>PowerPoint Presentation</vt:lpstr>
    </vt:vector>
  </TitlesOfParts>
  <Manager>A. Kotoulas</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40</cp:revision>
  <dcterms:created xsi:type="dcterms:W3CDTF">2012-02-10T00:21:22Z</dcterms:created>
  <dcterms:modified xsi:type="dcterms:W3CDTF">2022-05-27T19:42:05Z</dcterms:modified>
  <cp:category>Research poster templates </cp:category>
</cp:coreProperties>
</file>