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varScale="1">
        <p:scale>
          <a:sx n="41" d="100"/>
          <a:sy n="41" d="100"/>
        </p:scale>
        <p:origin x="3304" y="304"/>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31"/>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a:xfrm>
            <a:off x="449463" y="4846573"/>
            <a:ext cx="10093882" cy="558738"/>
          </a:xfrm>
        </p:spPr>
        <p:txBody>
          <a:bodyPr/>
          <a:lstStyle/>
          <a:p>
            <a:endParaRPr lang="en-US" dirty="0"/>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C8428546-4B8F-ED87-4FBD-AEBA5D065157}"/>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0B8CD334-7767-302B-F915-1C8696F87143}"/>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A5FECBFA-F7EE-4C4B-E1C3-18764914D15C}"/>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170C702E-5733-3AD1-2B4C-BBEC7FAEB840}"/>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7A884C8C-B5A3-EA17-D7AF-8FB21EF3CA9F}"/>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1409</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 </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34</cp:revision>
  <dcterms:created xsi:type="dcterms:W3CDTF">2012-02-10T00:21:22Z</dcterms:created>
  <dcterms:modified xsi:type="dcterms:W3CDTF">2022-05-27T18:10:31Z</dcterms:modified>
  <cp:category>Research poster templates </cp:category>
</cp:coreProperties>
</file>