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C780-4E0E-465E-986A-DD6D6362E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462704-E02F-4884-BC1A-2791F8261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92110-90A8-4C20-BCC1-6EAF1D84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E2FF8-AD6D-4C0E-847F-465E1D25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0EE6D-9AC0-4DE5-87C4-740A50B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2F36-3BD9-4F51-8CC5-C1FA0EE9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D0693-5E83-4EA1-B52F-49E8FC428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8B4BA-E874-4E91-8E43-6BE5190E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9F627-1639-47BF-9CB6-B1EFD27E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A0138-8DAE-4F60-83BB-D4F3A7F9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1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FA8681-0E30-4B23-8B0E-FC1256BCF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2E9487-B995-4511-A6D7-A2DEDED01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A4E71-77F0-418C-AF5C-130EE849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D7053-E856-48B9-A2D6-9D620DF9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83479-7D8F-48FD-AD39-17F53E0F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2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2F1B8-3019-4411-B450-ED18826E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634A-D0F9-44C3-8474-869C5AD7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14274-FE9B-419E-BCB7-8375289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AD72B-D7EC-460E-8B20-5E813DA7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9F2B4-54E7-4B1B-9731-63A73296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9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8B83A-9571-48FF-9168-117D2E35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C5281-37E1-4F39-9D82-6A58E8C3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67A68-3849-4732-A28A-0B05FED3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08398-AC30-4120-8912-DB25F33E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A2047-C114-45A8-92B5-73FDFE7B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0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D15F8-8FCA-442D-BC79-AC82584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7E338-5D71-4EF9-8C7D-4D9C64B9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13B66-F4A9-463E-A327-A38E2374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27DC9-B6AB-49B5-A072-AF365BC0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8D1CF-C0EC-4FB3-9933-3A62C8BA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B493F-B82F-4291-91B2-E0171EE7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E030-3C17-4A87-8957-B684270E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64242-7C43-4678-B373-3060BF59A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1E859-CAA9-400A-B310-E493BBD6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45131-8031-44B2-83B3-84858468E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A0CE9A-CA52-4350-9820-7C928959A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43A77-33B0-4D4C-91E8-0CD387A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F0FD4C-8268-48A1-AAB5-A8264EB2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A8DC21-3F2C-4A50-B38D-798CB129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1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0A1C-8710-4EC9-A550-EC4DCF0F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94E9FA-8B71-4E42-AC06-1EC1CB8A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B6BF9E-74BE-4B40-8008-304A19BF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61B0BB-3346-495D-9857-EFE618FA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3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D7635E-0889-4FE8-BD25-4AE0C4FC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8F15B-AF03-497B-A3DA-06789C26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39567-4131-469E-872C-CB64D04D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6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729E-BE43-4EF5-8841-7CCDBECF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3D7A3-FFA3-48A5-9851-3019C2ED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3DB76F-725A-450B-A567-18E08DB82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64B63-33F7-4086-BE0E-1C0E6B37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6C4E4-D036-4A4A-8F9F-357C4C8D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2527C-4B7D-4EAC-8B68-3DA709FB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1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C8213-411D-4F4C-A88B-5CEDCC88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481BD9-25D0-4BC3-8F15-D6C1E549A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61E46-B18F-4701-8BDF-11F93B1C1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A8E74-DC82-4677-B20F-9653F5A4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0FC3-B241-41C8-8545-F04BA35D28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28316-944E-4D00-AFD0-C886856F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81982D-25C8-4655-AE9C-9947ACFE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7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F01CF-3993-4B4E-A15A-A8DFCEDF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6E684-A970-43BA-9115-C3B62B5DD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FE72B-2DD6-4CFC-96BD-6E1C6E6AA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10FC3-B241-41C8-8545-F04BA35D283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9606B-0556-4FCD-B72C-DBFC9BB72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BA8BE-B5F9-4548-96EA-524873277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F51F-FBBE-4911-A04C-27CF21D7B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7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payse/java-%EC%A0%95%EA%B7%9C-%ED%91%9C%ED%98%84%EC%8B%9D-regular-expression-%EC%9D%98-%EC%9D%B4%ED%95%B4-31419561e4eb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4B6361-14D7-4F07-9182-647E3EF67364}"/>
              </a:ext>
            </a:extLst>
          </p:cNvPr>
          <p:cNvSpPr txBox="1"/>
          <p:nvPr/>
        </p:nvSpPr>
        <p:spPr>
          <a:xfrm>
            <a:off x="509374" y="1116495"/>
            <a:ext cx="1117325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상근이는 수학시간에 딴 짓을 하다가 선생님께 걸렸다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선생님은 상근이에게 이번 주말동안 반성하라며 엄청난 숙제를 내주었다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555555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선생님이 상근이에게 준 종이에는 숫자와 알파벳 소문자로 되어있는 글자가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줄있다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상근이는 여기서 숫자를 모두 찾은 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숫자를 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비내림차순으로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정리해야한다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숫자의 앞에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있는 경우에는 정리하면서 생략할 수 있다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555555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글자를 살펴보다가 숫자가 나오는 경우에는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가능한 가장 큰 숫자를 찾아야 한다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endParaRPr lang="en-US" altLang="ko-KR" sz="2400" dirty="0">
              <a:solidFill>
                <a:srgbClr val="55555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즉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모든 숫자의 앞과 뒤에 문자가 있거나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줄의 시작 또는 끝이어야 한다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555555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예를 들어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01a2b3456cde478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숫자를 찾으면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1, 2, 3456, 478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555555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endParaRPr lang="en-US" altLang="ko-KR" sz="2000" b="0" i="0" dirty="0">
              <a:solidFill>
                <a:srgbClr val="555555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선생님이 준 종이의 내용이 주어졌을 때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상근이의 숙제를 대신하는 프로그램을 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작성하시오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761C5-CC98-4276-905D-57EFC51DA791}"/>
              </a:ext>
            </a:extLst>
          </p:cNvPr>
          <p:cNvSpPr txBox="1"/>
          <p:nvPr/>
        </p:nvSpPr>
        <p:spPr>
          <a:xfrm>
            <a:off x="93709" y="130176"/>
            <a:ext cx="3836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0" i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sz="4000" dirty="0">
                <a:solidFill>
                  <a:schemeClr val="tx1"/>
                </a:solidFill>
              </a:rPr>
              <a:t>수학숙제 </a:t>
            </a:r>
            <a:r>
              <a:rPr lang="en-US" altLang="ko-KR" sz="4000" dirty="0">
                <a:solidFill>
                  <a:schemeClr val="tx1"/>
                </a:solidFill>
              </a:rPr>
              <a:t>2870</a:t>
            </a:r>
            <a:r>
              <a:rPr lang="ko-KR" altLang="en-US" sz="4000" dirty="0">
                <a:solidFill>
                  <a:schemeClr val="tx1"/>
                </a:solidFill>
              </a:rPr>
              <a:t>번 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6B3F40-DE4B-43D0-A057-6C2CC22E6753}"/>
              </a:ext>
            </a:extLst>
          </p:cNvPr>
          <p:cNvGrpSpPr/>
          <p:nvPr/>
        </p:nvGrpSpPr>
        <p:grpSpPr>
          <a:xfrm>
            <a:off x="1790700" y="5146588"/>
            <a:ext cx="3169073" cy="704097"/>
            <a:chOff x="1790700" y="5381723"/>
            <a:chExt cx="3169073" cy="7040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58B84F-FCF6-41B9-8019-D62DB2EAF9F4}"/>
                </a:ext>
              </a:extLst>
            </p:cNvPr>
            <p:cNvSpPr txBox="1"/>
            <p:nvPr/>
          </p:nvSpPr>
          <p:spPr>
            <a:xfrm>
              <a:off x="1790700" y="5562600"/>
              <a:ext cx="31690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0" i="0" dirty="0">
                  <a:effectLst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r>
                <a:rPr lang="en-US" altLang="ko-KR" sz="2800" b="0" i="0" dirty="0">
                  <a:solidFill>
                    <a:srgbClr val="555555"/>
                  </a:solidFill>
                  <a:effectLst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r>
                <a:rPr lang="en-US" altLang="ko-KR" sz="2800" b="0" i="0" dirty="0">
                  <a:effectLst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r>
                <a:rPr lang="en-US" altLang="ko-KR" sz="2800" b="0" i="0" dirty="0">
                  <a:solidFill>
                    <a:srgbClr val="555555"/>
                  </a:solidFill>
                  <a:effectLst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b</a:t>
              </a:r>
              <a:r>
                <a:rPr lang="en-US" altLang="ko-KR" sz="2800" b="0" i="0" dirty="0">
                  <a:effectLst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3456</a:t>
              </a:r>
              <a:r>
                <a:rPr lang="en-US" altLang="ko-KR" sz="2800" b="0" i="0" dirty="0">
                  <a:solidFill>
                    <a:srgbClr val="555555"/>
                  </a:solidFill>
                  <a:effectLst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cde</a:t>
              </a:r>
              <a:r>
                <a:rPr lang="en-US" altLang="ko-KR" sz="2800" b="0" i="0" dirty="0">
                  <a:effectLst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478</a:t>
              </a:r>
              <a:endParaRPr lang="ko-KR" altLang="en-US" sz="28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CF61553-198D-491E-B928-AB501B5322A4}"/>
                </a:ext>
              </a:extLst>
            </p:cNvPr>
            <p:cNvCxnSpPr/>
            <p:nvPr/>
          </p:nvCxnSpPr>
          <p:spPr>
            <a:xfrm>
              <a:off x="1898650" y="6013450"/>
              <a:ext cx="3302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D4488D-53F6-41AC-AB62-708BC9E3CE4C}"/>
                </a:ext>
              </a:extLst>
            </p:cNvPr>
            <p:cNvCxnSpPr>
              <a:cxnSpLocks/>
            </p:cNvCxnSpPr>
            <p:nvPr/>
          </p:nvCxnSpPr>
          <p:spPr>
            <a:xfrm>
              <a:off x="2482850" y="6013450"/>
              <a:ext cx="1460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EB453AF-D2FF-483D-825F-D090E44201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2900" y="6013450"/>
              <a:ext cx="7429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D30E293-38E4-4473-84C7-3C7C454C6691}"/>
                </a:ext>
              </a:extLst>
            </p:cNvPr>
            <p:cNvCxnSpPr>
              <a:cxnSpLocks/>
            </p:cNvCxnSpPr>
            <p:nvPr/>
          </p:nvCxnSpPr>
          <p:spPr>
            <a:xfrm>
              <a:off x="4216823" y="6013450"/>
              <a:ext cx="7429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3ABD0D7D-BA4F-4EF0-A9CC-A232D67DBA39}"/>
                </a:ext>
              </a:extLst>
            </p:cNvPr>
            <p:cNvSpPr/>
            <p:nvPr/>
          </p:nvSpPr>
          <p:spPr>
            <a:xfrm>
              <a:off x="2832100" y="5381723"/>
              <a:ext cx="228600" cy="247644"/>
            </a:xfrm>
            <a:prstGeom prst="downArrow">
              <a:avLst/>
            </a:prstGeom>
            <a:solidFill>
              <a:srgbClr val="FF0000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4B80D8-E020-4BFD-800D-FCA3D6BDBD85}"/>
              </a:ext>
            </a:extLst>
          </p:cNvPr>
          <p:cNvCxnSpPr>
            <a:cxnSpLocks/>
          </p:cNvCxnSpPr>
          <p:nvPr/>
        </p:nvCxnSpPr>
        <p:spPr>
          <a:xfrm>
            <a:off x="122284" y="864189"/>
            <a:ext cx="3807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8752AE-4054-4708-A0FA-8912321F0864}"/>
              </a:ext>
            </a:extLst>
          </p:cNvPr>
          <p:cNvSpPr txBox="1"/>
          <p:nvPr/>
        </p:nvSpPr>
        <p:spPr>
          <a:xfrm>
            <a:off x="509374" y="1116495"/>
            <a:ext cx="1117325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상근이는 수학시간에 딴 짓을 하다가 선생님께 걸렸다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선생님은 상근이에게 이번 주말동안 반성하라며 엄청난 숙제를 내주었다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555555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선생님이 상근이에게 준 종이에는 </a:t>
            </a:r>
            <a:r>
              <a:rPr lang="ko-KR" altLang="en-US" sz="2400" b="0" i="0" dirty="0">
                <a:effectLst/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숫자와 알파벳 소문자로 되어있는 글자가 </a:t>
            </a:r>
            <a:r>
              <a:rPr lang="en-US" altLang="ko-KR" sz="2400" b="0" i="0" dirty="0">
                <a:effectLst/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</a:t>
            </a:r>
            <a:r>
              <a:rPr lang="ko-KR" altLang="en-US" sz="2400" b="0" i="0" dirty="0" err="1">
                <a:effectLst/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줄있다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상근이는 여기서 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숫자를 모두 찾은 뒤</a:t>
            </a:r>
            <a:r>
              <a:rPr lang="en-US" altLang="ko-KR" sz="2400" b="1" i="0" dirty="0">
                <a:effectLst/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숫자를 </a:t>
            </a:r>
            <a:r>
              <a:rPr lang="ko-KR" altLang="en-US" sz="2400" b="1" i="0" dirty="0" err="1">
                <a:effectLst/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비내림차순으로</a:t>
            </a:r>
            <a:r>
              <a:rPr lang="ko-KR" altLang="en-US" sz="2400" b="1" i="0" dirty="0">
                <a:effectLst/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400" b="1" i="0" dirty="0" err="1">
                <a:effectLst/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정리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해야한다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</a:p>
          <a:p>
            <a:pPr algn="l"/>
            <a:r>
              <a:rPr lang="ko-KR" altLang="en-US" sz="2400" b="0" i="0" dirty="0">
                <a:effectLst/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숫자의 앞에 </a:t>
            </a:r>
            <a:r>
              <a:rPr lang="en-US" altLang="ko-KR" sz="2400" b="0" i="0" dirty="0">
                <a:effectLst/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r>
              <a:rPr lang="ko-KR" altLang="en-US" sz="2400" b="0" i="0" dirty="0">
                <a:effectLst/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있는 경우에는 정리하면서 생략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할 수 있다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555555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글자를 살펴보다가 숫자가 나오는 경우에는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가능한 가장 큰 숫자를 찾아야 한다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endParaRPr lang="en-US" altLang="ko-KR" sz="2400" dirty="0">
              <a:solidFill>
                <a:srgbClr val="55555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즉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모든 숫자의 앞과 뒤에 문자가 있거나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줄의 시작 또는 끝이어야 한다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555555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예를 들어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01a2b3456cde478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숫자를 찾으면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1, 2, 3456, 478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555555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endParaRPr lang="en-US" altLang="ko-KR" sz="2000" b="0" i="0" dirty="0">
              <a:solidFill>
                <a:srgbClr val="555555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선생님이 준 종이의 내용이 주어졌을 때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상근이의 숙제를 대신하는 프로그램을 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작성하시오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2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30CD44-2A0B-4F04-96C4-02108FC8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75" y="0"/>
            <a:ext cx="10987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1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49B5A6-87AF-4DE4-AAFF-319A097D9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26" y="0"/>
            <a:ext cx="11610147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675369-DE40-4762-99C3-77B520FF2B7E}"/>
              </a:ext>
            </a:extLst>
          </p:cNvPr>
          <p:cNvCxnSpPr>
            <a:cxnSpLocks/>
          </p:cNvCxnSpPr>
          <p:nvPr/>
        </p:nvCxnSpPr>
        <p:spPr>
          <a:xfrm>
            <a:off x="997316" y="1384844"/>
            <a:ext cx="130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02CA31-CBF4-4C13-ABC3-00E1572C4840}"/>
              </a:ext>
            </a:extLst>
          </p:cNvPr>
          <p:cNvCxnSpPr>
            <a:cxnSpLocks/>
          </p:cNvCxnSpPr>
          <p:nvPr/>
        </p:nvCxnSpPr>
        <p:spPr>
          <a:xfrm>
            <a:off x="1323889" y="1371779"/>
            <a:ext cx="130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4E3F9B-8F87-493A-80B7-6A74B68A933C}"/>
              </a:ext>
            </a:extLst>
          </p:cNvPr>
          <p:cNvCxnSpPr>
            <a:cxnSpLocks/>
          </p:cNvCxnSpPr>
          <p:nvPr/>
        </p:nvCxnSpPr>
        <p:spPr>
          <a:xfrm>
            <a:off x="914583" y="1615623"/>
            <a:ext cx="130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69FB25-2822-4EA2-9A8F-2041AE8055BB}"/>
              </a:ext>
            </a:extLst>
          </p:cNvPr>
          <p:cNvCxnSpPr>
            <a:cxnSpLocks/>
          </p:cNvCxnSpPr>
          <p:nvPr/>
        </p:nvCxnSpPr>
        <p:spPr>
          <a:xfrm>
            <a:off x="866869" y="3194594"/>
            <a:ext cx="130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57B089-0627-4164-B406-392BEFFF8254}"/>
              </a:ext>
            </a:extLst>
          </p:cNvPr>
          <p:cNvCxnSpPr>
            <a:cxnSpLocks/>
          </p:cNvCxnSpPr>
          <p:nvPr/>
        </p:nvCxnSpPr>
        <p:spPr>
          <a:xfrm>
            <a:off x="1514569" y="3194594"/>
            <a:ext cx="130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7700CC5-E689-414A-94B3-9C70EDB7C3E6}"/>
              </a:ext>
            </a:extLst>
          </p:cNvPr>
          <p:cNvCxnSpPr>
            <a:cxnSpLocks/>
          </p:cNvCxnSpPr>
          <p:nvPr/>
        </p:nvCxnSpPr>
        <p:spPr>
          <a:xfrm>
            <a:off x="1412969" y="3416844"/>
            <a:ext cx="130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9A0388-E3C8-42FB-8A95-22A69E7BDDF8}"/>
              </a:ext>
            </a:extLst>
          </p:cNvPr>
          <p:cNvCxnSpPr>
            <a:cxnSpLocks/>
          </p:cNvCxnSpPr>
          <p:nvPr/>
        </p:nvCxnSpPr>
        <p:spPr>
          <a:xfrm>
            <a:off x="1006569" y="3658144"/>
            <a:ext cx="130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FEB5B7-AB0F-4A6E-94EA-9438602141A2}"/>
              </a:ext>
            </a:extLst>
          </p:cNvPr>
          <p:cNvCxnSpPr>
            <a:cxnSpLocks/>
          </p:cNvCxnSpPr>
          <p:nvPr/>
        </p:nvCxnSpPr>
        <p:spPr>
          <a:xfrm>
            <a:off x="849359" y="3905794"/>
            <a:ext cx="5636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7D7EB4-455E-421E-A212-7948E1DD7C60}"/>
              </a:ext>
            </a:extLst>
          </p:cNvPr>
          <p:cNvCxnSpPr>
            <a:cxnSpLocks/>
          </p:cNvCxnSpPr>
          <p:nvPr/>
        </p:nvCxnSpPr>
        <p:spPr>
          <a:xfrm>
            <a:off x="866869" y="5467894"/>
            <a:ext cx="130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BEFCAA-2037-400D-AC55-42DF0FEAA1BC}"/>
              </a:ext>
            </a:extLst>
          </p:cNvPr>
          <p:cNvCxnSpPr>
            <a:cxnSpLocks/>
          </p:cNvCxnSpPr>
          <p:nvPr/>
        </p:nvCxnSpPr>
        <p:spPr>
          <a:xfrm>
            <a:off x="854352" y="5696494"/>
            <a:ext cx="130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9B56D1-BBD8-4098-95C8-8132A99DC4B1}"/>
              </a:ext>
            </a:extLst>
          </p:cNvPr>
          <p:cNvCxnSpPr>
            <a:cxnSpLocks/>
          </p:cNvCxnSpPr>
          <p:nvPr/>
        </p:nvCxnSpPr>
        <p:spPr>
          <a:xfrm>
            <a:off x="1698902" y="5697038"/>
            <a:ext cx="130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4BAD053-1C7F-49D9-A01C-57A844242266}"/>
              </a:ext>
            </a:extLst>
          </p:cNvPr>
          <p:cNvCxnSpPr>
            <a:cxnSpLocks/>
          </p:cNvCxnSpPr>
          <p:nvPr/>
        </p:nvCxnSpPr>
        <p:spPr>
          <a:xfrm>
            <a:off x="860702" y="5938338"/>
            <a:ext cx="130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88694F-F93E-416D-8E4D-C9527588AC70}"/>
              </a:ext>
            </a:extLst>
          </p:cNvPr>
          <p:cNvCxnSpPr>
            <a:cxnSpLocks/>
          </p:cNvCxnSpPr>
          <p:nvPr/>
        </p:nvCxnSpPr>
        <p:spPr>
          <a:xfrm>
            <a:off x="867052" y="6179638"/>
            <a:ext cx="130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12383F-74C9-402B-8998-AC6AB275B15C}"/>
              </a:ext>
            </a:extLst>
          </p:cNvPr>
          <p:cNvSpPr txBox="1"/>
          <p:nvPr/>
        </p:nvSpPr>
        <p:spPr>
          <a:xfrm>
            <a:off x="3273108" y="1140946"/>
            <a:ext cx="1886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[3, 4, 01]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4E11AF-2E83-4694-B746-407A50540320}"/>
              </a:ext>
            </a:extLst>
          </p:cNvPr>
          <p:cNvSpPr txBox="1"/>
          <p:nvPr/>
        </p:nvSpPr>
        <p:spPr>
          <a:xfrm>
            <a:off x="2731139" y="3198167"/>
            <a:ext cx="297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[43, 0, 2, 2, 231233]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7BFD03-D8B6-4627-9818-968138D6961D}"/>
              </a:ext>
            </a:extLst>
          </p:cNvPr>
          <p:cNvSpPr txBox="1"/>
          <p:nvPr/>
        </p:nvSpPr>
        <p:spPr>
          <a:xfrm>
            <a:off x="2575287" y="5486221"/>
            <a:ext cx="3751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555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[01, 02, 007, 03, 04, 000]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7CE56C3-9BBA-42CA-BBD5-CDC745FF73ED}"/>
              </a:ext>
            </a:extLst>
          </p:cNvPr>
          <p:cNvSpPr/>
          <p:nvPr/>
        </p:nvSpPr>
        <p:spPr>
          <a:xfrm>
            <a:off x="2200824" y="1230374"/>
            <a:ext cx="570951" cy="2828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35FA4DC-DB37-4778-A959-C68FAF6C28DE}"/>
              </a:ext>
            </a:extLst>
          </p:cNvPr>
          <p:cNvSpPr/>
          <p:nvPr/>
        </p:nvSpPr>
        <p:spPr>
          <a:xfrm>
            <a:off x="2003074" y="3304488"/>
            <a:ext cx="570951" cy="2828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68A2D2F-8644-4990-96B0-26A1D168007A}"/>
              </a:ext>
            </a:extLst>
          </p:cNvPr>
          <p:cNvSpPr/>
          <p:nvPr/>
        </p:nvSpPr>
        <p:spPr>
          <a:xfrm>
            <a:off x="2004336" y="5555090"/>
            <a:ext cx="570951" cy="2828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334582-A40F-4627-90FC-ADE92DFA0E81}"/>
              </a:ext>
            </a:extLst>
          </p:cNvPr>
          <p:cNvCxnSpPr>
            <a:cxnSpLocks/>
          </p:cNvCxnSpPr>
          <p:nvPr/>
        </p:nvCxnSpPr>
        <p:spPr>
          <a:xfrm>
            <a:off x="2355852" y="6179638"/>
            <a:ext cx="130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8D10BD0-9296-417C-A3F9-44AA57A61000}"/>
              </a:ext>
            </a:extLst>
          </p:cNvPr>
          <p:cNvSpPr/>
          <p:nvPr/>
        </p:nvSpPr>
        <p:spPr>
          <a:xfrm>
            <a:off x="5376512" y="1230374"/>
            <a:ext cx="570951" cy="2828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A159DAB-A246-405C-98F4-B60E4E1EB1A4}"/>
              </a:ext>
            </a:extLst>
          </p:cNvPr>
          <p:cNvSpPr/>
          <p:nvPr/>
        </p:nvSpPr>
        <p:spPr>
          <a:xfrm>
            <a:off x="5780276" y="3304488"/>
            <a:ext cx="334374" cy="2828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4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0420CE6-2959-4640-9082-4943F851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" y="43286"/>
            <a:ext cx="12142857" cy="677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64A4A1-55D0-4031-B9DA-FDD6EFA56C15}"/>
              </a:ext>
            </a:extLst>
          </p:cNvPr>
          <p:cNvSpPr txBox="1"/>
          <p:nvPr/>
        </p:nvSpPr>
        <p:spPr>
          <a:xfrm>
            <a:off x="5709731" y="2568286"/>
            <a:ext cx="537518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문자열에서 문자와 숫자 분리하기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파싱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535B4-669F-4B44-A587-3D51763329DF}"/>
              </a:ext>
            </a:extLst>
          </p:cNvPr>
          <p:cNvSpPr txBox="1"/>
          <p:nvPr/>
        </p:nvSpPr>
        <p:spPr>
          <a:xfrm>
            <a:off x="5709731" y="3366385"/>
            <a:ext cx="597631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분리한 내용 중 숫자만 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paper(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리스트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담기</a:t>
            </a:r>
            <a:endParaRPr lang="en-US" altLang="ko-KR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EFD33-F99E-4709-BF86-7AB22CB7D314}"/>
              </a:ext>
            </a:extLst>
          </p:cNvPr>
          <p:cNvSpPr txBox="1"/>
          <p:nvPr/>
        </p:nvSpPr>
        <p:spPr>
          <a:xfrm>
            <a:off x="5709731" y="5093286"/>
            <a:ext cx="2861681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오름차순 정렬하기</a:t>
            </a:r>
            <a:endParaRPr lang="en-US" altLang="ko-KR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8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0420CE6-2959-4640-9082-4943F851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" y="43286"/>
            <a:ext cx="12142857" cy="67714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E1E733-4081-40F6-B558-D211464D4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25" y="2195595"/>
            <a:ext cx="5980436" cy="10014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C4024-BCCF-4DB2-A57C-2720A17C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356" y="346623"/>
            <a:ext cx="6961905" cy="17047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F5B36E-9A93-4FB6-8AED-3BB753C2C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641" y="4510982"/>
            <a:ext cx="6733333" cy="11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BCA23-6C3F-4381-A01C-C2C7D453358B}"/>
              </a:ext>
            </a:extLst>
          </p:cNvPr>
          <p:cNvSpPr txBox="1"/>
          <p:nvPr/>
        </p:nvSpPr>
        <p:spPr>
          <a:xfrm>
            <a:off x="2513902" y="6488668"/>
            <a:ext cx="97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[Java] </a:t>
            </a:r>
            <a:r>
              <a:rPr lang="ko-KR" altLang="en-US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정규 표현식</a:t>
            </a:r>
            <a:r>
              <a:rPr lang="en-US" altLang="ko-KR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(Regular Expression)</a:t>
            </a:r>
            <a:r>
              <a:rPr lang="ko-KR" altLang="en-US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의 이해 </a:t>
            </a:r>
            <a:r>
              <a:rPr lang="en-US" altLang="ko-KR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 by </a:t>
            </a:r>
            <a:r>
              <a:rPr lang="en-US" altLang="ko-KR" dirty="0" err="1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dEpayse</a:t>
            </a:r>
            <a:r>
              <a:rPr lang="en-US" altLang="ko-KR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altLang="ko-KR" dirty="0" err="1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dEpayse_publication</a:t>
            </a:r>
            <a:r>
              <a:rPr lang="en-US" altLang="ko-KR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Medium</a:t>
            </a:r>
            <a:endParaRPr lang="ko-KR" altLang="en-US" dirty="0">
              <a:solidFill>
                <a:srgbClr val="92D05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975D45-6D8F-4FCE-B3C6-FBA9E5FE5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5043" y="3409421"/>
            <a:ext cx="2838095" cy="5809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81A5C5-A846-49AE-9516-B37BE26B4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4734" y="3455740"/>
            <a:ext cx="2447619" cy="5238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E0CBD-381B-43B5-91A6-73E1D5EFEB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163" y="4100004"/>
            <a:ext cx="104679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0420CE6-2959-4640-9082-4943F851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" y="43286"/>
            <a:ext cx="12142857" cy="67714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61827E-26ED-420A-AC43-579F4DCD2885}"/>
              </a:ext>
            </a:extLst>
          </p:cNvPr>
          <p:cNvSpPr txBox="1"/>
          <p:nvPr/>
        </p:nvSpPr>
        <p:spPr>
          <a:xfrm>
            <a:off x="5505234" y="641188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n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줄만큼 입력 받을 횟수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9FE8C8-DE6E-459C-BA4D-E0FEDA93379B}"/>
              </a:ext>
            </a:extLst>
          </p:cNvPr>
          <p:cNvSpPr txBox="1"/>
          <p:nvPr/>
        </p:nvSpPr>
        <p:spPr>
          <a:xfrm>
            <a:off x="5505234" y="1102853"/>
            <a:ext cx="6248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 : 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숫자와 문자 분리된 리스트의 길이만큼 돌 변수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44283-52FE-4B11-AD62-C4AC09801E51}"/>
              </a:ext>
            </a:extLst>
          </p:cNvPr>
          <p:cNvSpPr txBox="1"/>
          <p:nvPr/>
        </p:nvSpPr>
        <p:spPr>
          <a:xfrm>
            <a:off x="5575034" y="4973664"/>
            <a:ext cx="605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비내림차순으로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정렬된 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paper(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리스트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D7282-870F-4F81-BF06-8740186A1A2C}"/>
              </a:ext>
            </a:extLst>
          </p:cNvPr>
          <p:cNvSpPr txBox="1"/>
          <p:nvPr/>
        </p:nvSpPr>
        <p:spPr>
          <a:xfrm>
            <a:off x="5505234" y="1564518"/>
            <a:ext cx="587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line[] : 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숫자와 문자 분리되어 리스트 저장 용도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173F0E-5558-46D6-841E-D11C1D2B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27" y="3009691"/>
            <a:ext cx="1933333" cy="143809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76D348E-9550-4E5F-8C96-D6F519FD3E49}"/>
              </a:ext>
            </a:extLst>
          </p:cNvPr>
          <p:cNvCxnSpPr/>
          <p:nvPr/>
        </p:nvCxnSpPr>
        <p:spPr>
          <a:xfrm>
            <a:off x="5068215" y="2854918"/>
            <a:ext cx="3309601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F80A97-F49C-4F3B-B354-477C59CAECB7}"/>
              </a:ext>
            </a:extLst>
          </p:cNvPr>
          <p:cNvSpPr txBox="1"/>
          <p:nvPr/>
        </p:nvSpPr>
        <p:spPr>
          <a:xfrm>
            <a:off x="8377816" y="2624085"/>
            <a:ext cx="387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line = [‘lo’, ‘3’, ‘za’, ‘4’, ‘1’]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7B963-82E5-4B51-A4F2-A11F0B99EC2D}"/>
              </a:ext>
            </a:extLst>
          </p:cNvPr>
          <p:cNvSpPr txBox="1"/>
          <p:nvPr/>
        </p:nvSpPr>
        <p:spPr>
          <a:xfrm>
            <a:off x="8377816" y="3174979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line = [‘’, ‘3’, ‘4’, ‘1’]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5DC931-DDDA-451B-B224-BBD81DB2AE51}"/>
              </a:ext>
            </a:extLst>
          </p:cNvPr>
          <p:cNvSpPr txBox="1"/>
          <p:nvPr/>
        </p:nvSpPr>
        <p:spPr>
          <a:xfrm>
            <a:off x="8670785" y="400126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paper =[3, 4, 1]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D59A73E-82D3-41DD-BA88-3D6C8AEAB119}"/>
              </a:ext>
            </a:extLst>
          </p:cNvPr>
          <p:cNvSpPr/>
          <p:nvPr/>
        </p:nvSpPr>
        <p:spPr>
          <a:xfrm>
            <a:off x="4467497" y="3997234"/>
            <a:ext cx="4136572" cy="790997"/>
          </a:xfrm>
          <a:custGeom>
            <a:avLst/>
            <a:gdLst>
              <a:gd name="connsiteX0" fmla="*/ 0 w 4136572"/>
              <a:gd name="connsiteY0" fmla="*/ 0 h 790997"/>
              <a:gd name="connsiteX1" fmla="*/ 1314994 w 4136572"/>
              <a:gd name="connsiteY1" fmla="*/ 661852 h 790997"/>
              <a:gd name="connsiteX2" fmla="*/ 3396343 w 4136572"/>
              <a:gd name="connsiteY2" fmla="*/ 766355 h 790997"/>
              <a:gd name="connsiteX3" fmla="*/ 4136572 w 4136572"/>
              <a:gd name="connsiteY3" fmla="*/ 348343 h 790997"/>
              <a:gd name="connsiteX4" fmla="*/ 4136572 w 4136572"/>
              <a:gd name="connsiteY4" fmla="*/ 348343 h 79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2" h="790997">
                <a:moveTo>
                  <a:pt x="0" y="0"/>
                </a:moveTo>
                <a:cubicBezTo>
                  <a:pt x="374468" y="267063"/>
                  <a:pt x="748937" y="534126"/>
                  <a:pt x="1314994" y="661852"/>
                </a:cubicBezTo>
                <a:cubicBezTo>
                  <a:pt x="1881051" y="789578"/>
                  <a:pt x="2926080" y="818606"/>
                  <a:pt x="3396343" y="766355"/>
                </a:cubicBezTo>
                <a:cubicBezTo>
                  <a:pt x="3866606" y="714104"/>
                  <a:pt x="4136572" y="348343"/>
                  <a:pt x="4136572" y="348343"/>
                </a:cubicBezTo>
                <a:lnTo>
                  <a:pt x="4136572" y="348343"/>
                </a:ln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E764A5-4211-4020-859D-EFE7D175DFE2}"/>
              </a:ext>
            </a:extLst>
          </p:cNvPr>
          <p:cNvCxnSpPr/>
          <p:nvPr/>
        </p:nvCxnSpPr>
        <p:spPr>
          <a:xfrm>
            <a:off x="853440" y="2948732"/>
            <a:ext cx="4615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5AB2F26-F17F-4D80-BAF7-9BF5551C1C8A}"/>
              </a:ext>
            </a:extLst>
          </p:cNvPr>
          <p:cNvCxnSpPr/>
          <p:nvPr/>
        </p:nvCxnSpPr>
        <p:spPr>
          <a:xfrm>
            <a:off x="1754781" y="3893609"/>
            <a:ext cx="4615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A3F6EB7D-DF62-4901-9FF4-E98BE9EC2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583" y="5481238"/>
            <a:ext cx="1579807" cy="12911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AAB539-B9EE-4511-A361-E356CCB301CA}"/>
              </a:ext>
            </a:extLst>
          </p:cNvPr>
          <p:cNvSpPr txBox="1"/>
          <p:nvPr/>
        </p:nvSpPr>
        <p:spPr>
          <a:xfrm>
            <a:off x="7393598" y="5659297"/>
            <a:ext cx="3398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 </a:t>
            </a:r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글자씩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개행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출력때문에</a:t>
            </a:r>
            <a:endParaRPr lang="en-US" altLang="ko-KR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append(“\n”); 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707E9B6-C63D-4551-A59B-8DE060B43A50}"/>
              </a:ext>
            </a:extLst>
          </p:cNvPr>
          <p:cNvSpPr/>
          <p:nvPr/>
        </p:nvSpPr>
        <p:spPr>
          <a:xfrm>
            <a:off x="2760617" y="4850971"/>
            <a:ext cx="2717074" cy="591886"/>
          </a:xfrm>
          <a:custGeom>
            <a:avLst/>
            <a:gdLst>
              <a:gd name="connsiteX0" fmla="*/ 0 w 2717074"/>
              <a:gd name="connsiteY0" fmla="*/ 51955 h 591886"/>
              <a:gd name="connsiteX1" fmla="*/ 1637212 w 2717074"/>
              <a:gd name="connsiteY1" fmla="*/ 51955 h 591886"/>
              <a:gd name="connsiteX2" fmla="*/ 2717074 w 2717074"/>
              <a:gd name="connsiteY2" fmla="*/ 591886 h 5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7074" h="591886">
                <a:moveTo>
                  <a:pt x="0" y="51955"/>
                </a:moveTo>
                <a:cubicBezTo>
                  <a:pt x="592183" y="6960"/>
                  <a:pt x="1184366" y="-38034"/>
                  <a:pt x="1637212" y="51955"/>
                </a:cubicBezTo>
                <a:cubicBezTo>
                  <a:pt x="2090058" y="141944"/>
                  <a:pt x="2403566" y="366915"/>
                  <a:pt x="2717074" y="591886"/>
                </a:cubicBezTo>
              </a:path>
            </a:pathLst>
          </a:custGeom>
          <a:ln w="5715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378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N9</dc:creator>
  <cp:lastModifiedBy>N9</cp:lastModifiedBy>
  <cp:revision>14</cp:revision>
  <dcterms:created xsi:type="dcterms:W3CDTF">2021-08-17T15:44:46Z</dcterms:created>
  <dcterms:modified xsi:type="dcterms:W3CDTF">2021-08-18T05:27:30Z</dcterms:modified>
</cp:coreProperties>
</file>