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73" r:id="rId9"/>
    <p:sldId id="274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C780-4E0E-465E-986A-DD6D6362E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62704-E02F-4884-BC1A-2791F826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92110-90A8-4C20-BCC1-6EAF1D84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E2FF8-AD6D-4C0E-847F-465E1D25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0EE6D-9AC0-4DE5-87C4-740A50B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F36-3BD9-4F51-8CC5-C1FA0EE9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D0693-5E83-4EA1-B52F-49E8FC42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8B4BA-E874-4E91-8E43-6BE5190E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9F627-1639-47BF-9CB6-B1EFD27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A0138-8DAE-4F60-83BB-D4F3A7F9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1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FA8681-0E30-4B23-8B0E-FC1256BCF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E9487-B995-4511-A6D7-A2DEDED0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A4E71-77F0-418C-AF5C-130EE849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7053-E856-48B9-A2D6-9D620DF9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3479-7D8F-48FD-AD39-17F53E0F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2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F1B8-3019-4411-B450-ED18826E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634A-D0F9-44C3-8474-869C5AD7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4274-FE9B-419E-BCB7-8375289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AD72B-D7EC-460E-8B20-5E813DA7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F2B4-54E7-4B1B-9731-63A73296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8B83A-9571-48FF-9168-117D2E35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C5281-37E1-4F39-9D82-6A58E8C3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67A68-3849-4732-A28A-0B05FED3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08398-AC30-4120-8912-DB25F33E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A2047-C114-45A8-92B5-73FDFE7B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15F8-8FCA-442D-BC79-AC82584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7E338-5D71-4EF9-8C7D-4D9C64B9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13B66-F4A9-463E-A327-A38E2374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27DC9-B6AB-49B5-A072-AF365BC0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8D1CF-C0EC-4FB3-9933-3A62C8BA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B493F-B82F-4291-91B2-E0171EE7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E030-3C17-4A87-8957-B684270E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64242-7C43-4678-B373-3060BF59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1E859-CAA9-400A-B310-E493BBD6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45131-8031-44B2-83B3-84858468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0CE9A-CA52-4350-9820-7C928959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43A77-33B0-4D4C-91E8-0CD387A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F0FD4C-8268-48A1-AAB5-A8264EB2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8DC21-3F2C-4A50-B38D-798CB129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0A1C-8710-4EC9-A550-EC4DCF0F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4E9FA-8B71-4E42-AC06-1EC1CB8A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6BF9E-74BE-4B40-8008-304A19BF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1B0BB-3346-495D-9857-EFE618FA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3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D7635E-0889-4FE8-BD25-4AE0C4FC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8F15B-AF03-497B-A3DA-06789C26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39567-4131-469E-872C-CB64D04D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6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729E-BE43-4EF5-8841-7CCDBECF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3D7A3-FFA3-48A5-9851-3019C2E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DB76F-725A-450B-A567-18E08DB8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64B63-33F7-4086-BE0E-1C0E6B37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6C4E4-D036-4A4A-8F9F-357C4C8D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2527C-4B7D-4EAC-8B68-3DA709FB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C8213-411D-4F4C-A88B-5CEDCC8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481BD9-25D0-4BC3-8F15-D6C1E549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61E46-B18F-4701-8BDF-11F93B1C1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A8E74-DC82-4677-B20F-9653F5A4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28316-944E-4D00-AFD0-C886856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1982D-25C8-4655-AE9C-9947ACFE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F01CF-3993-4B4E-A15A-A8DFCEDF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6E684-A970-43BA-9115-C3B62B5DD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FE72B-2DD6-4CFC-96BD-6E1C6E6AA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0FC3-B241-41C8-8545-F04BA35D2832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9606B-0556-4FCD-B72C-DBFC9BB7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BA8BE-B5F9-4548-96EA-524873277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7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1AF9514-11CC-4880-9060-5F9A45F3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56" y="4838139"/>
            <a:ext cx="11047619" cy="1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761C5-CC98-4276-905D-57EFC51DA791}"/>
              </a:ext>
            </a:extLst>
          </p:cNvPr>
          <p:cNvSpPr txBox="1"/>
          <p:nvPr/>
        </p:nvSpPr>
        <p:spPr>
          <a:xfrm>
            <a:off x="93709" y="130176"/>
            <a:ext cx="828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 i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tx1"/>
                </a:solidFill>
              </a:rPr>
              <a:t>N</a:t>
            </a:r>
            <a:r>
              <a:rPr lang="ko-KR" altLang="en-US" sz="4000" dirty="0">
                <a:solidFill>
                  <a:schemeClr val="tx1"/>
                </a:solidFill>
              </a:rPr>
              <a:t>과 </a:t>
            </a:r>
            <a:r>
              <a:rPr lang="en-US" altLang="ko-KR" sz="4000" dirty="0">
                <a:solidFill>
                  <a:schemeClr val="tx1"/>
                </a:solidFill>
              </a:rPr>
              <a:t>M(2)</a:t>
            </a:r>
            <a:r>
              <a:rPr lang="ko-KR" altLang="en-US" sz="4000" dirty="0">
                <a:solidFill>
                  <a:schemeClr val="tx1"/>
                </a:solidFill>
              </a:rPr>
              <a:t> </a:t>
            </a:r>
            <a:r>
              <a:rPr lang="en-US" altLang="ko-KR" sz="4000" dirty="0">
                <a:solidFill>
                  <a:schemeClr val="tx1"/>
                </a:solidFill>
              </a:rPr>
              <a:t>15650</a:t>
            </a:r>
            <a:r>
              <a:rPr lang="ko-KR" altLang="en-US" sz="4000" dirty="0">
                <a:solidFill>
                  <a:schemeClr val="tx1"/>
                </a:solidFill>
              </a:rPr>
              <a:t>번 </a:t>
            </a:r>
            <a:r>
              <a:rPr lang="en-US" altLang="ko-KR" sz="4000" dirty="0">
                <a:solidFill>
                  <a:schemeClr val="tx1"/>
                </a:solidFill>
              </a:rPr>
              <a:t>- DFS</a:t>
            </a:r>
            <a:r>
              <a:rPr lang="ko-KR" altLang="en-US" sz="4000" dirty="0">
                <a:solidFill>
                  <a:schemeClr val="tx1"/>
                </a:solidFill>
              </a:rPr>
              <a:t>와 백트래킹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4B80D8-E020-4BFD-800D-FCA3D6BDBD85}"/>
              </a:ext>
            </a:extLst>
          </p:cNvPr>
          <p:cNvCxnSpPr>
            <a:cxnSpLocks/>
          </p:cNvCxnSpPr>
          <p:nvPr/>
        </p:nvCxnSpPr>
        <p:spPr>
          <a:xfrm>
            <a:off x="122284" y="864189"/>
            <a:ext cx="84406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8752AE-4054-4708-A0FA-8912321F0864}"/>
              </a:ext>
            </a:extLst>
          </p:cNvPr>
          <p:cNvSpPr txBox="1"/>
          <p:nvPr/>
        </p:nvSpPr>
        <p:spPr>
          <a:xfrm>
            <a:off x="1096749" y="990231"/>
            <a:ext cx="96520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자연수 </a:t>
            </a:r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</a:t>
            </a:r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주어졌을 때</a:t>
            </a:r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아래 조건을 만족하는 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길이가 </a:t>
            </a:r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수열</a:t>
            </a:r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모두 구하는 프로그램을 </a:t>
            </a:r>
            <a:r>
              <a:rPr lang="ko-KR" altLang="en-US" sz="2400" dirty="0" err="1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작성하시오</a:t>
            </a:r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2400" dirty="0">
              <a:solidFill>
                <a:srgbClr val="55555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부터 </a:t>
            </a:r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까지 자연수 중에서 중복 없이</a:t>
            </a:r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개를 고른 수열</a:t>
            </a:r>
          </a:p>
          <a:p>
            <a:r>
              <a:rPr lang="ko-KR" altLang="en-US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고른 수열은 오름차순이어야 한다</a:t>
            </a:r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FC9C0-943F-4E89-A498-B7DBBCE8F438}"/>
              </a:ext>
            </a:extLst>
          </p:cNvPr>
          <p:cNvSpPr txBox="1"/>
          <p:nvPr/>
        </p:nvSpPr>
        <p:spPr>
          <a:xfrm>
            <a:off x="239499" y="1049393"/>
            <a:ext cx="72006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CC9D71-227F-4E1C-83EB-E8EE90D15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3"/>
          <a:stretch/>
        </p:blipFill>
        <p:spPr>
          <a:xfrm>
            <a:off x="1040276" y="3748374"/>
            <a:ext cx="11095238" cy="11570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98FCBC-B19B-4058-A190-6A61756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81" y="3091980"/>
            <a:ext cx="10971428" cy="733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EF05C8-1660-4499-8F6C-7B22FC536BE7}"/>
              </a:ext>
            </a:extLst>
          </p:cNvPr>
          <p:cNvSpPr txBox="1"/>
          <p:nvPr/>
        </p:nvSpPr>
        <p:spPr>
          <a:xfrm>
            <a:off x="227665" y="3198167"/>
            <a:ext cx="72006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5D824-EB69-4CED-BF53-66B4C6A4BD02}"/>
              </a:ext>
            </a:extLst>
          </p:cNvPr>
          <p:cNvSpPr txBox="1"/>
          <p:nvPr/>
        </p:nvSpPr>
        <p:spPr>
          <a:xfrm>
            <a:off x="1842236" y="3189344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N(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수열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– 1,2,3,4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CE6F0-0D74-4552-8327-221237CDEF47}"/>
              </a:ext>
            </a:extLst>
          </p:cNvPr>
          <p:cNvSpPr txBox="1"/>
          <p:nvPr/>
        </p:nvSpPr>
        <p:spPr>
          <a:xfrm>
            <a:off x="4590279" y="3189344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M(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길이</a:t>
            </a:r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- 4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DF332-892B-4351-A12B-8DA917FC0759}"/>
              </a:ext>
            </a:extLst>
          </p:cNvPr>
          <p:cNvSpPr txBox="1"/>
          <p:nvPr/>
        </p:nvSpPr>
        <p:spPr>
          <a:xfrm>
            <a:off x="1842236" y="4381797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 – 1,2,3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74159E-C544-43EF-A062-5F55DC0DA5B7}"/>
              </a:ext>
            </a:extLst>
          </p:cNvPr>
          <p:cNvSpPr txBox="1"/>
          <p:nvPr/>
        </p:nvSpPr>
        <p:spPr>
          <a:xfrm>
            <a:off x="1842236" y="553214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 – 1,2,3,4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11C0C-3270-4C92-B7AA-04C939566DD2}"/>
              </a:ext>
            </a:extLst>
          </p:cNvPr>
          <p:cNvSpPr txBox="1"/>
          <p:nvPr/>
        </p:nvSpPr>
        <p:spPr>
          <a:xfrm>
            <a:off x="4590279" y="4407983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M(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길이</a:t>
            </a:r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- 1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78CD1-C81E-4499-B333-7577FA6F88A8}"/>
              </a:ext>
            </a:extLst>
          </p:cNvPr>
          <p:cNvSpPr txBox="1"/>
          <p:nvPr/>
        </p:nvSpPr>
        <p:spPr>
          <a:xfrm>
            <a:off x="4590279" y="552206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M(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길이</a:t>
            </a:r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- 2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D181A6B-8A70-40FB-86BB-E87765575DC6}"/>
              </a:ext>
            </a:extLst>
          </p:cNvPr>
          <p:cNvSpPr/>
          <p:nvPr/>
        </p:nvSpPr>
        <p:spPr>
          <a:xfrm>
            <a:off x="6770944" y="3635113"/>
            <a:ext cx="204621" cy="284383"/>
          </a:xfrm>
          <a:prstGeom prst="downArrow">
            <a:avLst>
              <a:gd name="adj1" fmla="val 54878"/>
              <a:gd name="adj2" fmla="val 890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059007C-179A-4365-AF17-58B9F206446C}"/>
              </a:ext>
            </a:extLst>
          </p:cNvPr>
          <p:cNvSpPr/>
          <p:nvPr/>
        </p:nvSpPr>
        <p:spPr>
          <a:xfrm>
            <a:off x="7384898" y="2988242"/>
            <a:ext cx="204621" cy="284383"/>
          </a:xfrm>
          <a:prstGeom prst="downArrow">
            <a:avLst>
              <a:gd name="adj1" fmla="val 54878"/>
              <a:gd name="adj2" fmla="val 890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6ABBE35-143D-46F7-BB31-1BF1832C9E2A}"/>
              </a:ext>
            </a:extLst>
          </p:cNvPr>
          <p:cNvSpPr/>
          <p:nvPr/>
        </p:nvSpPr>
        <p:spPr>
          <a:xfrm>
            <a:off x="6953793" y="4763184"/>
            <a:ext cx="204621" cy="284383"/>
          </a:xfrm>
          <a:prstGeom prst="downArrow">
            <a:avLst>
              <a:gd name="adj1" fmla="val 54878"/>
              <a:gd name="adj2" fmla="val 890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B856EE-C2CB-4872-9FBE-C49392F7CB87}"/>
              </a:ext>
            </a:extLst>
          </p:cNvPr>
          <p:cNvCxnSpPr/>
          <p:nvPr/>
        </p:nvCxnSpPr>
        <p:spPr>
          <a:xfrm>
            <a:off x="3286862" y="3189344"/>
            <a:ext cx="841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23B782-8CED-4F3D-A126-DDBBEC435967}"/>
              </a:ext>
            </a:extLst>
          </p:cNvPr>
          <p:cNvCxnSpPr>
            <a:cxnSpLocks/>
          </p:cNvCxnSpPr>
          <p:nvPr/>
        </p:nvCxnSpPr>
        <p:spPr>
          <a:xfrm>
            <a:off x="2563427" y="4317104"/>
            <a:ext cx="6413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5D327C-E978-43E5-9ACF-D385CE4FEADD}"/>
              </a:ext>
            </a:extLst>
          </p:cNvPr>
          <p:cNvCxnSpPr>
            <a:cxnSpLocks/>
          </p:cNvCxnSpPr>
          <p:nvPr/>
        </p:nvCxnSpPr>
        <p:spPr>
          <a:xfrm>
            <a:off x="2489404" y="5453572"/>
            <a:ext cx="941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03D3A5-9A5C-40B0-9F3E-BBA071F44FC7}"/>
              </a:ext>
            </a:extLst>
          </p:cNvPr>
          <p:cNvCxnSpPr/>
          <p:nvPr/>
        </p:nvCxnSpPr>
        <p:spPr>
          <a:xfrm>
            <a:off x="1166948" y="3536506"/>
            <a:ext cx="2264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640521-3E42-4F48-8A42-EA56E133CA96}"/>
              </a:ext>
            </a:extLst>
          </p:cNvPr>
          <p:cNvCxnSpPr/>
          <p:nvPr/>
        </p:nvCxnSpPr>
        <p:spPr>
          <a:xfrm>
            <a:off x="1166948" y="4185294"/>
            <a:ext cx="2264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B65367F-58C6-42FD-A9FE-FAAE16A40EF0}"/>
              </a:ext>
            </a:extLst>
          </p:cNvPr>
          <p:cNvCxnSpPr/>
          <p:nvPr/>
        </p:nvCxnSpPr>
        <p:spPr>
          <a:xfrm>
            <a:off x="1166948" y="5317409"/>
            <a:ext cx="2264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FD9EFA-6F7D-4148-A097-BA84CC1700A5}"/>
              </a:ext>
            </a:extLst>
          </p:cNvPr>
          <p:cNvCxnSpPr>
            <a:cxnSpLocks/>
          </p:cNvCxnSpPr>
          <p:nvPr/>
        </p:nvCxnSpPr>
        <p:spPr>
          <a:xfrm>
            <a:off x="1419495" y="3536506"/>
            <a:ext cx="22642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80A4869-09E0-4B57-8D36-C220878EC163}"/>
              </a:ext>
            </a:extLst>
          </p:cNvPr>
          <p:cNvCxnSpPr>
            <a:cxnSpLocks/>
          </p:cNvCxnSpPr>
          <p:nvPr/>
        </p:nvCxnSpPr>
        <p:spPr>
          <a:xfrm>
            <a:off x="1419495" y="4185294"/>
            <a:ext cx="22642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643157F-015F-4A18-B325-F5835F6D92EC}"/>
              </a:ext>
            </a:extLst>
          </p:cNvPr>
          <p:cNvCxnSpPr>
            <a:cxnSpLocks/>
          </p:cNvCxnSpPr>
          <p:nvPr/>
        </p:nvCxnSpPr>
        <p:spPr>
          <a:xfrm>
            <a:off x="1419495" y="5317409"/>
            <a:ext cx="22642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E0D398-48C6-4625-8333-F2DCB60A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6A83A-C9F2-42FC-9653-2E4E287D70D2}"/>
              </a:ext>
            </a:extLst>
          </p:cNvPr>
          <p:cNvSpPr txBox="1"/>
          <p:nvPr/>
        </p:nvSpPr>
        <p:spPr>
          <a:xfrm>
            <a:off x="6096000" y="124777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1,        0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924BF-73A3-42EE-B3C4-BE613706147D}"/>
              </a:ext>
            </a:extLst>
          </p:cNvPr>
          <p:cNvSpPr txBox="1"/>
          <p:nvPr/>
        </p:nvSpPr>
        <p:spPr>
          <a:xfrm>
            <a:off x="3667668" y="17094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 ==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56CDF-D5C6-442C-B010-3A0A50A17BD6}"/>
              </a:ext>
            </a:extLst>
          </p:cNvPr>
          <p:cNvSpPr txBox="1"/>
          <p:nvPr/>
        </p:nvSpPr>
        <p:spPr>
          <a:xfrm>
            <a:off x="8337755" y="36944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711726-FB3D-4D81-95DF-28292A1CBD8B}"/>
              </a:ext>
            </a:extLst>
          </p:cNvPr>
          <p:cNvSpPr/>
          <p:nvPr/>
        </p:nvSpPr>
        <p:spPr>
          <a:xfrm rot="4459281">
            <a:off x="3980050" y="3179410"/>
            <a:ext cx="721780" cy="4991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558C-5AED-47C3-A6C5-95D654A29B03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464AB-FD02-453E-9871-60D75E908D9E}"/>
              </a:ext>
            </a:extLst>
          </p:cNvPr>
          <p:cNvSpPr txBox="1"/>
          <p:nvPr/>
        </p:nvSpPr>
        <p:spPr>
          <a:xfrm>
            <a:off x="10722518" y="241007"/>
            <a:ext cx="98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8DB78-A0EF-42F2-AB78-9BD8C9AA054A}"/>
              </a:ext>
            </a:extLst>
          </p:cNvPr>
          <p:cNvSpPr txBox="1"/>
          <p:nvPr/>
        </p:nvSpPr>
        <p:spPr>
          <a:xfrm>
            <a:off x="9893028" y="4156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6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A3064D-4ED7-4EFC-9BE9-AF8D9AA2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FDA3D-06CC-4AE0-AF31-BD14ABC9B5AF}"/>
              </a:ext>
            </a:extLst>
          </p:cNvPr>
          <p:cNvSpPr txBox="1"/>
          <p:nvPr/>
        </p:nvSpPr>
        <p:spPr>
          <a:xfrm>
            <a:off x="8337755" y="36944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7B358-728E-4F5D-A82B-2C3F4B35A609}"/>
              </a:ext>
            </a:extLst>
          </p:cNvPr>
          <p:cNvSpPr txBox="1"/>
          <p:nvPr/>
        </p:nvSpPr>
        <p:spPr>
          <a:xfrm>
            <a:off x="9893028" y="4156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4F86F-3271-42A4-A59A-8385E948245B}"/>
              </a:ext>
            </a:extLst>
          </p:cNvPr>
          <p:cNvSpPr txBox="1"/>
          <p:nvPr/>
        </p:nvSpPr>
        <p:spPr>
          <a:xfrm>
            <a:off x="6076335" y="11970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9E51F-E59C-4EBA-9C8E-5A7EE266556F}"/>
              </a:ext>
            </a:extLst>
          </p:cNvPr>
          <p:cNvSpPr txBox="1"/>
          <p:nvPr/>
        </p:nvSpPr>
        <p:spPr>
          <a:xfrm>
            <a:off x="7039896" y="11970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0F06-21E7-4FCB-8327-1B56FA0C48AB}"/>
              </a:ext>
            </a:extLst>
          </p:cNvPr>
          <p:cNvSpPr txBox="1"/>
          <p:nvPr/>
        </p:nvSpPr>
        <p:spPr>
          <a:xfrm>
            <a:off x="3667668" y="17094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==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FA31C8B-5DF6-458A-8570-53EB918C99E9}"/>
              </a:ext>
            </a:extLst>
          </p:cNvPr>
          <p:cNvSpPr/>
          <p:nvPr/>
        </p:nvSpPr>
        <p:spPr>
          <a:xfrm>
            <a:off x="375557" y="1392584"/>
            <a:ext cx="1704975" cy="109537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66017-6337-490B-ABEA-A54C9C87FD5F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6C68D-3AA5-4D63-94F4-D0DCAEB97A8F}"/>
              </a:ext>
            </a:extLst>
          </p:cNvPr>
          <p:cNvSpPr txBox="1"/>
          <p:nvPr/>
        </p:nvSpPr>
        <p:spPr>
          <a:xfrm>
            <a:off x="10722518" y="241007"/>
            <a:ext cx="107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FDBA9-7A75-4DDA-9D4D-A8F621D56726}"/>
              </a:ext>
            </a:extLst>
          </p:cNvPr>
          <p:cNvSpPr txBox="1"/>
          <p:nvPr/>
        </p:nvSpPr>
        <p:spPr>
          <a:xfrm>
            <a:off x="6767017" y="217110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2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43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5F0C96-E6F8-4DCE-A3AC-F53A0BA6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74BE6-5462-41DA-B5D0-662263B52B09}"/>
              </a:ext>
            </a:extLst>
          </p:cNvPr>
          <p:cNvSpPr txBox="1"/>
          <p:nvPr/>
        </p:nvSpPr>
        <p:spPr>
          <a:xfrm>
            <a:off x="8337755" y="36944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2E8-3586-47E0-9499-782F5871FE81}"/>
              </a:ext>
            </a:extLst>
          </p:cNvPr>
          <p:cNvSpPr txBox="1"/>
          <p:nvPr/>
        </p:nvSpPr>
        <p:spPr>
          <a:xfrm>
            <a:off x="9893028" y="4156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4E1332F-F81F-4EC4-98CF-86A2D27ED05F}"/>
              </a:ext>
            </a:extLst>
          </p:cNvPr>
          <p:cNvSpPr/>
          <p:nvPr/>
        </p:nvSpPr>
        <p:spPr>
          <a:xfrm rot="4459281">
            <a:off x="3980050" y="3179410"/>
            <a:ext cx="721780" cy="4991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5FC95-9B30-476C-9580-FF44B1C5CBF8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EFC3E-F474-45E6-8989-D06A2D2481A3}"/>
              </a:ext>
            </a:extLst>
          </p:cNvPr>
          <p:cNvSpPr txBox="1"/>
          <p:nvPr/>
        </p:nvSpPr>
        <p:spPr>
          <a:xfrm>
            <a:off x="10722518" y="241007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  <a:p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5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849C60-FDBC-4048-B5B0-61EE4ACF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090580-C8F2-45D6-97C1-99ECE3DEC1FB}"/>
              </a:ext>
            </a:extLst>
          </p:cNvPr>
          <p:cNvSpPr/>
          <p:nvPr/>
        </p:nvSpPr>
        <p:spPr>
          <a:xfrm>
            <a:off x="305237" y="1392584"/>
            <a:ext cx="1704975" cy="109537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A504-69BD-46DB-A7AA-48EE2BCB8D52}"/>
              </a:ext>
            </a:extLst>
          </p:cNvPr>
          <p:cNvSpPr txBox="1"/>
          <p:nvPr/>
        </p:nvSpPr>
        <p:spPr>
          <a:xfrm>
            <a:off x="6076335" y="11970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52E28-B3EA-4AAD-BE02-384B4FE33EC9}"/>
              </a:ext>
            </a:extLst>
          </p:cNvPr>
          <p:cNvSpPr txBox="1"/>
          <p:nvPr/>
        </p:nvSpPr>
        <p:spPr>
          <a:xfrm>
            <a:off x="7039896" y="11970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46D40-746A-4019-90B6-39255A9D56BF}"/>
              </a:ext>
            </a:extLst>
          </p:cNvPr>
          <p:cNvSpPr txBox="1"/>
          <p:nvPr/>
        </p:nvSpPr>
        <p:spPr>
          <a:xfrm>
            <a:off x="3667668" y="17094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==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2EDBF-4649-466D-A2BE-12E2FA9324A4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2DF3C-4C08-41BA-90CF-E70F6013FA9E}"/>
              </a:ext>
            </a:extLst>
          </p:cNvPr>
          <p:cNvSpPr txBox="1"/>
          <p:nvPr/>
        </p:nvSpPr>
        <p:spPr>
          <a:xfrm>
            <a:off x="10722518" y="241007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4A7F9-731D-4648-9E13-3830D321F7B6}"/>
              </a:ext>
            </a:extLst>
          </p:cNvPr>
          <p:cNvSpPr txBox="1"/>
          <p:nvPr/>
        </p:nvSpPr>
        <p:spPr>
          <a:xfrm>
            <a:off x="9893028" y="4156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49911-6078-40A0-BFDB-CFCBADA7BB69}"/>
              </a:ext>
            </a:extLst>
          </p:cNvPr>
          <p:cNvSpPr txBox="1"/>
          <p:nvPr/>
        </p:nvSpPr>
        <p:spPr>
          <a:xfrm>
            <a:off x="6767017" y="217110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3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0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ABC6DA-E9E9-47BC-AB66-079303E8C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4" r="12048" b="950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E30D2-E130-483D-96AB-D68E1F7ECA49}"/>
              </a:ext>
            </a:extLst>
          </p:cNvPr>
          <p:cNvSpPr txBox="1"/>
          <p:nvPr/>
        </p:nvSpPr>
        <p:spPr>
          <a:xfrm>
            <a:off x="3217253" y="3814619"/>
            <a:ext cx="7800918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기본적으로 입출력 클래스는 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java.io </a:t>
            </a:r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라는 패키지에 있다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그리고 반드시 예외처리를 해주어야 한다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2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try-catch </a:t>
            </a:r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문으로 예외를 처리해주어도 되고 </a:t>
            </a:r>
            <a:endParaRPr lang="en-US" altLang="ko-KR" sz="2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 처럼 메소드에 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throws </a:t>
            </a:r>
            <a:r>
              <a:rPr lang="en-US" altLang="ko-KR" sz="2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IOException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처리해줘도 된다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43761C-3BCB-4D95-852D-3D578AA46E0D}"/>
              </a:ext>
            </a:extLst>
          </p:cNvPr>
          <p:cNvSpPr/>
          <p:nvPr/>
        </p:nvSpPr>
        <p:spPr>
          <a:xfrm>
            <a:off x="6618514" y="2006305"/>
            <a:ext cx="1802675" cy="37446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7B110D-C967-481B-A128-9E6EF8788EF7}"/>
              </a:ext>
            </a:extLst>
          </p:cNvPr>
          <p:cNvSpPr/>
          <p:nvPr/>
        </p:nvSpPr>
        <p:spPr>
          <a:xfrm>
            <a:off x="7106196" y="2607951"/>
            <a:ext cx="1410788" cy="2658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8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5E30D2-E130-483D-96AB-D68E1F7ECA49}"/>
              </a:ext>
            </a:extLst>
          </p:cNvPr>
          <p:cNvSpPr txBox="1"/>
          <p:nvPr/>
        </p:nvSpPr>
        <p:spPr>
          <a:xfrm>
            <a:off x="1594418" y="4755940"/>
            <a:ext cx="8666155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endParaRPr lang="en-US" altLang="ko-KR" sz="2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Scanner </a:t>
            </a:r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나 </a:t>
            </a:r>
            <a:r>
              <a:rPr lang="en-US" altLang="ko-KR" sz="2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System.out.print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메소드의 경우 해당 메소드 안에서 </a:t>
            </a:r>
            <a:endParaRPr lang="en-US" altLang="ko-KR" sz="2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자체적으로 예외처리를 하기 때문에 예외처리를 해줄 필요가 없었지만 </a:t>
            </a:r>
            <a:endParaRPr lang="en-US" altLang="ko-KR" sz="2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기본적으로 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io </a:t>
            </a:r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패키지는 </a:t>
            </a:r>
            <a:r>
              <a:rPr lang="en-US" altLang="ko-KR" sz="2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IOException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이라는 예외를 던지기 때문에 </a:t>
            </a:r>
            <a:endParaRPr lang="en-US" altLang="ko-KR" sz="2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이를 처리해주어야 정상적으로 </a:t>
            </a:r>
            <a:r>
              <a:rPr lang="ko-KR" altLang="en-US" sz="2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컴파일된다</a:t>
            </a:r>
            <a:r>
              <a:rPr lang="en-US" altLang="ko-KR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2E69D7-6D66-455F-903F-0F981A16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792" y="551499"/>
            <a:ext cx="7543409" cy="2877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8984F7-A9BE-4136-A632-2CCDA708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5" y="0"/>
            <a:ext cx="10247619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4619E6-CE6D-4A5F-8A64-34417ED9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71"/>
            <a:ext cx="12192000" cy="2686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9837B-AA02-4900-B8C9-6DF8A4456EEA}"/>
              </a:ext>
            </a:extLst>
          </p:cNvPr>
          <p:cNvSpPr txBox="1"/>
          <p:nvPr/>
        </p:nvSpPr>
        <p:spPr>
          <a:xfrm>
            <a:off x="144981" y="3381945"/>
            <a:ext cx="915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[1][0]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[2][1]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[3][2]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[4][2]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[5][2]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73766-FA8E-42D2-80C4-75423F078135}"/>
              </a:ext>
            </a:extLst>
          </p:cNvPr>
          <p:cNvSpPr txBox="1"/>
          <p:nvPr/>
        </p:nvSpPr>
        <p:spPr>
          <a:xfrm>
            <a:off x="1060616" y="3749485"/>
            <a:ext cx="915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[3][1]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[4][2]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[5][2]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770DB-0520-4C97-A1BC-C34241D769F6}"/>
              </a:ext>
            </a:extLst>
          </p:cNvPr>
          <p:cNvSpPr txBox="1"/>
          <p:nvPr/>
        </p:nvSpPr>
        <p:spPr>
          <a:xfrm>
            <a:off x="2045975" y="3773757"/>
            <a:ext cx="915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[4][1]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[5][2]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AC7B-9353-4F9D-9B5D-43A27BB2874A}"/>
              </a:ext>
            </a:extLst>
          </p:cNvPr>
          <p:cNvSpPr txBox="1"/>
          <p:nvPr/>
        </p:nvSpPr>
        <p:spPr>
          <a:xfrm>
            <a:off x="2889416" y="3773757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[5][1]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55F56-4D57-498E-A5A6-4C97E1867659}"/>
              </a:ext>
            </a:extLst>
          </p:cNvPr>
          <p:cNvSpPr txBox="1"/>
          <p:nvPr/>
        </p:nvSpPr>
        <p:spPr>
          <a:xfrm>
            <a:off x="4217741" y="3556449"/>
            <a:ext cx="915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[2][0]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[3][1]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[4][2]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[5][2]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3F1F9-1CD5-4932-85A9-9D96D80C1F43}"/>
              </a:ext>
            </a:extLst>
          </p:cNvPr>
          <p:cNvSpPr txBox="1"/>
          <p:nvPr/>
        </p:nvSpPr>
        <p:spPr>
          <a:xfrm>
            <a:off x="5286460" y="3918749"/>
            <a:ext cx="915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[4][1]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[5][2]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FDF47-A24D-4FFE-A8F0-2FDE98A1ED06}"/>
              </a:ext>
            </a:extLst>
          </p:cNvPr>
          <p:cNvSpPr txBox="1"/>
          <p:nvPr/>
        </p:nvSpPr>
        <p:spPr>
          <a:xfrm>
            <a:off x="6231913" y="3954111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[5][1]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C14B1-E78E-4E8C-B805-195861CD2B74}"/>
              </a:ext>
            </a:extLst>
          </p:cNvPr>
          <p:cNvSpPr txBox="1"/>
          <p:nvPr/>
        </p:nvSpPr>
        <p:spPr>
          <a:xfrm>
            <a:off x="7551889" y="3509240"/>
            <a:ext cx="915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[3][0]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[4][1]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[5][2]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830E1-52C8-414D-9EF1-3F605C08B9BF}"/>
              </a:ext>
            </a:extLst>
          </p:cNvPr>
          <p:cNvSpPr txBox="1"/>
          <p:nvPr/>
        </p:nvSpPr>
        <p:spPr>
          <a:xfrm>
            <a:off x="8558975" y="387961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[5][1]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6C293-6C33-47A4-A085-61CA816D3AB5}"/>
              </a:ext>
            </a:extLst>
          </p:cNvPr>
          <p:cNvSpPr txBox="1"/>
          <p:nvPr/>
        </p:nvSpPr>
        <p:spPr>
          <a:xfrm>
            <a:off x="10259957" y="3492472"/>
            <a:ext cx="915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[4][0]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[5][1]</a:t>
            </a:r>
            <a:endParaRPr lang="ko-KR" altLang="en-US" sz="2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53A67-80C7-4BA9-BA94-3F6BCBFE2E0F}"/>
              </a:ext>
            </a:extLst>
          </p:cNvPr>
          <p:cNvSpPr/>
          <p:nvPr/>
        </p:nvSpPr>
        <p:spPr>
          <a:xfrm>
            <a:off x="102745" y="3296350"/>
            <a:ext cx="3753991" cy="2024587"/>
          </a:xfrm>
          <a:custGeom>
            <a:avLst/>
            <a:gdLst>
              <a:gd name="connsiteX0" fmla="*/ 0 w 3753991"/>
              <a:gd name="connsiteY0" fmla="*/ 0 h 2024587"/>
              <a:gd name="connsiteX1" fmla="*/ 588125 w 3753991"/>
              <a:gd name="connsiteY1" fmla="*/ 0 h 2024587"/>
              <a:gd name="connsiteX2" fmla="*/ 1251330 w 3753991"/>
              <a:gd name="connsiteY2" fmla="*/ 0 h 2024587"/>
              <a:gd name="connsiteX3" fmla="*/ 1764376 w 3753991"/>
              <a:gd name="connsiteY3" fmla="*/ 0 h 2024587"/>
              <a:gd name="connsiteX4" fmla="*/ 2314961 w 3753991"/>
              <a:gd name="connsiteY4" fmla="*/ 0 h 2024587"/>
              <a:gd name="connsiteX5" fmla="*/ 2978166 w 3753991"/>
              <a:gd name="connsiteY5" fmla="*/ 0 h 2024587"/>
              <a:gd name="connsiteX6" fmla="*/ 3753991 w 3753991"/>
              <a:gd name="connsiteY6" fmla="*/ 0 h 2024587"/>
              <a:gd name="connsiteX7" fmla="*/ 3753991 w 3753991"/>
              <a:gd name="connsiteY7" fmla="*/ 634371 h 2024587"/>
              <a:gd name="connsiteX8" fmla="*/ 3753991 w 3753991"/>
              <a:gd name="connsiteY8" fmla="*/ 1288987 h 2024587"/>
              <a:gd name="connsiteX9" fmla="*/ 3753991 w 3753991"/>
              <a:gd name="connsiteY9" fmla="*/ 2024587 h 2024587"/>
              <a:gd name="connsiteX10" fmla="*/ 3203406 w 3753991"/>
              <a:gd name="connsiteY10" fmla="*/ 2024587 h 2024587"/>
              <a:gd name="connsiteX11" fmla="*/ 2540201 w 3753991"/>
              <a:gd name="connsiteY11" fmla="*/ 2024587 h 2024587"/>
              <a:gd name="connsiteX12" fmla="*/ 1952075 w 3753991"/>
              <a:gd name="connsiteY12" fmla="*/ 2024587 h 2024587"/>
              <a:gd name="connsiteX13" fmla="*/ 1288870 w 3753991"/>
              <a:gd name="connsiteY13" fmla="*/ 2024587 h 2024587"/>
              <a:gd name="connsiteX14" fmla="*/ 625665 w 3753991"/>
              <a:gd name="connsiteY14" fmla="*/ 2024587 h 2024587"/>
              <a:gd name="connsiteX15" fmla="*/ 0 w 3753991"/>
              <a:gd name="connsiteY15" fmla="*/ 2024587 h 2024587"/>
              <a:gd name="connsiteX16" fmla="*/ 0 w 3753991"/>
              <a:gd name="connsiteY16" fmla="*/ 1329479 h 2024587"/>
              <a:gd name="connsiteX17" fmla="*/ 0 w 3753991"/>
              <a:gd name="connsiteY17" fmla="*/ 614125 h 2024587"/>
              <a:gd name="connsiteX18" fmla="*/ 0 w 3753991"/>
              <a:gd name="connsiteY18" fmla="*/ 0 h 202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53991" h="2024587" extrusionOk="0">
                <a:moveTo>
                  <a:pt x="0" y="0"/>
                </a:moveTo>
                <a:cubicBezTo>
                  <a:pt x="236364" y="19941"/>
                  <a:pt x="424307" y="8238"/>
                  <a:pt x="588125" y="0"/>
                </a:cubicBezTo>
                <a:cubicBezTo>
                  <a:pt x="751943" y="-8238"/>
                  <a:pt x="1020623" y="18048"/>
                  <a:pt x="1251330" y="0"/>
                </a:cubicBezTo>
                <a:cubicBezTo>
                  <a:pt x="1482038" y="-18048"/>
                  <a:pt x="1585077" y="-12791"/>
                  <a:pt x="1764376" y="0"/>
                </a:cubicBezTo>
                <a:cubicBezTo>
                  <a:pt x="1943675" y="12791"/>
                  <a:pt x="2071077" y="-17836"/>
                  <a:pt x="2314961" y="0"/>
                </a:cubicBezTo>
                <a:cubicBezTo>
                  <a:pt x="2558845" y="17836"/>
                  <a:pt x="2739187" y="1451"/>
                  <a:pt x="2978166" y="0"/>
                </a:cubicBezTo>
                <a:cubicBezTo>
                  <a:pt x="3217146" y="-1451"/>
                  <a:pt x="3584238" y="28445"/>
                  <a:pt x="3753991" y="0"/>
                </a:cubicBezTo>
                <a:cubicBezTo>
                  <a:pt x="3735656" y="213263"/>
                  <a:pt x="3775415" y="330802"/>
                  <a:pt x="3753991" y="634371"/>
                </a:cubicBezTo>
                <a:cubicBezTo>
                  <a:pt x="3732567" y="937940"/>
                  <a:pt x="3757140" y="1020483"/>
                  <a:pt x="3753991" y="1288987"/>
                </a:cubicBezTo>
                <a:cubicBezTo>
                  <a:pt x="3750842" y="1557491"/>
                  <a:pt x="3747015" y="1725299"/>
                  <a:pt x="3753991" y="2024587"/>
                </a:cubicBezTo>
                <a:cubicBezTo>
                  <a:pt x="3595005" y="2019604"/>
                  <a:pt x="3357456" y="2015029"/>
                  <a:pt x="3203406" y="2024587"/>
                </a:cubicBezTo>
                <a:cubicBezTo>
                  <a:pt x="3049357" y="2034145"/>
                  <a:pt x="2824816" y="2013967"/>
                  <a:pt x="2540201" y="2024587"/>
                </a:cubicBezTo>
                <a:cubicBezTo>
                  <a:pt x="2255586" y="2035207"/>
                  <a:pt x="2149586" y="2051547"/>
                  <a:pt x="1952075" y="2024587"/>
                </a:cubicBezTo>
                <a:cubicBezTo>
                  <a:pt x="1754564" y="1997627"/>
                  <a:pt x="1515361" y="2000959"/>
                  <a:pt x="1288870" y="2024587"/>
                </a:cubicBezTo>
                <a:cubicBezTo>
                  <a:pt x="1062380" y="2048215"/>
                  <a:pt x="847285" y="1995871"/>
                  <a:pt x="625665" y="2024587"/>
                </a:cubicBezTo>
                <a:cubicBezTo>
                  <a:pt x="404045" y="2053303"/>
                  <a:pt x="266131" y="2006004"/>
                  <a:pt x="0" y="2024587"/>
                </a:cubicBezTo>
                <a:cubicBezTo>
                  <a:pt x="-25130" y="1782055"/>
                  <a:pt x="-161" y="1495252"/>
                  <a:pt x="0" y="1329479"/>
                </a:cubicBezTo>
                <a:cubicBezTo>
                  <a:pt x="161" y="1163706"/>
                  <a:pt x="25962" y="769811"/>
                  <a:pt x="0" y="614125"/>
                </a:cubicBezTo>
                <a:cubicBezTo>
                  <a:pt x="-25962" y="458439"/>
                  <a:pt x="23764" y="1617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73952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2C61E1-59DA-4017-A5C6-8D4C5C8111EA}"/>
              </a:ext>
            </a:extLst>
          </p:cNvPr>
          <p:cNvSpPr/>
          <p:nvPr/>
        </p:nvSpPr>
        <p:spPr>
          <a:xfrm>
            <a:off x="4149458" y="3296351"/>
            <a:ext cx="2998090" cy="2024586"/>
          </a:xfrm>
          <a:custGeom>
            <a:avLst/>
            <a:gdLst>
              <a:gd name="connsiteX0" fmla="*/ 0 w 2998090"/>
              <a:gd name="connsiteY0" fmla="*/ 0 h 2024586"/>
              <a:gd name="connsiteX1" fmla="*/ 569637 w 2998090"/>
              <a:gd name="connsiteY1" fmla="*/ 0 h 2024586"/>
              <a:gd name="connsiteX2" fmla="*/ 1199236 w 2998090"/>
              <a:gd name="connsiteY2" fmla="*/ 0 h 2024586"/>
              <a:gd name="connsiteX3" fmla="*/ 1708911 w 2998090"/>
              <a:gd name="connsiteY3" fmla="*/ 0 h 2024586"/>
              <a:gd name="connsiteX4" fmla="*/ 2248568 w 2998090"/>
              <a:gd name="connsiteY4" fmla="*/ 0 h 2024586"/>
              <a:gd name="connsiteX5" fmla="*/ 2998090 w 2998090"/>
              <a:gd name="connsiteY5" fmla="*/ 0 h 2024586"/>
              <a:gd name="connsiteX6" fmla="*/ 2998090 w 2998090"/>
              <a:gd name="connsiteY6" fmla="*/ 674862 h 2024586"/>
              <a:gd name="connsiteX7" fmla="*/ 2998090 w 2998090"/>
              <a:gd name="connsiteY7" fmla="*/ 1309232 h 2024586"/>
              <a:gd name="connsiteX8" fmla="*/ 2998090 w 2998090"/>
              <a:gd name="connsiteY8" fmla="*/ 2024586 h 2024586"/>
              <a:gd name="connsiteX9" fmla="*/ 2368491 w 2998090"/>
              <a:gd name="connsiteY9" fmla="*/ 2024586 h 2024586"/>
              <a:gd name="connsiteX10" fmla="*/ 1708911 w 2998090"/>
              <a:gd name="connsiteY10" fmla="*/ 2024586 h 2024586"/>
              <a:gd name="connsiteX11" fmla="*/ 1079312 w 2998090"/>
              <a:gd name="connsiteY11" fmla="*/ 2024586 h 2024586"/>
              <a:gd name="connsiteX12" fmla="*/ 0 w 2998090"/>
              <a:gd name="connsiteY12" fmla="*/ 2024586 h 2024586"/>
              <a:gd name="connsiteX13" fmla="*/ 0 w 2998090"/>
              <a:gd name="connsiteY13" fmla="*/ 1329478 h 2024586"/>
              <a:gd name="connsiteX14" fmla="*/ 0 w 2998090"/>
              <a:gd name="connsiteY14" fmla="*/ 715354 h 2024586"/>
              <a:gd name="connsiteX15" fmla="*/ 0 w 2998090"/>
              <a:gd name="connsiteY15" fmla="*/ 0 h 20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8090" h="2024586" extrusionOk="0">
                <a:moveTo>
                  <a:pt x="0" y="0"/>
                </a:moveTo>
                <a:cubicBezTo>
                  <a:pt x="118874" y="-4169"/>
                  <a:pt x="419381" y="-22583"/>
                  <a:pt x="569637" y="0"/>
                </a:cubicBezTo>
                <a:cubicBezTo>
                  <a:pt x="719893" y="22583"/>
                  <a:pt x="932095" y="9329"/>
                  <a:pt x="1199236" y="0"/>
                </a:cubicBezTo>
                <a:cubicBezTo>
                  <a:pt x="1466377" y="-9329"/>
                  <a:pt x="1465215" y="-24003"/>
                  <a:pt x="1708911" y="0"/>
                </a:cubicBezTo>
                <a:cubicBezTo>
                  <a:pt x="1952608" y="24003"/>
                  <a:pt x="2091785" y="-10395"/>
                  <a:pt x="2248568" y="0"/>
                </a:cubicBezTo>
                <a:cubicBezTo>
                  <a:pt x="2405351" y="10395"/>
                  <a:pt x="2664822" y="30028"/>
                  <a:pt x="2998090" y="0"/>
                </a:cubicBezTo>
                <a:cubicBezTo>
                  <a:pt x="2989616" y="272418"/>
                  <a:pt x="3025231" y="449635"/>
                  <a:pt x="2998090" y="674862"/>
                </a:cubicBezTo>
                <a:cubicBezTo>
                  <a:pt x="2970949" y="900089"/>
                  <a:pt x="3015984" y="1012262"/>
                  <a:pt x="2998090" y="1309232"/>
                </a:cubicBezTo>
                <a:cubicBezTo>
                  <a:pt x="2980197" y="1606202"/>
                  <a:pt x="2976622" y="1816157"/>
                  <a:pt x="2998090" y="2024586"/>
                </a:cubicBezTo>
                <a:cubicBezTo>
                  <a:pt x="2819149" y="2053601"/>
                  <a:pt x="2522674" y="2014234"/>
                  <a:pt x="2368491" y="2024586"/>
                </a:cubicBezTo>
                <a:cubicBezTo>
                  <a:pt x="2214308" y="2034938"/>
                  <a:pt x="1932684" y="1998358"/>
                  <a:pt x="1708911" y="2024586"/>
                </a:cubicBezTo>
                <a:cubicBezTo>
                  <a:pt x="1485138" y="2050814"/>
                  <a:pt x="1246437" y="2008152"/>
                  <a:pt x="1079312" y="2024586"/>
                </a:cubicBezTo>
                <a:cubicBezTo>
                  <a:pt x="912187" y="2041020"/>
                  <a:pt x="466541" y="1988731"/>
                  <a:pt x="0" y="2024586"/>
                </a:cubicBezTo>
                <a:cubicBezTo>
                  <a:pt x="2701" y="1836909"/>
                  <a:pt x="4523" y="1570674"/>
                  <a:pt x="0" y="1329478"/>
                </a:cubicBezTo>
                <a:cubicBezTo>
                  <a:pt x="-4523" y="1088282"/>
                  <a:pt x="9661" y="928640"/>
                  <a:pt x="0" y="715354"/>
                </a:cubicBezTo>
                <a:cubicBezTo>
                  <a:pt x="-9661" y="502068"/>
                  <a:pt x="-1105" y="31566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73952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AB4D55-ADA8-4219-A05A-7B41DAC52060}"/>
              </a:ext>
            </a:extLst>
          </p:cNvPr>
          <p:cNvSpPr/>
          <p:nvPr/>
        </p:nvSpPr>
        <p:spPr>
          <a:xfrm>
            <a:off x="7385103" y="3296350"/>
            <a:ext cx="2295039" cy="1567869"/>
          </a:xfrm>
          <a:custGeom>
            <a:avLst/>
            <a:gdLst>
              <a:gd name="connsiteX0" fmla="*/ 0 w 2295039"/>
              <a:gd name="connsiteY0" fmla="*/ 0 h 1567869"/>
              <a:gd name="connsiteX1" fmla="*/ 550809 w 2295039"/>
              <a:gd name="connsiteY1" fmla="*/ 0 h 1567869"/>
              <a:gd name="connsiteX2" fmla="*/ 1147520 w 2295039"/>
              <a:gd name="connsiteY2" fmla="*/ 0 h 1567869"/>
              <a:gd name="connsiteX3" fmla="*/ 1652428 w 2295039"/>
              <a:gd name="connsiteY3" fmla="*/ 0 h 1567869"/>
              <a:gd name="connsiteX4" fmla="*/ 2295039 w 2295039"/>
              <a:gd name="connsiteY4" fmla="*/ 0 h 1567869"/>
              <a:gd name="connsiteX5" fmla="*/ 2295039 w 2295039"/>
              <a:gd name="connsiteY5" fmla="*/ 538302 h 1567869"/>
              <a:gd name="connsiteX6" fmla="*/ 2295039 w 2295039"/>
              <a:gd name="connsiteY6" fmla="*/ 1060925 h 1567869"/>
              <a:gd name="connsiteX7" fmla="*/ 2295039 w 2295039"/>
              <a:gd name="connsiteY7" fmla="*/ 1567869 h 1567869"/>
              <a:gd name="connsiteX8" fmla="*/ 1744230 w 2295039"/>
              <a:gd name="connsiteY8" fmla="*/ 1567869 h 1567869"/>
              <a:gd name="connsiteX9" fmla="*/ 1147520 w 2295039"/>
              <a:gd name="connsiteY9" fmla="*/ 1567869 h 1567869"/>
              <a:gd name="connsiteX10" fmla="*/ 527859 w 2295039"/>
              <a:gd name="connsiteY10" fmla="*/ 1567869 h 1567869"/>
              <a:gd name="connsiteX11" fmla="*/ 0 w 2295039"/>
              <a:gd name="connsiteY11" fmla="*/ 1567869 h 1567869"/>
              <a:gd name="connsiteX12" fmla="*/ 0 w 2295039"/>
              <a:gd name="connsiteY12" fmla="*/ 1060925 h 1567869"/>
              <a:gd name="connsiteX13" fmla="*/ 0 w 2295039"/>
              <a:gd name="connsiteY13" fmla="*/ 522623 h 1567869"/>
              <a:gd name="connsiteX14" fmla="*/ 0 w 2295039"/>
              <a:gd name="connsiteY14" fmla="*/ 0 h 156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5039" h="1567869" extrusionOk="0">
                <a:moveTo>
                  <a:pt x="0" y="0"/>
                </a:moveTo>
                <a:cubicBezTo>
                  <a:pt x="135750" y="-2286"/>
                  <a:pt x="342491" y="2398"/>
                  <a:pt x="550809" y="0"/>
                </a:cubicBezTo>
                <a:cubicBezTo>
                  <a:pt x="759127" y="-2398"/>
                  <a:pt x="969098" y="22512"/>
                  <a:pt x="1147520" y="0"/>
                </a:cubicBezTo>
                <a:cubicBezTo>
                  <a:pt x="1325942" y="-22512"/>
                  <a:pt x="1425528" y="-15798"/>
                  <a:pt x="1652428" y="0"/>
                </a:cubicBezTo>
                <a:cubicBezTo>
                  <a:pt x="1879328" y="15798"/>
                  <a:pt x="2019808" y="-10775"/>
                  <a:pt x="2295039" y="0"/>
                </a:cubicBezTo>
                <a:cubicBezTo>
                  <a:pt x="2270699" y="266310"/>
                  <a:pt x="2285756" y="407984"/>
                  <a:pt x="2295039" y="538302"/>
                </a:cubicBezTo>
                <a:cubicBezTo>
                  <a:pt x="2304322" y="668620"/>
                  <a:pt x="2319930" y="846708"/>
                  <a:pt x="2295039" y="1060925"/>
                </a:cubicBezTo>
                <a:cubicBezTo>
                  <a:pt x="2270148" y="1275142"/>
                  <a:pt x="2303916" y="1319759"/>
                  <a:pt x="2295039" y="1567869"/>
                </a:cubicBezTo>
                <a:cubicBezTo>
                  <a:pt x="2156863" y="1573412"/>
                  <a:pt x="1919559" y="1557456"/>
                  <a:pt x="1744230" y="1567869"/>
                </a:cubicBezTo>
                <a:cubicBezTo>
                  <a:pt x="1568901" y="1578282"/>
                  <a:pt x="1357992" y="1562229"/>
                  <a:pt x="1147520" y="1567869"/>
                </a:cubicBezTo>
                <a:cubicBezTo>
                  <a:pt x="937048" y="1573510"/>
                  <a:pt x="757617" y="1578210"/>
                  <a:pt x="527859" y="1567869"/>
                </a:cubicBezTo>
                <a:cubicBezTo>
                  <a:pt x="298101" y="1557528"/>
                  <a:pt x="163018" y="1558493"/>
                  <a:pt x="0" y="1567869"/>
                </a:cubicBezTo>
                <a:cubicBezTo>
                  <a:pt x="-10973" y="1387080"/>
                  <a:pt x="-19251" y="1244802"/>
                  <a:pt x="0" y="1060925"/>
                </a:cubicBezTo>
                <a:cubicBezTo>
                  <a:pt x="19251" y="877048"/>
                  <a:pt x="17002" y="640168"/>
                  <a:pt x="0" y="522623"/>
                </a:cubicBezTo>
                <a:cubicBezTo>
                  <a:pt x="-17002" y="405078"/>
                  <a:pt x="-2672" y="15806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73952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9AC16-7066-4823-8C79-4F66DFA5F546}"/>
              </a:ext>
            </a:extLst>
          </p:cNvPr>
          <p:cNvSpPr/>
          <p:nvPr/>
        </p:nvSpPr>
        <p:spPr>
          <a:xfrm>
            <a:off x="10014857" y="3306602"/>
            <a:ext cx="1454331" cy="1224294"/>
          </a:xfrm>
          <a:custGeom>
            <a:avLst/>
            <a:gdLst>
              <a:gd name="connsiteX0" fmla="*/ 0 w 1454331"/>
              <a:gd name="connsiteY0" fmla="*/ 0 h 1224294"/>
              <a:gd name="connsiteX1" fmla="*/ 470234 w 1454331"/>
              <a:gd name="connsiteY1" fmla="*/ 0 h 1224294"/>
              <a:gd name="connsiteX2" fmla="*/ 969554 w 1454331"/>
              <a:gd name="connsiteY2" fmla="*/ 0 h 1224294"/>
              <a:gd name="connsiteX3" fmla="*/ 1454331 w 1454331"/>
              <a:gd name="connsiteY3" fmla="*/ 0 h 1224294"/>
              <a:gd name="connsiteX4" fmla="*/ 1454331 w 1454331"/>
              <a:gd name="connsiteY4" fmla="*/ 587661 h 1224294"/>
              <a:gd name="connsiteX5" fmla="*/ 1454331 w 1454331"/>
              <a:gd name="connsiteY5" fmla="*/ 1224294 h 1224294"/>
              <a:gd name="connsiteX6" fmla="*/ 969554 w 1454331"/>
              <a:gd name="connsiteY6" fmla="*/ 1224294 h 1224294"/>
              <a:gd name="connsiteX7" fmla="*/ 513864 w 1454331"/>
              <a:gd name="connsiteY7" fmla="*/ 1224294 h 1224294"/>
              <a:gd name="connsiteX8" fmla="*/ 0 w 1454331"/>
              <a:gd name="connsiteY8" fmla="*/ 1224294 h 1224294"/>
              <a:gd name="connsiteX9" fmla="*/ 0 w 1454331"/>
              <a:gd name="connsiteY9" fmla="*/ 599904 h 1224294"/>
              <a:gd name="connsiteX10" fmla="*/ 0 w 1454331"/>
              <a:gd name="connsiteY10" fmla="*/ 0 h 122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4331" h="1224294" extrusionOk="0">
                <a:moveTo>
                  <a:pt x="0" y="0"/>
                </a:moveTo>
                <a:cubicBezTo>
                  <a:pt x="166065" y="-6530"/>
                  <a:pt x="237747" y="-11822"/>
                  <a:pt x="470234" y="0"/>
                </a:cubicBezTo>
                <a:cubicBezTo>
                  <a:pt x="702721" y="11822"/>
                  <a:pt x="868823" y="-10331"/>
                  <a:pt x="969554" y="0"/>
                </a:cubicBezTo>
                <a:cubicBezTo>
                  <a:pt x="1070285" y="10331"/>
                  <a:pt x="1265052" y="22404"/>
                  <a:pt x="1454331" y="0"/>
                </a:cubicBezTo>
                <a:cubicBezTo>
                  <a:pt x="1460856" y="207008"/>
                  <a:pt x="1477019" y="380590"/>
                  <a:pt x="1454331" y="587661"/>
                </a:cubicBezTo>
                <a:cubicBezTo>
                  <a:pt x="1431643" y="794732"/>
                  <a:pt x="1473222" y="948820"/>
                  <a:pt x="1454331" y="1224294"/>
                </a:cubicBezTo>
                <a:cubicBezTo>
                  <a:pt x="1341246" y="1243990"/>
                  <a:pt x="1162172" y="1223439"/>
                  <a:pt x="969554" y="1224294"/>
                </a:cubicBezTo>
                <a:cubicBezTo>
                  <a:pt x="776936" y="1225149"/>
                  <a:pt x="623561" y="1206907"/>
                  <a:pt x="513864" y="1224294"/>
                </a:cubicBezTo>
                <a:cubicBezTo>
                  <a:pt x="404167" y="1241682"/>
                  <a:pt x="212710" y="1236480"/>
                  <a:pt x="0" y="1224294"/>
                </a:cubicBezTo>
                <a:cubicBezTo>
                  <a:pt x="19315" y="922625"/>
                  <a:pt x="-15844" y="813598"/>
                  <a:pt x="0" y="599904"/>
                </a:cubicBezTo>
                <a:cubicBezTo>
                  <a:pt x="15844" y="386210"/>
                  <a:pt x="-26842" y="15958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73952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EE4D2-E226-48B1-8EE8-29A1EA775D69}"/>
              </a:ext>
            </a:extLst>
          </p:cNvPr>
          <p:cNvSpPr txBox="1"/>
          <p:nvPr/>
        </p:nvSpPr>
        <p:spPr>
          <a:xfrm>
            <a:off x="128260" y="2817059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5 3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50196B4-7B60-472E-9968-124FA9B7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03" y="4949814"/>
            <a:ext cx="2711430" cy="1859681"/>
          </a:xfrm>
          <a:prstGeom prst="rect">
            <a:avLst/>
          </a:prstGeom>
        </p:spPr>
      </p:pic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A260F849-9323-47A2-8EB5-B301ED33F607}"/>
              </a:ext>
            </a:extLst>
          </p:cNvPr>
          <p:cNvSpPr/>
          <p:nvPr/>
        </p:nvSpPr>
        <p:spPr>
          <a:xfrm>
            <a:off x="157282" y="328589"/>
            <a:ext cx="1480262" cy="3074125"/>
          </a:xfrm>
          <a:custGeom>
            <a:avLst/>
            <a:gdLst>
              <a:gd name="connsiteX0" fmla="*/ 1480262 w 1480262"/>
              <a:gd name="connsiteY0" fmla="*/ 0 h 3074125"/>
              <a:gd name="connsiteX1" fmla="*/ 539736 w 1480262"/>
              <a:gd name="connsiteY1" fmla="*/ 478971 h 3074125"/>
              <a:gd name="connsiteX2" fmla="*/ 34639 w 1480262"/>
              <a:gd name="connsiteY2" fmla="*/ 1776548 h 3074125"/>
              <a:gd name="connsiteX3" fmla="*/ 43348 w 1480262"/>
              <a:gd name="connsiteY3" fmla="*/ 3074125 h 3074125"/>
              <a:gd name="connsiteX4" fmla="*/ 43348 w 1480262"/>
              <a:gd name="connsiteY4" fmla="*/ 3074125 h 307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262" h="3074125">
                <a:moveTo>
                  <a:pt x="1480262" y="0"/>
                </a:moveTo>
                <a:cubicBezTo>
                  <a:pt x="1130467" y="91440"/>
                  <a:pt x="780673" y="182880"/>
                  <a:pt x="539736" y="478971"/>
                </a:cubicBezTo>
                <a:cubicBezTo>
                  <a:pt x="298799" y="775062"/>
                  <a:pt x="117370" y="1344022"/>
                  <a:pt x="34639" y="1776548"/>
                </a:cubicBezTo>
                <a:cubicBezTo>
                  <a:pt x="-48092" y="2209074"/>
                  <a:pt x="43348" y="3074125"/>
                  <a:pt x="43348" y="3074125"/>
                </a:cubicBezTo>
                <a:lnTo>
                  <a:pt x="43348" y="3074125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3473B05-05EA-47AE-9D08-2DFAE43BFD3E}"/>
              </a:ext>
            </a:extLst>
          </p:cNvPr>
          <p:cNvSpPr/>
          <p:nvPr/>
        </p:nvSpPr>
        <p:spPr>
          <a:xfrm>
            <a:off x="940525" y="278674"/>
            <a:ext cx="4650377" cy="3495083"/>
          </a:xfrm>
          <a:custGeom>
            <a:avLst/>
            <a:gdLst>
              <a:gd name="connsiteX0" fmla="*/ 4850674 w 4850674"/>
              <a:gd name="connsiteY0" fmla="*/ 0 h 3500846"/>
              <a:gd name="connsiteX1" fmla="*/ 3126377 w 4850674"/>
              <a:gd name="connsiteY1" fmla="*/ 452846 h 3500846"/>
              <a:gd name="connsiteX2" fmla="*/ 931817 w 4850674"/>
              <a:gd name="connsiteY2" fmla="*/ 1942012 h 3500846"/>
              <a:gd name="connsiteX3" fmla="*/ 0 w 4850674"/>
              <a:gd name="connsiteY3" fmla="*/ 3500846 h 35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0674" h="3500846">
                <a:moveTo>
                  <a:pt x="4850674" y="0"/>
                </a:moveTo>
                <a:cubicBezTo>
                  <a:pt x="4315097" y="64588"/>
                  <a:pt x="3779520" y="129177"/>
                  <a:pt x="3126377" y="452846"/>
                </a:cubicBezTo>
                <a:cubicBezTo>
                  <a:pt x="2473234" y="776515"/>
                  <a:pt x="1452880" y="1434012"/>
                  <a:pt x="931817" y="1942012"/>
                </a:cubicBezTo>
                <a:cubicBezTo>
                  <a:pt x="410754" y="2450012"/>
                  <a:pt x="155303" y="3229429"/>
                  <a:pt x="0" y="350084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279DB684-2898-4EE9-A060-0989F469AA4B}"/>
              </a:ext>
            </a:extLst>
          </p:cNvPr>
          <p:cNvSpPr/>
          <p:nvPr/>
        </p:nvSpPr>
        <p:spPr>
          <a:xfrm>
            <a:off x="940525" y="304800"/>
            <a:ext cx="8560526" cy="3887875"/>
          </a:xfrm>
          <a:custGeom>
            <a:avLst/>
            <a:gdLst>
              <a:gd name="connsiteX0" fmla="*/ 8725988 w 8725988"/>
              <a:gd name="connsiteY0" fmla="*/ 0 h 3884023"/>
              <a:gd name="connsiteX1" fmla="*/ 4676503 w 8725988"/>
              <a:gd name="connsiteY1" fmla="*/ 1045029 h 3884023"/>
              <a:gd name="connsiteX2" fmla="*/ 1985554 w 8725988"/>
              <a:gd name="connsiteY2" fmla="*/ 2551611 h 3884023"/>
              <a:gd name="connsiteX3" fmla="*/ 0 w 8725988"/>
              <a:gd name="connsiteY3" fmla="*/ 3884023 h 388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988" h="3884023">
                <a:moveTo>
                  <a:pt x="8725988" y="0"/>
                </a:moveTo>
                <a:cubicBezTo>
                  <a:pt x="7262948" y="309880"/>
                  <a:pt x="5799909" y="619761"/>
                  <a:pt x="4676503" y="1045029"/>
                </a:cubicBezTo>
                <a:cubicBezTo>
                  <a:pt x="3553097" y="1470297"/>
                  <a:pt x="2764971" y="2078445"/>
                  <a:pt x="1985554" y="2551611"/>
                </a:cubicBezTo>
                <a:cubicBezTo>
                  <a:pt x="1206137" y="3024777"/>
                  <a:pt x="259806" y="3666309"/>
                  <a:pt x="0" y="3884023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4" grpId="0"/>
      <p:bldP spid="16" grpId="0"/>
      <p:bldP spid="22" grpId="0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301B1D-E01B-46B7-BC8B-237C9D6B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DBA1697-4006-47E3-88D2-A26C181CAC99}"/>
              </a:ext>
            </a:extLst>
          </p:cNvPr>
          <p:cNvSpPr/>
          <p:nvPr/>
        </p:nvSpPr>
        <p:spPr>
          <a:xfrm>
            <a:off x="269966" y="3509554"/>
            <a:ext cx="7724503" cy="30567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D445C7B-8C99-4D5B-9B01-D2688478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73BF027-4B0B-4B84-A1C4-AB28AF6A4921}"/>
              </a:ext>
            </a:extLst>
          </p:cNvPr>
          <p:cNvSpPr/>
          <p:nvPr/>
        </p:nvSpPr>
        <p:spPr>
          <a:xfrm>
            <a:off x="434942" y="3313948"/>
            <a:ext cx="1704975" cy="109537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6E5561-FBF5-45D3-A1B0-37C5494A61E9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A79C54-E2A7-4789-8490-03091487B590}"/>
              </a:ext>
            </a:extLst>
          </p:cNvPr>
          <p:cNvSpPr txBox="1"/>
          <p:nvPr/>
        </p:nvSpPr>
        <p:spPr>
          <a:xfrm>
            <a:off x="10722518" y="241007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FEDC0E-82EB-448B-A93C-D85684569166}"/>
              </a:ext>
            </a:extLst>
          </p:cNvPr>
          <p:cNvSpPr txBox="1"/>
          <p:nvPr/>
        </p:nvSpPr>
        <p:spPr>
          <a:xfrm>
            <a:off x="3667668" y="17094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 ==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55DF3-4512-4B01-81BA-89E5FC0B7608}"/>
              </a:ext>
            </a:extLst>
          </p:cNvPr>
          <p:cNvSpPr txBox="1"/>
          <p:nvPr/>
        </p:nvSpPr>
        <p:spPr>
          <a:xfrm>
            <a:off x="6096000" y="124777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1,        0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CFF2E0-AE1E-4A4B-B93A-23CC3EEA0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51" y="534406"/>
            <a:ext cx="6647619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F18FEF-8BD0-49A7-B8BD-79B42B8C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2285-9671-421B-92CC-9F2E3F17CB05}"/>
              </a:ext>
            </a:extLst>
          </p:cNvPr>
          <p:cNvSpPr txBox="1"/>
          <p:nvPr/>
        </p:nvSpPr>
        <p:spPr>
          <a:xfrm>
            <a:off x="6096000" y="124777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2,        1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96C4D-07BC-459C-99EC-E483A1233787}"/>
              </a:ext>
            </a:extLst>
          </p:cNvPr>
          <p:cNvSpPr txBox="1"/>
          <p:nvPr/>
        </p:nvSpPr>
        <p:spPr>
          <a:xfrm>
            <a:off x="3667668" y="17094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==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A8C826C-3A6D-4ECF-AD21-E71C915D58CA}"/>
              </a:ext>
            </a:extLst>
          </p:cNvPr>
          <p:cNvSpPr/>
          <p:nvPr/>
        </p:nvSpPr>
        <p:spPr>
          <a:xfrm>
            <a:off x="432405" y="1392584"/>
            <a:ext cx="1704975" cy="109537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1DA0-CE80-4DA7-90C4-64A969F82F86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EAB56-8B12-4F23-960D-49B108C6037C}"/>
              </a:ext>
            </a:extLst>
          </p:cNvPr>
          <p:cNvSpPr txBox="1"/>
          <p:nvPr/>
        </p:nvSpPr>
        <p:spPr>
          <a:xfrm>
            <a:off x="10722518" y="241007"/>
            <a:ext cx="98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8DB9E-3485-4013-A75F-AA539AEC6E56}"/>
              </a:ext>
            </a:extLst>
          </p:cNvPr>
          <p:cNvSpPr txBox="1"/>
          <p:nvPr/>
        </p:nvSpPr>
        <p:spPr>
          <a:xfrm>
            <a:off x="9893028" y="4156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76BD0-6F45-422B-9F40-44875056D6A2}"/>
              </a:ext>
            </a:extLst>
          </p:cNvPr>
          <p:cNvSpPr txBox="1"/>
          <p:nvPr/>
        </p:nvSpPr>
        <p:spPr>
          <a:xfrm>
            <a:off x="6767017" y="217110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A4E9B-2F65-4D15-A80C-6F6883D4F028}"/>
              </a:ext>
            </a:extLst>
          </p:cNvPr>
          <p:cNvSpPr txBox="1"/>
          <p:nvPr/>
        </p:nvSpPr>
        <p:spPr>
          <a:xfrm>
            <a:off x="8337755" y="36944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64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F18FEF-8BD0-49A7-B8BD-79B42B8C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2285-9671-421B-92CC-9F2E3F17CB05}"/>
              </a:ext>
            </a:extLst>
          </p:cNvPr>
          <p:cNvSpPr txBox="1"/>
          <p:nvPr/>
        </p:nvSpPr>
        <p:spPr>
          <a:xfrm>
            <a:off x="6096000" y="124777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2,        1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96C4D-07BC-459C-99EC-E483A1233787}"/>
              </a:ext>
            </a:extLst>
          </p:cNvPr>
          <p:cNvSpPr txBox="1"/>
          <p:nvPr/>
        </p:nvSpPr>
        <p:spPr>
          <a:xfrm>
            <a:off x="3667668" y="17094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==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A8C826C-3A6D-4ECF-AD21-E71C915D58CA}"/>
              </a:ext>
            </a:extLst>
          </p:cNvPr>
          <p:cNvSpPr/>
          <p:nvPr/>
        </p:nvSpPr>
        <p:spPr>
          <a:xfrm>
            <a:off x="1108680" y="1854249"/>
            <a:ext cx="1704975" cy="109537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1DA0-CE80-4DA7-90C4-64A969F82F86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EAB56-8B12-4F23-960D-49B108C6037C}"/>
              </a:ext>
            </a:extLst>
          </p:cNvPr>
          <p:cNvSpPr txBox="1"/>
          <p:nvPr/>
        </p:nvSpPr>
        <p:spPr>
          <a:xfrm>
            <a:off x="10722518" y="241007"/>
            <a:ext cx="98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8DB9E-3485-4013-A75F-AA539AEC6E56}"/>
              </a:ext>
            </a:extLst>
          </p:cNvPr>
          <p:cNvSpPr txBox="1"/>
          <p:nvPr/>
        </p:nvSpPr>
        <p:spPr>
          <a:xfrm>
            <a:off x="9893028" y="4156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76BD0-6F45-422B-9F40-44875056D6A2}"/>
              </a:ext>
            </a:extLst>
          </p:cNvPr>
          <p:cNvSpPr txBox="1"/>
          <p:nvPr/>
        </p:nvSpPr>
        <p:spPr>
          <a:xfrm>
            <a:off x="6767017" y="217110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A4E9B-2F65-4D15-A80C-6F6883D4F028}"/>
              </a:ext>
            </a:extLst>
          </p:cNvPr>
          <p:cNvSpPr txBox="1"/>
          <p:nvPr/>
        </p:nvSpPr>
        <p:spPr>
          <a:xfrm>
            <a:off x="8337755" y="36944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7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F18FEF-8BD0-49A7-B8BD-79B42B8C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47775"/>
            <a:ext cx="8619048" cy="38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2285-9671-421B-92CC-9F2E3F17CB05}"/>
              </a:ext>
            </a:extLst>
          </p:cNvPr>
          <p:cNvSpPr txBox="1"/>
          <p:nvPr/>
        </p:nvSpPr>
        <p:spPr>
          <a:xfrm>
            <a:off x="6096000" y="124777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2,        1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96C4D-07BC-459C-99EC-E483A1233787}"/>
              </a:ext>
            </a:extLst>
          </p:cNvPr>
          <p:cNvSpPr txBox="1"/>
          <p:nvPr/>
        </p:nvSpPr>
        <p:spPr>
          <a:xfrm>
            <a:off x="3667668" y="17094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==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A8C826C-3A6D-4ECF-AD21-E71C915D58CA}"/>
              </a:ext>
            </a:extLst>
          </p:cNvPr>
          <p:cNvSpPr/>
          <p:nvPr/>
        </p:nvSpPr>
        <p:spPr>
          <a:xfrm>
            <a:off x="708630" y="2401937"/>
            <a:ext cx="1704975" cy="109537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1DA0-CE80-4DA7-90C4-64A969F82F86}"/>
              </a:ext>
            </a:extLst>
          </p:cNvPr>
          <p:cNvSpPr txBox="1"/>
          <p:nvPr/>
        </p:nvSpPr>
        <p:spPr>
          <a:xfrm>
            <a:off x="8574170" y="21609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3 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EAB56-8B12-4F23-960D-49B108C6037C}"/>
              </a:ext>
            </a:extLst>
          </p:cNvPr>
          <p:cNvSpPr txBox="1"/>
          <p:nvPr/>
        </p:nvSpPr>
        <p:spPr>
          <a:xfrm>
            <a:off x="10722518" y="241007"/>
            <a:ext cx="98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출력값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8DB9E-3485-4013-A75F-AA539AEC6E56}"/>
              </a:ext>
            </a:extLst>
          </p:cNvPr>
          <p:cNvSpPr txBox="1"/>
          <p:nvPr/>
        </p:nvSpPr>
        <p:spPr>
          <a:xfrm>
            <a:off x="9893028" y="4156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76BD0-6F45-422B-9F40-44875056D6A2}"/>
              </a:ext>
            </a:extLst>
          </p:cNvPr>
          <p:cNvSpPr txBox="1"/>
          <p:nvPr/>
        </p:nvSpPr>
        <p:spPr>
          <a:xfrm>
            <a:off x="6767017" y="217110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A4E9B-2F65-4D15-A80C-6F6883D4F028}"/>
              </a:ext>
            </a:extLst>
          </p:cNvPr>
          <p:cNvSpPr txBox="1"/>
          <p:nvPr/>
        </p:nvSpPr>
        <p:spPr>
          <a:xfrm>
            <a:off x="8337755" y="36944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58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390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N9</dc:creator>
  <cp:lastModifiedBy>N9</cp:lastModifiedBy>
  <cp:revision>33</cp:revision>
  <dcterms:created xsi:type="dcterms:W3CDTF">2021-08-17T15:44:46Z</dcterms:created>
  <dcterms:modified xsi:type="dcterms:W3CDTF">2021-08-27T09:06:05Z</dcterms:modified>
</cp:coreProperties>
</file>