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6" r:id="rId4"/>
    <p:sldId id="258" r:id="rId5"/>
    <p:sldId id="267" r:id="rId6"/>
    <p:sldId id="265" r:id="rId7"/>
    <p:sldId id="259" r:id="rId8"/>
    <p:sldId id="268" r:id="rId9"/>
    <p:sldId id="271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1493" autoAdjust="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2366F-C9DA-404E-8467-BD190EE5959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3A287-DF28-4FBC-9854-54EB9DC2B5AC}">
      <dgm:prSet/>
      <dgm:spPr/>
      <dgm:t>
        <a:bodyPr/>
        <a:lstStyle/>
        <a:p>
          <a:r>
            <a:rPr lang="ko-KR" dirty="0" err="1"/>
            <a:t>빌더</a:t>
          </a:r>
          <a:r>
            <a:rPr lang="ko-KR" dirty="0"/>
            <a:t> 패턴</a:t>
          </a:r>
          <a:endParaRPr lang="en-US" dirty="0"/>
        </a:p>
      </dgm:t>
    </dgm:pt>
    <dgm:pt modelId="{3D94F22C-03A8-4A1B-A120-F7E601063304}" type="parTrans" cxnId="{51C736CB-D782-4B85-89DF-4FC923B6B944}">
      <dgm:prSet/>
      <dgm:spPr/>
      <dgm:t>
        <a:bodyPr/>
        <a:lstStyle/>
        <a:p>
          <a:endParaRPr lang="en-US"/>
        </a:p>
      </dgm:t>
    </dgm:pt>
    <dgm:pt modelId="{1804C4C1-0880-41CC-BCC3-627B6FCD87F3}" type="sibTrans" cxnId="{51C736CB-D782-4B85-89DF-4FC923B6B944}">
      <dgm:prSet/>
      <dgm:spPr/>
      <dgm:t>
        <a:bodyPr/>
        <a:lstStyle/>
        <a:p>
          <a:endParaRPr lang="en-US"/>
        </a:p>
      </dgm:t>
    </dgm:pt>
    <dgm:pt modelId="{1FD338B3-5745-4DB3-A6B3-37C3EEE6C88E}">
      <dgm:prSet custT="1"/>
      <dgm:spPr/>
      <dgm:t>
        <a:bodyPr/>
        <a:lstStyle/>
        <a:p>
          <a:r>
            <a:rPr lang="ko-KR" sz="3200" i="0" dirty="0"/>
            <a:t>생성자 인자가 많을</a:t>
          </a:r>
          <a:r>
            <a:rPr lang="en-US" altLang="ko-KR" sz="3200" i="0" dirty="0"/>
            <a:t> </a:t>
          </a:r>
          <a:r>
            <a:rPr lang="ko-KR" altLang="en-US" sz="3200" i="0" dirty="0"/>
            <a:t>경우</a:t>
          </a:r>
          <a:endParaRPr lang="en-US" sz="3200" dirty="0"/>
        </a:p>
      </dgm:t>
    </dgm:pt>
    <dgm:pt modelId="{EC3DDF7F-5F98-4F44-8D0C-EF28D8CF6EF2}" type="parTrans" cxnId="{DA3590F7-5A9D-452A-8507-551A21E2DAC1}">
      <dgm:prSet/>
      <dgm:spPr/>
      <dgm:t>
        <a:bodyPr/>
        <a:lstStyle/>
        <a:p>
          <a:endParaRPr lang="en-US"/>
        </a:p>
      </dgm:t>
    </dgm:pt>
    <dgm:pt modelId="{E665FEB3-6B32-40EE-8D76-4604F4DDB7EB}" type="sibTrans" cxnId="{DA3590F7-5A9D-452A-8507-551A21E2DAC1}">
      <dgm:prSet/>
      <dgm:spPr/>
      <dgm:t>
        <a:bodyPr/>
        <a:lstStyle/>
        <a:p>
          <a:endParaRPr lang="en-US"/>
        </a:p>
      </dgm:t>
    </dgm:pt>
    <dgm:pt modelId="{9C4B4BB1-664D-4C59-A245-13F66ECE1C6B}">
      <dgm:prSet custT="1"/>
      <dgm:spPr/>
      <dgm:t>
        <a:bodyPr/>
        <a:lstStyle/>
        <a:p>
          <a:r>
            <a:rPr lang="ko-KR" sz="3600" dirty="0"/>
            <a:t>생성자에 매개변수가 </a:t>
          </a:r>
          <a:r>
            <a:rPr lang="ko-KR" altLang="en-US" sz="3600" dirty="0"/>
            <a:t>많을 경우</a:t>
          </a:r>
          <a:endParaRPr lang="en-US" sz="3600" dirty="0"/>
        </a:p>
      </dgm:t>
    </dgm:pt>
    <dgm:pt modelId="{B9CE1FB4-97BD-497E-8CE7-797E9F461EA6}" type="parTrans" cxnId="{3858A67E-250D-4F5A-A345-5D74F471FE81}">
      <dgm:prSet/>
      <dgm:spPr/>
      <dgm:t>
        <a:bodyPr/>
        <a:lstStyle/>
        <a:p>
          <a:endParaRPr lang="en-US"/>
        </a:p>
      </dgm:t>
    </dgm:pt>
    <dgm:pt modelId="{FCD5CD35-2D24-42A4-970F-C5029619ABCE}" type="sibTrans" cxnId="{3858A67E-250D-4F5A-A345-5D74F471FE81}">
      <dgm:prSet/>
      <dgm:spPr/>
      <dgm:t>
        <a:bodyPr/>
        <a:lstStyle/>
        <a:p>
          <a:endParaRPr lang="en-US"/>
        </a:p>
      </dgm:t>
    </dgm:pt>
    <dgm:pt modelId="{217084AE-1580-46C4-A862-901A9A4DEE56}" type="pres">
      <dgm:prSet presAssocID="{7D02366F-C9DA-404E-8467-BD190EE5959B}" presName="outerComposite" presStyleCnt="0">
        <dgm:presLayoutVars>
          <dgm:chMax val="5"/>
          <dgm:dir/>
          <dgm:resizeHandles val="exact"/>
        </dgm:presLayoutVars>
      </dgm:prSet>
      <dgm:spPr/>
    </dgm:pt>
    <dgm:pt modelId="{326F3ABE-BE68-4599-98D1-61E1C1605374}" type="pres">
      <dgm:prSet presAssocID="{7D02366F-C9DA-404E-8467-BD190EE5959B}" presName="dummyMaxCanvas" presStyleCnt="0">
        <dgm:presLayoutVars/>
      </dgm:prSet>
      <dgm:spPr/>
    </dgm:pt>
    <dgm:pt modelId="{180B5BFA-A3F3-4915-8E31-69E430532ED8}" type="pres">
      <dgm:prSet presAssocID="{7D02366F-C9DA-404E-8467-BD190EE5959B}" presName="ThreeNodes_1" presStyleLbl="node1" presStyleIdx="0" presStyleCnt="3">
        <dgm:presLayoutVars>
          <dgm:bulletEnabled val="1"/>
        </dgm:presLayoutVars>
      </dgm:prSet>
      <dgm:spPr/>
    </dgm:pt>
    <dgm:pt modelId="{E2B6F276-23E8-402A-AA43-BBBAC6013B7D}" type="pres">
      <dgm:prSet presAssocID="{7D02366F-C9DA-404E-8467-BD190EE5959B}" presName="ThreeNodes_2" presStyleLbl="node1" presStyleIdx="1" presStyleCnt="3">
        <dgm:presLayoutVars>
          <dgm:bulletEnabled val="1"/>
        </dgm:presLayoutVars>
      </dgm:prSet>
      <dgm:spPr/>
    </dgm:pt>
    <dgm:pt modelId="{A8072DDC-5F78-4C40-982A-D60550616E89}" type="pres">
      <dgm:prSet presAssocID="{7D02366F-C9DA-404E-8467-BD190EE5959B}" presName="ThreeNodes_3" presStyleLbl="node1" presStyleIdx="2" presStyleCnt="3" custLinFactNeighborX="-476" custLinFactNeighborY="-3258">
        <dgm:presLayoutVars>
          <dgm:bulletEnabled val="1"/>
        </dgm:presLayoutVars>
      </dgm:prSet>
      <dgm:spPr/>
    </dgm:pt>
    <dgm:pt modelId="{E9849122-BA70-42C1-BDA7-5FB9D26FEC6E}" type="pres">
      <dgm:prSet presAssocID="{7D02366F-C9DA-404E-8467-BD190EE5959B}" presName="ThreeConn_1-2" presStyleLbl="fgAccFollowNode1" presStyleIdx="0" presStyleCnt="2">
        <dgm:presLayoutVars>
          <dgm:bulletEnabled val="1"/>
        </dgm:presLayoutVars>
      </dgm:prSet>
      <dgm:spPr/>
    </dgm:pt>
    <dgm:pt modelId="{92F52AF3-0059-4902-AF6F-5BBFC1EA5317}" type="pres">
      <dgm:prSet presAssocID="{7D02366F-C9DA-404E-8467-BD190EE5959B}" presName="ThreeConn_2-3" presStyleLbl="fgAccFollowNode1" presStyleIdx="1" presStyleCnt="2">
        <dgm:presLayoutVars>
          <dgm:bulletEnabled val="1"/>
        </dgm:presLayoutVars>
      </dgm:prSet>
      <dgm:spPr/>
    </dgm:pt>
    <dgm:pt modelId="{7D40FDBB-EA38-4D40-9CFA-A696CAF0AF13}" type="pres">
      <dgm:prSet presAssocID="{7D02366F-C9DA-404E-8467-BD190EE5959B}" presName="ThreeNodes_1_text" presStyleLbl="node1" presStyleIdx="2" presStyleCnt="3">
        <dgm:presLayoutVars>
          <dgm:bulletEnabled val="1"/>
        </dgm:presLayoutVars>
      </dgm:prSet>
      <dgm:spPr/>
    </dgm:pt>
    <dgm:pt modelId="{86B5F21C-269B-4225-BEF1-1D3553ADBFE4}" type="pres">
      <dgm:prSet presAssocID="{7D02366F-C9DA-404E-8467-BD190EE5959B}" presName="ThreeNodes_2_text" presStyleLbl="node1" presStyleIdx="2" presStyleCnt="3">
        <dgm:presLayoutVars>
          <dgm:bulletEnabled val="1"/>
        </dgm:presLayoutVars>
      </dgm:prSet>
      <dgm:spPr/>
    </dgm:pt>
    <dgm:pt modelId="{888B17C8-FC60-476E-8A6E-FB1EF16CC563}" type="pres">
      <dgm:prSet presAssocID="{7D02366F-C9DA-404E-8467-BD190EE5959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2110C2E-4C30-42D9-B782-DC4B5B263365}" type="presOf" srcId="{9C4B4BB1-664D-4C59-A245-13F66ECE1C6B}" destId="{888B17C8-FC60-476E-8A6E-FB1EF16CC563}" srcOrd="1" destOrd="0" presId="urn:microsoft.com/office/officeart/2005/8/layout/vProcess5"/>
    <dgm:cxn modelId="{2354492E-A1E7-48B4-B018-7F551C6D3570}" type="presOf" srcId="{1FD338B3-5745-4DB3-A6B3-37C3EEE6C88E}" destId="{86B5F21C-269B-4225-BEF1-1D3553ADBFE4}" srcOrd="1" destOrd="0" presId="urn:microsoft.com/office/officeart/2005/8/layout/vProcess5"/>
    <dgm:cxn modelId="{5C28AE38-B651-49D4-AF7E-F0E7E48D4179}" type="presOf" srcId="{1804C4C1-0880-41CC-BCC3-627B6FCD87F3}" destId="{E9849122-BA70-42C1-BDA7-5FB9D26FEC6E}" srcOrd="0" destOrd="0" presId="urn:microsoft.com/office/officeart/2005/8/layout/vProcess5"/>
    <dgm:cxn modelId="{56FDB15C-84D1-49EE-AE6B-A75E049BA32C}" type="presOf" srcId="{7D02366F-C9DA-404E-8467-BD190EE5959B}" destId="{217084AE-1580-46C4-A862-901A9A4DEE56}" srcOrd="0" destOrd="0" presId="urn:microsoft.com/office/officeart/2005/8/layout/vProcess5"/>
    <dgm:cxn modelId="{3858A67E-250D-4F5A-A345-5D74F471FE81}" srcId="{7D02366F-C9DA-404E-8467-BD190EE5959B}" destId="{9C4B4BB1-664D-4C59-A245-13F66ECE1C6B}" srcOrd="2" destOrd="0" parTransId="{B9CE1FB4-97BD-497E-8CE7-797E9F461EA6}" sibTransId="{FCD5CD35-2D24-42A4-970F-C5029619ABCE}"/>
    <dgm:cxn modelId="{37810FA4-AF6E-4738-B9D2-1393857E74D5}" type="presOf" srcId="{E665FEB3-6B32-40EE-8D76-4604F4DDB7EB}" destId="{92F52AF3-0059-4902-AF6F-5BBFC1EA5317}" srcOrd="0" destOrd="0" presId="urn:microsoft.com/office/officeart/2005/8/layout/vProcess5"/>
    <dgm:cxn modelId="{F9A290A8-A75A-4A84-ABC7-DB6C391322E2}" type="presOf" srcId="{9C4B4BB1-664D-4C59-A245-13F66ECE1C6B}" destId="{A8072DDC-5F78-4C40-982A-D60550616E89}" srcOrd="0" destOrd="0" presId="urn:microsoft.com/office/officeart/2005/8/layout/vProcess5"/>
    <dgm:cxn modelId="{51C736CB-D782-4B85-89DF-4FC923B6B944}" srcId="{7D02366F-C9DA-404E-8467-BD190EE5959B}" destId="{E8F3A287-DF28-4FBC-9854-54EB9DC2B5AC}" srcOrd="0" destOrd="0" parTransId="{3D94F22C-03A8-4A1B-A120-F7E601063304}" sibTransId="{1804C4C1-0880-41CC-BCC3-627B6FCD87F3}"/>
    <dgm:cxn modelId="{3DACA4E8-AE40-4CAF-8A3B-075830E9A803}" type="presOf" srcId="{1FD338B3-5745-4DB3-A6B3-37C3EEE6C88E}" destId="{E2B6F276-23E8-402A-AA43-BBBAC6013B7D}" srcOrd="0" destOrd="0" presId="urn:microsoft.com/office/officeart/2005/8/layout/vProcess5"/>
    <dgm:cxn modelId="{DA3590F7-5A9D-452A-8507-551A21E2DAC1}" srcId="{7D02366F-C9DA-404E-8467-BD190EE5959B}" destId="{1FD338B3-5745-4DB3-A6B3-37C3EEE6C88E}" srcOrd="1" destOrd="0" parTransId="{EC3DDF7F-5F98-4F44-8D0C-EF28D8CF6EF2}" sibTransId="{E665FEB3-6B32-40EE-8D76-4604F4DDB7EB}"/>
    <dgm:cxn modelId="{03AC01FB-BBE1-4B40-9AFD-C8DEDE20A3C3}" type="presOf" srcId="{E8F3A287-DF28-4FBC-9854-54EB9DC2B5AC}" destId="{180B5BFA-A3F3-4915-8E31-69E430532ED8}" srcOrd="0" destOrd="0" presId="urn:microsoft.com/office/officeart/2005/8/layout/vProcess5"/>
    <dgm:cxn modelId="{238F6EFE-242A-4A45-9CD7-B874675E6B02}" type="presOf" srcId="{E8F3A287-DF28-4FBC-9854-54EB9DC2B5AC}" destId="{7D40FDBB-EA38-4D40-9CFA-A696CAF0AF13}" srcOrd="1" destOrd="0" presId="urn:microsoft.com/office/officeart/2005/8/layout/vProcess5"/>
    <dgm:cxn modelId="{9A22A875-5F74-4CC7-BD6B-D6D1032DD03F}" type="presParOf" srcId="{217084AE-1580-46C4-A862-901A9A4DEE56}" destId="{326F3ABE-BE68-4599-98D1-61E1C1605374}" srcOrd="0" destOrd="0" presId="urn:microsoft.com/office/officeart/2005/8/layout/vProcess5"/>
    <dgm:cxn modelId="{2465C114-3717-41B6-828A-F756797B61A8}" type="presParOf" srcId="{217084AE-1580-46C4-A862-901A9A4DEE56}" destId="{180B5BFA-A3F3-4915-8E31-69E430532ED8}" srcOrd="1" destOrd="0" presId="urn:microsoft.com/office/officeart/2005/8/layout/vProcess5"/>
    <dgm:cxn modelId="{98B77DC7-94B1-471A-BD6A-E85B0EF2B9D3}" type="presParOf" srcId="{217084AE-1580-46C4-A862-901A9A4DEE56}" destId="{E2B6F276-23E8-402A-AA43-BBBAC6013B7D}" srcOrd="2" destOrd="0" presId="urn:microsoft.com/office/officeart/2005/8/layout/vProcess5"/>
    <dgm:cxn modelId="{1912BE93-EDDC-4163-A8CF-39E9A36C81FC}" type="presParOf" srcId="{217084AE-1580-46C4-A862-901A9A4DEE56}" destId="{A8072DDC-5F78-4C40-982A-D60550616E89}" srcOrd="3" destOrd="0" presId="urn:microsoft.com/office/officeart/2005/8/layout/vProcess5"/>
    <dgm:cxn modelId="{3922BC21-148D-46DF-8C73-BC33FDD79532}" type="presParOf" srcId="{217084AE-1580-46C4-A862-901A9A4DEE56}" destId="{E9849122-BA70-42C1-BDA7-5FB9D26FEC6E}" srcOrd="4" destOrd="0" presId="urn:microsoft.com/office/officeart/2005/8/layout/vProcess5"/>
    <dgm:cxn modelId="{3F56FAB7-5AB1-4A28-A019-57325D2C1546}" type="presParOf" srcId="{217084AE-1580-46C4-A862-901A9A4DEE56}" destId="{92F52AF3-0059-4902-AF6F-5BBFC1EA5317}" srcOrd="5" destOrd="0" presId="urn:microsoft.com/office/officeart/2005/8/layout/vProcess5"/>
    <dgm:cxn modelId="{48AA903B-94BC-4521-AA2E-34BAE0E68F20}" type="presParOf" srcId="{217084AE-1580-46C4-A862-901A9A4DEE56}" destId="{7D40FDBB-EA38-4D40-9CFA-A696CAF0AF13}" srcOrd="6" destOrd="0" presId="urn:microsoft.com/office/officeart/2005/8/layout/vProcess5"/>
    <dgm:cxn modelId="{99AED1C2-38E6-4765-904E-14FC2C9C611B}" type="presParOf" srcId="{217084AE-1580-46C4-A862-901A9A4DEE56}" destId="{86B5F21C-269B-4225-BEF1-1D3553ADBFE4}" srcOrd="7" destOrd="0" presId="urn:microsoft.com/office/officeart/2005/8/layout/vProcess5"/>
    <dgm:cxn modelId="{4F7FFF5A-BA79-4227-B6F8-761BA7C79473}" type="presParOf" srcId="{217084AE-1580-46C4-A862-901A9A4DEE56}" destId="{888B17C8-FC60-476E-8A6E-FB1EF16CC56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B5BFA-A3F3-4915-8E31-69E430532ED8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300" kern="1200" dirty="0" err="1"/>
            <a:t>빌더</a:t>
          </a:r>
          <a:r>
            <a:rPr lang="ko-KR" sz="4300" kern="1200" dirty="0"/>
            <a:t> 패턴</a:t>
          </a:r>
          <a:endParaRPr lang="en-US" sz="4300" kern="1200" dirty="0"/>
        </a:p>
      </dsp:txBody>
      <dsp:txXfrm>
        <a:off x="38234" y="38234"/>
        <a:ext cx="7529629" cy="1228933"/>
      </dsp:txXfrm>
    </dsp:sp>
    <dsp:sp modelId="{E2B6F276-23E8-402A-AA43-BBBAC6013B7D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i="0" kern="1200" dirty="0"/>
            <a:t>생성자 인자가 많을</a:t>
          </a:r>
          <a:r>
            <a:rPr lang="en-US" altLang="ko-KR" sz="3200" i="0" kern="1200" dirty="0"/>
            <a:t> </a:t>
          </a:r>
          <a:r>
            <a:rPr lang="ko-KR" altLang="en-US" sz="3200" i="0" kern="1200" dirty="0"/>
            <a:t>경우</a:t>
          </a:r>
          <a:endParaRPr lang="en-US" sz="3200" kern="1200" dirty="0"/>
        </a:p>
      </dsp:txBody>
      <dsp:txXfrm>
        <a:off x="826903" y="1561202"/>
        <a:ext cx="7224611" cy="1228933"/>
      </dsp:txXfrm>
    </dsp:sp>
    <dsp:sp modelId="{A8072DDC-5F78-4C40-982A-D60550616E89}">
      <dsp:nvSpPr>
        <dsp:cNvPr id="0" name=""/>
        <dsp:cNvSpPr/>
      </dsp:nvSpPr>
      <dsp:spPr>
        <a:xfrm>
          <a:off x="1534793" y="300340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600" kern="1200" dirty="0"/>
            <a:t>생성자에 매개변수가 </a:t>
          </a:r>
          <a:r>
            <a:rPr lang="ko-KR" altLang="en-US" sz="3600" kern="1200" dirty="0"/>
            <a:t>많을 경우</a:t>
          </a:r>
          <a:endParaRPr lang="en-US" sz="3600" kern="1200" dirty="0"/>
        </a:p>
      </dsp:txBody>
      <dsp:txXfrm>
        <a:off x="1573027" y="3041640"/>
        <a:ext cx="7224611" cy="1228933"/>
      </dsp:txXfrm>
    </dsp:sp>
    <dsp:sp modelId="{E9849122-BA70-42C1-BDA7-5FB9D26FEC6E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80664" y="989929"/>
        <a:ext cx="466680" cy="638504"/>
      </dsp:txXfrm>
    </dsp:sp>
    <dsp:sp modelId="{92F52AF3-0059-4902-AF6F-5BBFC1EA5317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2823D-F734-47BB-99BB-BDCEF817628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913D-239E-4589-B5F4-35B346B63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07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3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94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3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1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1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6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3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3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2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F913D-239E-4589-B5F4-35B346B63E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7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0D053-42F3-4DEF-BA8F-EAEFC3414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4E5D6-318A-4ED5-9028-70D65B155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796A0-82E5-44CD-82F2-955F76E5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3D3DB-15FA-45A2-B095-6352FDEB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E7D9-1B00-4795-95B1-B4391239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E331E-8FF4-4AEB-9EBD-D67CCE22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16AE5-BC54-4D99-BFC2-0D0FA3DB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03429-A23F-4A4D-AA1D-3A5000F2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BB5D6-A370-4008-B418-F0D49B6A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06F44-7EBD-4FF8-84EC-0E3ED336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D227-BE3C-4743-B663-01691066F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88763A-A8ED-46FC-A696-601D319F7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8D457-BA65-4A4C-AD73-A1A6AFA3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69FE6-B86F-463D-BF05-3B75D3EF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D8C24-47B6-4F21-B494-97B0218F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3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F1E68-BA09-4B07-959E-48464BC5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1FF99-B01D-4C1F-AA32-73ADCD2B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6661D-0F90-4F17-8EB1-C08E9815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6530A-FD19-4C70-A832-962E62C5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75C54-AF9A-455C-85DE-7BD77133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B200-281B-4E47-AF1B-6BA5E642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8A767-D932-4DBA-A2BC-A2645D87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8FB7D-DB9A-4D34-97C9-0D488BC7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5EF2B-F8A5-44BF-A433-25423FE1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4876C-3AA7-410B-B272-0A531E3B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26F6E-25AA-435F-BADC-D6A8E03E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809DD-56BE-4271-BE1F-E15ED2304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3C3A15-3AE7-473D-9E1F-91FE19E9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0550C-2C45-4C31-801F-87A81712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D6819-E13F-4254-A367-6B7CB782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83F1F-C5F3-488F-AACF-ADF47993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04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ADE30-76D0-4793-9890-6DAE7EDB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9E192-5B52-49D3-8E01-939BBC5F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5F8AD-BF6D-479A-B257-FEF56B68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B1394-8056-468A-A316-90DE70B65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5FB549-9907-4DFE-9595-FBD308D72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2C9150-3097-4394-9BC1-EC7BC2DA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AF9360-A02B-466E-8922-46D5D5F0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689B53-CC9F-42A4-94A4-F02F7452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DE3CA-35B6-4D08-9AF2-AA4756A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783A9-AD16-40F4-93A5-0985DD76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DBA469-43B2-4DD8-A2F7-B9B5CCDF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5C803-5413-4EF3-BA0C-0BA792F2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4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A558CE-3EDE-40DB-A01E-32411478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0A837E-187E-4FE3-BEA6-E3DEB7C3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02A174-E07F-48BF-9221-074D3DC9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2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8496D-DECA-4480-AFCE-FEA1922F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81196-9D57-434B-B708-E2C8932D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B3207-974A-4C38-BC77-759B20BC4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F3755-ACAA-4B46-84A9-1E902085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7A380-516F-4368-86BE-A2A5D035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76610-AD32-4D48-8DFD-37070914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8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8DC6-7AF1-4F52-8CB2-1F875522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5E2439-0D50-42E8-8A72-3E4D2AC9C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35B0A-AA4D-46EA-BDC5-BE9EF93C5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7D7AD-6526-47F2-B05D-D37CC79C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1F122A-9A39-4004-9CDA-A1B8F1D9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C83C2-25BB-453E-892C-9E796F14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9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D3F0FD-53BB-44D7-9A68-653CF77B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696AB-6B2C-4D52-A07D-68D71FA6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1FB7B-CE5C-4E4B-8F60-37174BCCB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2B67-1129-42A0-A558-BE651C32DE95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AF9C6-7EC0-4CD6-982F-8A4D8E1DC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D325C-C17B-46EB-BC1A-415AD7A75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AFCD-89BA-42CA-B431-2CAE1ADDE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ngrib.github.io/wiki/builder-patter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ohngrib.github.io/wiki/java-inner-class-may-be-stati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E23A6D-B744-4FF0-B9AE-5DC46B14479B}"/>
              </a:ext>
            </a:extLst>
          </p:cNvPr>
          <p:cNvSpPr/>
          <p:nvPr/>
        </p:nvSpPr>
        <p:spPr>
          <a:xfrm>
            <a:off x="985530" y="2464110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b="1" i="0" dirty="0" err="1">
                <a:effectLst/>
                <a:latin typeface="+mj-lt"/>
                <a:ea typeface="+mj-ea"/>
                <a:cs typeface="+mj-cs"/>
              </a:rPr>
              <a:t>빌더</a:t>
            </a:r>
            <a:r>
              <a:rPr lang="ko-KR" altLang="en-US" sz="4800" b="1" i="0" dirty="0">
                <a:effectLst/>
                <a:latin typeface="+mj-lt"/>
                <a:ea typeface="+mj-ea"/>
                <a:cs typeface="+mj-cs"/>
              </a:rPr>
              <a:t> 패턴</a:t>
            </a:r>
            <a:r>
              <a:rPr lang="en-US" altLang="ko-KR" sz="4800" b="1" i="0" dirty="0">
                <a:effectLst/>
                <a:latin typeface="+mj-lt"/>
                <a:ea typeface="+mj-ea"/>
                <a:cs typeface="+mj-cs"/>
              </a:rPr>
              <a:t>(Builder pattern)</a:t>
            </a:r>
          </a:p>
        </p:txBody>
      </p:sp>
    </p:spTree>
    <p:extLst>
      <p:ext uri="{BB962C8B-B14F-4D97-AF65-F5344CB8AC3E}">
        <p14:creationId xmlns:p14="http://schemas.microsoft.com/office/powerpoint/2010/main" val="79815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텍스트, 벽이(가) 표시된 사진&#10;&#10;자동 생성된 설명">
            <a:extLst>
              <a:ext uri="{FF2B5EF4-FFF2-40B4-BE49-F238E27FC236}">
                <a16:creationId xmlns:a16="http://schemas.microsoft.com/office/drawing/2014/main" id="{5598E34C-C7E7-433F-A07C-823057D4D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04"/>
          <a:stretch/>
        </p:blipFill>
        <p:spPr>
          <a:xfrm>
            <a:off x="252663" y="157726"/>
            <a:ext cx="6307870" cy="18983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259B6F-5D03-4C3B-95B6-ED24CDF53E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" t="2152" r="9020" b="-2152"/>
          <a:stretch/>
        </p:blipFill>
        <p:spPr>
          <a:xfrm>
            <a:off x="4353678" y="2213807"/>
            <a:ext cx="7401176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B392B-AFDC-43A9-912E-651A08FC7A0B}"/>
              </a:ext>
            </a:extLst>
          </p:cNvPr>
          <p:cNvSpPr txBox="1"/>
          <p:nvPr/>
        </p:nvSpPr>
        <p:spPr>
          <a:xfrm>
            <a:off x="1467983" y="2782669"/>
            <a:ext cx="9890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빌더</a:t>
            </a:r>
            <a:r>
              <a:rPr lang="ko-KR" altLang="en-US" dirty="0"/>
              <a:t> 패턴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https://johngrib.github.io/wiki/builder-pattern/</a:t>
            </a:r>
            <a:endParaRPr lang="en-US" altLang="ko-KR" dirty="0"/>
          </a:p>
          <a:p>
            <a:r>
              <a:rPr lang="ko-KR" altLang="en-US" dirty="0"/>
              <a:t>내부 클래스는 </a:t>
            </a:r>
            <a:r>
              <a:rPr lang="en-US" altLang="ko-KR" dirty="0"/>
              <a:t>Static</a:t>
            </a:r>
            <a:r>
              <a:rPr lang="ko-KR" altLang="en-US" dirty="0"/>
              <a:t>으로 선언</a:t>
            </a:r>
            <a:r>
              <a:rPr lang="en-US" altLang="ko-KR" dirty="0"/>
              <a:t>: </a:t>
            </a:r>
            <a:r>
              <a:rPr lang="ko-KR" altLang="en-US" dirty="0">
                <a:hlinkClick r:id="rId4"/>
              </a:rPr>
              <a:t>https://johngrib.github.io/wiki/java-inner-class-may-be-static/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49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8A24ADEB-D6CF-4B5C-84EA-97AE16FDC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883456"/>
              </p:ext>
            </p:extLst>
          </p:nvPr>
        </p:nvGraphicFramePr>
        <p:xfrm>
          <a:off x="836675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22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E23A6D-B744-4FF0-B9AE-5DC46B14479B}"/>
              </a:ext>
            </a:extLst>
          </p:cNvPr>
          <p:cNvSpPr/>
          <p:nvPr/>
        </p:nvSpPr>
        <p:spPr>
          <a:xfrm>
            <a:off x="1383951" y="828538"/>
            <a:ext cx="9424097" cy="5200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ko-KR" altLang="en-US" sz="2800" b="0" i="0" dirty="0">
                <a:solidFill>
                  <a:srgbClr val="4D5667"/>
                </a:solidFill>
                <a:effectLst/>
                <a:latin typeface="Roboto Slab"/>
              </a:rPr>
              <a:t>객체 생성</a:t>
            </a:r>
          </a:p>
          <a:p>
            <a:pPr marL="742950" lvl="1" indent="-285750" algn="l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4D5667"/>
                </a:solidFill>
                <a:effectLst/>
                <a:latin typeface="Roboto Slab"/>
              </a:rPr>
              <a:t>점층적 생성자 패턴</a:t>
            </a:r>
            <a:r>
              <a:rPr lang="en-US" altLang="ko-KR" sz="2400" b="0" i="0" dirty="0">
                <a:solidFill>
                  <a:srgbClr val="4D5667"/>
                </a:solidFill>
                <a:effectLst/>
                <a:latin typeface="Roboto Slab"/>
              </a:rPr>
              <a:t>(telescoping constructor pattern) </a:t>
            </a:r>
            <a:r>
              <a:rPr lang="ko-KR" altLang="en-US" sz="2400" b="0" i="0" dirty="0">
                <a:solidFill>
                  <a:srgbClr val="4D5667"/>
                </a:solidFill>
                <a:effectLst/>
                <a:latin typeface="Roboto Slab"/>
              </a:rPr>
              <a:t>소개</a:t>
            </a:r>
          </a:p>
          <a:p>
            <a:pPr marL="742950" lvl="1" indent="-285750" algn="l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 err="1">
                <a:solidFill>
                  <a:srgbClr val="4D5667"/>
                </a:solidFill>
                <a:effectLst/>
                <a:latin typeface="Roboto Slab"/>
              </a:rPr>
              <a:t>자바빈</a:t>
            </a:r>
            <a:r>
              <a:rPr lang="ko-KR" altLang="en-US" sz="2400" b="0" i="0" dirty="0">
                <a:solidFill>
                  <a:srgbClr val="4D5667"/>
                </a:solidFill>
                <a:effectLst/>
                <a:latin typeface="Roboto Slab"/>
              </a:rPr>
              <a:t> 패턴 소개</a:t>
            </a:r>
          </a:p>
          <a:p>
            <a:pPr marL="742950" lvl="1" indent="-285750" algn="l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 err="1">
                <a:solidFill>
                  <a:srgbClr val="4D5667"/>
                </a:solidFill>
                <a:effectLst/>
                <a:latin typeface="Roboto Slab"/>
              </a:rPr>
              <a:t>빌더</a:t>
            </a:r>
            <a:r>
              <a:rPr lang="ko-KR" altLang="en-US" sz="2400" b="0" i="0" dirty="0">
                <a:solidFill>
                  <a:srgbClr val="4D5667"/>
                </a:solidFill>
                <a:effectLst/>
                <a:latin typeface="Roboto Slab"/>
              </a:rPr>
              <a:t> 패턴 소개</a:t>
            </a:r>
            <a:endParaRPr lang="en-US" altLang="ko-KR" sz="2400" b="0" i="0" dirty="0">
              <a:solidFill>
                <a:srgbClr val="4D5667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5907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0BD3A7-6156-410D-85D1-3493607C450A}"/>
              </a:ext>
            </a:extLst>
          </p:cNvPr>
          <p:cNvSpPr/>
          <p:nvPr/>
        </p:nvSpPr>
        <p:spPr>
          <a:xfrm>
            <a:off x="326650" y="492192"/>
            <a:ext cx="8662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0" i="1">
                <a:solidFill>
                  <a:srgbClr val="4D5667"/>
                </a:solidFill>
                <a:effectLst/>
                <a:latin typeface="Roboto Slab"/>
              </a:rPr>
              <a:t>점층적 생성자 패턴</a:t>
            </a:r>
          </a:p>
          <a:p>
            <a:pPr algn="l"/>
            <a:endParaRPr lang="en-US" altLang="ko-KR" sz="4000" b="1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9C8E60-DA7D-4780-9E01-D988E1B7BA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39"/>
          <a:stretch/>
        </p:blipFill>
        <p:spPr>
          <a:xfrm>
            <a:off x="2469133" y="1521237"/>
            <a:ext cx="6025162" cy="48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0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0BD3A7-6156-410D-85D1-3493607C450A}"/>
              </a:ext>
            </a:extLst>
          </p:cNvPr>
          <p:cNvSpPr/>
          <p:nvPr/>
        </p:nvSpPr>
        <p:spPr>
          <a:xfrm>
            <a:off x="326650" y="492192"/>
            <a:ext cx="8662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0" i="1" dirty="0">
                <a:solidFill>
                  <a:srgbClr val="4D5667"/>
                </a:solidFill>
                <a:effectLst/>
                <a:latin typeface="Roboto Slab"/>
              </a:rPr>
              <a:t>점층적 생성자 패턴</a:t>
            </a:r>
          </a:p>
          <a:p>
            <a:pPr algn="l"/>
            <a:endParaRPr lang="en-US" altLang="ko-KR" sz="4000" b="1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B7F32-28ED-4224-96EF-E4337732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12" y="3429000"/>
            <a:ext cx="5753368" cy="583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AFAE1A-180B-454F-B6E7-513E91B99B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039"/>
          <a:stretch/>
        </p:blipFill>
        <p:spPr>
          <a:xfrm>
            <a:off x="365499" y="1822968"/>
            <a:ext cx="5253248" cy="45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0BD3A7-6156-410D-85D1-3493607C450A}"/>
              </a:ext>
            </a:extLst>
          </p:cNvPr>
          <p:cNvSpPr/>
          <p:nvPr/>
        </p:nvSpPr>
        <p:spPr>
          <a:xfrm>
            <a:off x="326650" y="492192"/>
            <a:ext cx="86629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i="1" dirty="0" err="1">
                <a:solidFill>
                  <a:srgbClr val="4D5667"/>
                </a:solidFill>
                <a:latin typeface="Roboto Slab"/>
              </a:rPr>
              <a:t>자바빈</a:t>
            </a:r>
            <a:r>
              <a:rPr lang="ko-KR" altLang="en-US" sz="4000" i="1" dirty="0">
                <a:solidFill>
                  <a:srgbClr val="4D5667"/>
                </a:solidFill>
                <a:latin typeface="Roboto Slab"/>
              </a:rPr>
              <a:t> </a:t>
            </a:r>
            <a:r>
              <a:rPr lang="ko-KR" altLang="en-US" sz="4000" b="0" i="1" dirty="0">
                <a:solidFill>
                  <a:srgbClr val="4D5667"/>
                </a:solidFill>
                <a:effectLst/>
                <a:latin typeface="Roboto Slab"/>
              </a:rPr>
              <a:t>패턴</a:t>
            </a:r>
          </a:p>
          <a:p>
            <a:pPr algn="l"/>
            <a:endParaRPr lang="en-US" altLang="ko-KR" sz="4000" b="1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4DCCB-5FEF-490F-BCA7-AC8C099BE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85" y="1590344"/>
            <a:ext cx="6014002" cy="43536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967A1C-230A-4FAB-9126-E38D1874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941" y="3026383"/>
            <a:ext cx="3343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7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BCF0C-FA4E-4E2A-8BEB-2F653605DC56}"/>
              </a:ext>
            </a:extLst>
          </p:cNvPr>
          <p:cNvSpPr/>
          <p:nvPr/>
        </p:nvSpPr>
        <p:spPr>
          <a:xfrm>
            <a:off x="794760" y="720216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800" b="1" i="0" dirty="0" err="1">
                <a:effectLst/>
                <a:latin typeface="+mj-lt"/>
                <a:ea typeface="+mj-ea"/>
                <a:cs typeface="+mj-cs"/>
              </a:rPr>
              <a:t>빌더</a:t>
            </a:r>
            <a:r>
              <a:rPr lang="ko-KR" altLang="en-US" sz="4800" b="1" i="0" dirty="0">
                <a:effectLst/>
                <a:latin typeface="+mj-lt"/>
                <a:ea typeface="+mj-ea"/>
                <a:cs typeface="+mj-cs"/>
              </a:rPr>
              <a:t> 패턴</a:t>
            </a:r>
            <a:r>
              <a:rPr lang="en-US" altLang="ko-KR" sz="4800" b="1" i="0" dirty="0">
                <a:effectLst/>
                <a:latin typeface="+mj-lt"/>
                <a:ea typeface="+mj-ea"/>
                <a:cs typeface="+mj-cs"/>
              </a:rPr>
              <a:t>(Builder pattern)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F21BB3-F5D1-4D7F-BAB4-0B82B871FBB7}"/>
              </a:ext>
            </a:extLst>
          </p:cNvPr>
          <p:cNvSpPr/>
          <p:nvPr/>
        </p:nvSpPr>
        <p:spPr>
          <a:xfrm>
            <a:off x="341137" y="2343193"/>
            <a:ext cx="11850863" cy="23609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742950" indent="-742950" latinLnBrk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lang="ko-KR" altLang="en-US" sz="4000" b="1" dirty="0">
                <a:latin typeface="+mj-lt"/>
                <a:ea typeface="+mj-ea"/>
                <a:cs typeface="+mj-cs"/>
              </a:rPr>
              <a:t>필수 매개변수만 가지고 있는 생성자를 호출해서 객체를 만든다</a:t>
            </a:r>
            <a:r>
              <a:rPr lang="en-US" altLang="ko-KR" sz="4000" b="1" dirty="0">
                <a:latin typeface="+mj-lt"/>
                <a:ea typeface="+mj-ea"/>
                <a:cs typeface="+mj-cs"/>
              </a:rPr>
              <a:t>.</a:t>
            </a:r>
          </a:p>
          <a:p>
            <a:pPr latinLnBrk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b="1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latin typeface="+mj-lt"/>
                <a:ea typeface="+mj-ea"/>
                <a:cs typeface="+mj-cs"/>
              </a:rPr>
              <a:t>2.</a:t>
            </a:r>
            <a:r>
              <a:rPr lang="ko-KR" altLang="en-US" sz="40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4000" b="1" dirty="0">
                <a:latin typeface="+mj-lt"/>
                <a:ea typeface="+mj-ea"/>
                <a:cs typeface="+mj-cs"/>
              </a:rPr>
              <a:t>Setter</a:t>
            </a:r>
            <a:r>
              <a:rPr lang="ko-KR" altLang="en-US" sz="4000" b="1" dirty="0">
                <a:latin typeface="+mj-lt"/>
                <a:ea typeface="+mj-ea"/>
                <a:cs typeface="+mj-cs"/>
              </a:rPr>
              <a:t>와 비슷한 메서드를 사용하여 선택 매개변수의 값을 추가한다</a:t>
            </a:r>
            <a:r>
              <a:rPr lang="en-US" altLang="ko-KR" sz="4000" b="1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28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55E9D6-0065-40FC-B061-71A10BAD9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5"/>
          <a:stretch/>
        </p:blipFill>
        <p:spPr>
          <a:xfrm>
            <a:off x="118619" y="106325"/>
            <a:ext cx="6437461" cy="3867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BA6609-E3EA-48F2-9AAA-5CF7CA4B8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700" y="2059614"/>
            <a:ext cx="5362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9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A6609-E3EA-48F2-9AAA-5CF7CA4B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58" y="495509"/>
            <a:ext cx="6006584" cy="51637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FED470-9543-4721-A88E-45B3F5294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483" y="1766683"/>
            <a:ext cx="6990508" cy="36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112</Words>
  <Application>Microsoft Office PowerPoint</Application>
  <PresentationFormat>와이드스크린</PresentationFormat>
  <Paragraphs>28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Roboto Slab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kimeunseo</dc:creator>
  <cp:lastModifiedBy>kimeunseo</cp:lastModifiedBy>
  <cp:revision>30</cp:revision>
  <dcterms:created xsi:type="dcterms:W3CDTF">2021-08-26T13:52:58Z</dcterms:created>
  <dcterms:modified xsi:type="dcterms:W3CDTF">2021-09-03T06:33:23Z</dcterms:modified>
</cp:coreProperties>
</file>