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b09019db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b09019db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09019db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09019db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09019d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09019d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09019d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b09019d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b09019d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b09019d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b09019db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b09019d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b09019db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b09019db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b09019db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b09019db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b09019db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b09019db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09019db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09019db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7375"/>
            <a:ext cx="8520600" cy="10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Domain Socket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625" y="1760975"/>
            <a:ext cx="6826746" cy="30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UDS의 장점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</a:t>
            </a:r>
            <a:r>
              <a:rPr lang="en"/>
              <a:t>보안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내부적으로만 통신하기 때문에, 외부에 통신을 노출하는 위험 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파일시스템 객체로 관리되기 때문에 파일을 접근 지정하듯 관리 가능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  편의성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 TCP/IP를 통한 도커 컨테이너 간 통신은 어려움이 있을 수 있으나, 도커 컨테이너가 공유하는 파일시스템의 UDS를 통한다면 비교적 쉬움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4.    호환성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주소 체계를 제외하면 인터넷 도메인 소켓과 동일하게 작동함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16 UDS </a:t>
            </a:r>
            <a:r>
              <a:rPr lang="en"/>
              <a:t>지원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JEP-380: Unix domain socket channels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https://inside.java/2021/02/03/jep380-unix-domain-sockets-channels/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Socket❓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565975" y="1159300"/>
            <a:ext cx="5354700" cy="3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>
                <a:latin typeface="Roboto Mono"/>
                <a:ea typeface="Roboto Mono"/>
                <a:cs typeface="Roboto Mono"/>
                <a:sym typeface="Roboto Mono"/>
              </a:rPr>
              <a:t>server {</a:t>
            </a:r>
            <a:endParaRPr sz="11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>
                <a:latin typeface="Roboto Mono"/>
                <a:ea typeface="Roboto Mono"/>
                <a:cs typeface="Roboto Mono"/>
                <a:sym typeface="Roboto Mono"/>
              </a:rPr>
              <a:t>        listen 80;</a:t>
            </a:r>
            <a:endParaRPr sz="11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latin typeface="Roboto Mono"/>
                <a:ea typeface="Roboto Mono"/>
                <a:cs typeface="Roboto Mono"/>
                <a:sym typeface="Roboto Mono"/>
              </a:rPr>
              <a:t>        server_name 52.78.8.100;</a:t>
            </a:r>
            <a:endParaRPr sz="11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1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>
                <a:latin typeface="Roboto Mono"/>
                <a:ea typeface="Roboto Mono"/>
                <a:cs typeface="Roboto Mono"/>
                <a:sym typeface="Roboto Mono"/>
              </a:rPr>
              <a:t>        location / {</a:t>
            </a:r>
            <a:endParaRPr sz="11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>
                <a:latin typeface="Roboto Mono"/>
                <a:ea typeface="Roboto Mono"/>
                <a:cs typeface="Roboto Mono"/>
                <a:sym typeface="Roboto Mono"/>
              </a:rPr>
              <a:t>                include proxy_params;</a:t>
            </a:r>
            <a:endParaRPr sz="11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>
                <a:latin typeface="Roboto Mono"/>
                <a:ea typeface="Roboto Mono"/>
                <a:cs typeface="Roboto Mono"/>
                <a:sym typeface="Roboto Mono"/>
              </a:rPr>
              <a:t>                proxy_pass http://unix:/tmp/mysock.sock;</a:t>
            </a:r>
            <a:endParaRPr sz="11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1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15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두 </a:t>
            </a:r>
            <a:r>
              <a:rPr lang="en"/>
              <a:t>프로세스 간 통신 엔드포인트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프로세스 A가 소켓 x를 가지고 프로세스 B가 소켓 y를 가지고 있을 때, 두 소켓이 연결되어 통신한다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563" y="2279775"/>
            <a:ext cx="6712875" cy="22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프로세스는 다른 프로세스와 직접적으로 통신할 수 없기 때문에 소켓이 필요하다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IPC(Unix Domain) </a:t>
            </a:r>
            <a:r>
              <a:rPr lang="en"/>
              <a:t>소켓과 Internet Domain 소켓이 있다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50" y="2076096"/>
            <a:ext cx="4462901" cy="26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429650" y="2905575"/>
            <a:ext cx="323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인터넷 도메인 소켓의 경우 https://162.12.1.5:3306처럼 전송 프로토콜, IP 주소, 포트로 식별한다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Domain Socket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동일 프로세서에서 작동하는 프로세스 간 효율적인 통신을 지원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Stream 소켓과 Datagram 소켓 지원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파일 시스템을 네임 스페이스로 사용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UDS의 소켓 주소(파일 디렉토리) = 인터넷 소켓의 포트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유닉스의 모든 것은 파일로 되어있음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668875" y="55047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http://unix:/tmp/mysock.sock;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Domain Socket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2054475"/>
            <a:ext cx="8520600" cy="27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Char char="-"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gunicorn --bind 0.0.0.0:5000 "myapp:create_app()"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Char char="-"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gunicorn --bind unix:/tmp/myproject.sock "myapp:create_app()"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UDS의 </a:t>
            </a:r>
            <a:r>
              <a:rPr lang="en"/>
              <a:t>장점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성능 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921" y="1631421"/>
            <a:ext cx="4991651" cy="28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UDS의 장점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성능 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25" y="1601596"/>
            <a:ext cx="4464851" cy="31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5235225" y="2660575"/>
            <a:ext cx="28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Redis : </a:t>
            </a:r>
            <a:r>
              <a:rPr lang="en"/>
              <a:t>쓰루풋 50% 향상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UDS의 장점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성능 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5235225" y="2660575"/>
            <a:ext cx="282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레이턴시 66% 감소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쓰루풋 7배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536225" y="1693350"/>
            <a:ext cx="46566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Here you have the results on a single CPU 3.3GHz Linux machine : </a:t>
            </a:r>
            <a:endParaRPr sz="1100">
              <a:solidFill>
                <a:schemeClr val="dk1"/>
              </a:solidFill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TCP average latency: 6 us </a:t>
            </a:r>
            <a:endParaRPr sz="1100">
              <a:solidFill>
                <a:schemeClr val="dk1"/>
              </a:solidFill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UDS average latency: 2 us </a:t>
            </a:r>
            <a:endParaRPr sz="1100">
              <a:solidFill>
                <a:schemeClr val="dk1"/>
              </a:solidFill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PIPE average latency: 2 us </a:t>
            </a:r>
            <a:endParaRPr sz="1100">
              <a:solidFill>
                <a:schemeClr val="dk1"/>
              </a:solidFill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TCP average throughput: 0.253702 million msg/s </a:t>
            </a:r>
            <a:endParaRPr sz="1100">
              <a:solidFill>
                <a:schemeClr val="dk1"/>
              </a:solidFill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UDS average throughput: 1.733874 million msg/s </a:t>
            </a:r>
            <a:endParaRPr sz="1100">
              <a:solidFill>
                <a:schemeClr val="dk1"/>
              </a:solidFill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PIPE average throughput: 1.682796 million msg/s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