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_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FFCA-1AED-4587-BD76-E5C4838C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8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040449D-BC70-45C2-B0B4-4E6C6D66C8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17157" y="2457450"/>
            <a:ext cx="5362575" cy="9715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AD66024-18F2-4D08-A820-E217A37E6B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17156" y="3869247"/>
            <a:ext cx="5362575" cy="9715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pic_3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A25E39C-BCB5-4B92-A03B-D9F454309C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700" y="2303860"/>
            <a:ext cx="5181600" cy="171569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5C86745-0DA8-471B-9840-1B8AA3234C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" y="4421697"/>
            <a:ext cx="5181600" cy="159901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4D01-1261-4D10-A8EF-05EDDED1BF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5100" y="2038350"/>
            <a:ext cx="5362575" cy="9715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65461CD-F2A1-4D1A-93B3-4645A13D9B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5099" y="3450147"/>
            <a:ext cx="5362575" cy="9715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73306C-B75A-4D7B-BD4E-6644ADBF8F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5098" y="4715782"/>
            <a:ext cx="5362575" cy="9715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her_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605F-D4F5-4117-A8D9-41B22250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92B71-59D5-410A-916E-04786799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E5586-047D-4799-A82D-3BBBAFE3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9E566-CC13-4885-B87D-2EE1C1B9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54A37AB9-1554-4E12-A4D3-1F93B62BE0A2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857375" y="2511425"/>
            <a:ext cx="1481138" cy="11176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5" r:id="rId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9486-B7CE-4FBA-83F9-3C7605F9E00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5759" y="2166364"/>
            <a:ext cx="11471565" cy="17393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F1EA1-C6F6-4CD7-9A31-1674A9058F7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996250"/>
            <a:ext cx="9144000" cy="130925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</vt:lpstr>
      <vt:lpstr>Banded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Balachandran, Pri</dc:creator>
  <cp:lastModifiedBy>Balachandran, Pri</cp:lastModifiedBy>
  <cp:revision>12</cp:revision>
  <dcterms:created xsi:type="dcterms:W3CDTF">2021-01-24T15:14:47Z</dcterms:created>
  <dcterms:modified xsi:type="dcterms:W3CDTF">2021-01-26T17:09:26Z</dcterms:modified>
</cp:coreProperties>
</file>