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8" r:id="rId8"/>
    <p:sldId id="263" r:id="rId9"/>
    <p:sldId id="264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0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4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06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0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9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02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0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3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9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3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34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2"/>
            <a:ext cx="10601514" cy="2386692"/>
          </a:xfrm>
        </p:spPr>
        <p:txBody>
          <a:bodyPr/>
          <a:lstStyle/>
          <a:p>
            <a:pPr algn="l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5996539"/>
            <a:ext cx="10601515" cy="64489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                                             By: Priyanka Shah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B30F-FF41-4BB2-A538-F9DEDCBC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6847"/>
            <a:ext cx="8890178" cy="75963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Conclusion And recommendation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C0BDF-8773-49A1-85BF-71FE3BE3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9003"/>
            <a:ext cx="9987458" cy="36925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Shared rooms needs to be inspected upon.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cumulative contribution of all hosts is better than a few hosts doing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than 80 % of the listing are Manhattan and Brooklyn neighborhood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nights threshold should be on the lower side to make properties more customer-oriented</a:t>
            </a:r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5F140-D44F-9E19-4A4D-D14EA1CD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0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1055-4177-FECE-A206-C8F8E575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105878"/>
            <a:ext cx="9335207" cy="1289785"/>
          </a:xfrm>
        </p:spPr>
        <p:txBody>
          <a:bodyPr>
            <a:normAutofit/>
          </a:bodyPr>
          <a:lstStyle/>
          <a:p>
            <a:r>
              <a:rPr lang="en-US" dirty="0"/>
              <a:t>                     APPENDIX DATA SOURCES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8C74-7221-74AE-BF9E-0A630833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31D8-FE33-382D-4DA3-84A340D2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515" y="3195586"/>
            <a:ext cx="10789920" cy="2595613"/>
          </a:xfrm>
        </p:spPr>
        <p:txBody>
          <a:bodyPr/>
          <a:lstStyle/>
          <a:p>
            <a:r>
              <a:rPr lang="en-US" dirty="0"/>
              <a:t>The columns in the dataset are self explanatory. </a:t>
            </a:r>
          </a:p>
          <a:p>
            <a:r>
              <a:rPr lang="en-US" dirty="0"/>
              <a:t>You can refer to the diagram given below to get</a:t>
            </a:r>
          </a:p>
          <a:p>
            <a:r>
              <a:rPr lang="en-US" dirty="0"/>
              <a:t> a better idea of what each column signifies.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916E9-60CC-55B5-A9C3-662633A1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798" y="1970157"/>
            <a:ext cx="4579636" cy="41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5EFE-0B97-C81D-5E9D-AC27B0A7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210535"/>
            <a:ext cx="6765261" cy="1021500"/>
          </a:xfrm>
        </p:spPr>
        <p:txBody>
          <a:bodyPr/>
          <a:lstStyle/>
          <a:p>
            <a:r>
              <a:rPr lang="en-IN" dirty="0"/>
              <a:t>           APPENDIX DATA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90E7-1627-44D7-1B01-EECBF603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E0551-2BB0-C37F-3A35-F06257B7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1DFB3-036C-6F33-5743-316E15CB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485690"/>
            <a:ext cx="4350618" cy="50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8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provide insights into the current market situation.</a:t>
            </a:r>
          </a:p>
          <a:p>
            <a:r>
              <a:rPr lang="en-US" dirty="0"/>
              <a:t>Enhance our understanding of property and host acquisitions, operations, and customer preferences.</a:t>
            </a:r>
          </a:p>
          <a:p>
            <a:r>
              <a:rPr lang="en-US" dirty="0"/>
              <a:t>Provide early recommendations to our marketing and operations teams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	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Cleaned data to remove any missing values and duplicates. </a:t>
            </a:r>
          </a:p>
          <a:p>
            <a:pPr algn="just"/>
            <a:r>
              <a:rPr lang="en-IN" sz="2400" dirty="0"/>
              <a:t>Dropped insignificant columns. </a:t>
            </a:r>
          </a:p>
          <a:p>
            <a:pPr algn="just"/>
            <a:r>
              <a:rPr lang="en-IN" sz="2400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4186"/>
            <a:ext cx="4547546" cy="11363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THE PROBLEMS WITH SHARED</a:t>
            </a:r>
            <a:br>
              <a:rPr lang="en-US" sz="2400" b="1" dirty="0"/>
            </a:br>
            <a:r>
              <a:rPr lang="en-US" sz="2400" b="1" dirty="0"/>
              <a:t>ROOMS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011679"/>
            <a:ext cx="3933168" cy="439874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Shared rooms only account for 2 % of the total types of rooms.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They are less likely to be reviewed.</a:t>
            </a:r>
            <a:r>
              <a:rPr lang="en-IN" sz="16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Median rates for shared rooms are significantly lower.</a:t>
            </a:r>
            <a:endParaRPr lang="en-IN" sz="16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D6139CB-0C37-FD82-DDA7-46C6DBA5C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929" y="1143000"/>
            <a:ext cx="1527858" cy="4537276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66D8D9-606A-1F68-469E-E2CB64BC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58" y="1143000"/>
            <a:ext cx="1689904" cy="457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73B74-C231-2DC7-8C40-F4663F753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140" y="1163255"/>
            <a:ext cx="1412111" cy="45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10488079" cy="87887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EVERY HOST MATTER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9352298" cy="4682951"/>
          </a:xfrm>
        </p:spPr>
        <p:txBody>
          <a:bodyPr>
            <a:noAutofit/>
          </a:bodyPr>
          <a:lstStyle/>
          <a:p>
            <a:pPr algn="just"/>
            <a:endParaRPr lang="en-US" dirty="0"/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sz="1600" dirty="0"/>
              <a:t>                                                 The top 60 hosts only make up 20% of the total host count!</a:t>
            </a:r>
            <a:endParaRPr lang="en-IN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1BF027-D284-364D-C7FD-324C6C0A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131EAC5-46E6-F357-CE56-B3A26C7F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1608789"/>
            <a:ext cx="11296601" cy="41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MOST CONTRIBUTING NEIGHBORHOODS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492943"/>
            <a:ext cx="3854528" cy="168442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81 % of the listing are Manhattan and Brooklyn neighborhood group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Staten Island has the lowest contribution.</a:t>
            </a:r>
            <a:endParaRPr lang="en-IN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5CFA9E-0254-2357-FAE9-F4E8D3DB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524" y="4638117"/>
            <a:ext cx="3037971" cy="1221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D3CFE-5F15-CCCF-8FA2-F03F984D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47" y="998738"/>
            <a:ext cx="4172218" cy="33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92C1-AD26-4279-A4B8-97E54784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492711"/>
            <a:ext cx="4256654" cy="1344967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MINIMUM NIGHT CATEGORIES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F1861-512A-493B-90C7-53D1159F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208" y="3031958"/>
            <a:ext cx="4256654" cy="333333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Low category in minimum night feature contributes 40 %</a:t>
            </a:r>
            <a:endParaRPr lang="en-IN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227E5-B201-00B4-FE54-61673361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EEB6F-B11D-B0DB-D6E3-9B9EB28D2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" t="2234" r="1961" b="2856"/>
          <a:stretch/>
        </p:blipFill>
        <p:spPr>
          <a:xfrm>
            <a:off x="6898920" y="1066800"/>
            <a:ext cx="3965608" cy="3433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7E263D-EF91-A9C3-D0D0-D99946D3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063" y="4839627"/>
            <a:ext cx="2366218" cy="10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4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4743-7AEC-415A-85C3-7C038406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5" y="603682"/>
            <a:ext cx="11047871" cy="119848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EFFECT OF MINIMUM NIGHT ON REVIEWS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C5F89-3BA0-4F2E-91E9-8E6580600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066" y="5417317"/>
            <a:ext cx="10114220" cy="1214488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                                    Customers are more likely to leave reviews for lower number of minimum nights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B530C3-C974-0542-5FC6-9B3FF5A9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C6BD5-9281-82B6-46B1-20697E1D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9" y="1931992"/>
            <a:ext cx="11151740" cy="32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1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1745</TotalTime>
  <Words>329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circular</vt:lpstr>
      <vt:lpstr>Tw Cen MT</vt:lpstr>
      <vt:lpstr>Circuit</vt:lpstr>
      <vt:lpstr>Storytelling Case Study: Airbnb, NYC </vt:lpstr>
      <vt:lpstr>Objective</vt:lpstr>
      <vt:lpstr>Background</vt:lpstr>
      <vt:lpstr>Data Preparation </vt:lpstr>
      <vt:lpstr>THE PROBLEMS WITH SHARED ROOMS</vt:lpstr>
      <vt:lpstr>EVERY HOST MATTER</vt:lpstr>
      <vt:lpstr>MOST CONTRIBUTING NEIGHBORHOODS</vt:lpstr>
      <vt:lpstr>MINIMUM NIGHT CATEGORIES</vt:lpstr>
      <vt:lpstr>EFFECT OF MINIMUM NIGHT ON REVIEWS</vt:lpstr>
      <vt:lpstr>Conclusion And recommendation</vt:lpstr>
      <vt:lpstr>                     APPENDIX DATA SOURCES </vt:lpstr>
      <vt:lpstr>           APPENDIX DATA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shreshthamshah@gmail.com</cp:lastModifiedBy>
  <cp:revision>11</cp:revision>
  <dcterms:created xsi:type="dcterms:W3CDTF">2022-01-03T15:55:11Z</dcterms:created>
  <dcterms:modified xsi:type="dcterms:W3CDTF">2024-05-06T07:15:24Z</dcterms:modified>
</cp:coreProperties>
</file>