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7" r:id="rId10"/>
    <p:sldId id="263" r:id="rId11"/>
    <p:sldId id="264" r:id="rId12"/>
    <p:sldId id="265" r:id="rId13"/>
    <p:sldId id="266" r:id="rId14"/>
    <p:sldId id="280" r:id="rId15"/>
    <p:sldId id="282" r:id="rId16"/>
    <p:sldId id="279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93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36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1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8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1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8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6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6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1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4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5162F2-A2AC-4EB3-B452-8F593287007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B4C2-8018-4402-BA38-C1E045D2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17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208E-B60E-4AC5-838F-81378491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DAF3E-7BD3-4D75-8524-53F02E726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02CBF-027B-4B58-BFDB-3EF867CAD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CD114-175F-49D1-A4C5-0C8CC971950F}"/>
              </a:ext>
            </a:extLst>
          </p:cNvPr>
          <p:cNvSpPr txBox="1"/>
          <p:nvPr/>
        </p:nvSpPr>
        <p:spPr>
          <a:xfrm>
            <a:off x="346363" y="376516"/>
            <a:ext cx="7509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TECH NERDS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7B432-6CA5-459E-92F1-4A02FCE24814}"/>
              </a:ext>
            </a:extLst>
          </p:cNvPr>
          <p:cNvSpPr txBox="1"/>
          <p:nvPr/>
        </p:nvSpPr>
        <p:spPr>
          <a:xfrm>
            <a:off x="526473" y="2424545"/>
            <a:ext cx="8091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TEAM MEMBERS</a:t>
            </a:r>
          </a:p>
          <a:p>
            <a:pPr marL="1344613" indent="-285750">
              <a:buFont typeface="Wingdings" panose="05000000000000000000" pitchFamily="2" charset="2"/>
              <a:buChar char="Ø"/>
            </a:pPr>
            <a:r>
              <a:rPr lang="en-IN" sz="3600" dirty="0"/>
              <a:t>PRATYUSH GUPTA</a:t>
            </a:r>
          </a:p>
          <a:p>
            <a:pPr marL="1344613" indent="-285750">
              <a:buFont typeface="Wingdings" panose="05000000000000000000" pitchFamily="2" charset="2"/>
              <a:buChar char="Ø"/>
            </a:pPr>
            <a:r>
              <a:rPr lang="en-IN" sz="3600" dirty="0"/>
              <a:t>SUBHASISH KUMAR BEHURA</a:t>
            </a:r>
          </a:p>
          <a:p>
            <a:pPr marL="1344613" indent="-285750">
              <a:buFont typeface="Wingdings" panose="05000000000000000000" pitchFamily="2" charset="2"/>
              <a:buChar char="Ø"/>
            </a:pPr>
            <a:r>
              <a:rPr lang="en-IN" sz="3600" dirty="0"/>
              <a:t>SOMNATH BANERJEE</a:t>
            </a:r>
          </a:p>
          <a:p>
            <a:pPr marL="1344613" indent="-285750">
              <a:buFont typeface="Wingdings" panose="05000000000000000000" pitchFamily="2" charset="2"/>
              <a:buChar char="Ø"/>
            </a:pPr>
            <a:r>
              <a:rPr lang="en-IN" sz="3600" dirty="0"/>
              <a:t>BM PRIYESH KUMAR</a:t>
            </a:r>
          </a:p>
        </p:txBody>
      </p:sp>
    </p:spTree>
    <p:extLst>
      <p:ext uri="{BB962C8B-B14F-4D97-AF65-F5344CB8AC3E}">
        <p14:creationId xmlns:p14="http://schemas.microsoft.com/office/powerpoint/2010/main" val="292554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AFBD-3BE1-42C4-8678-D03E349B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BCC62-4A63-4DEB-8C8F-27CE6A792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822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DFC4-A289-4FCE-9267-D8BCB383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AEEFF5-20A7-42AE-A63A-23E6C887A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109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9799-093F-4AFE-A90E-76117DA1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CD05-3109-4D23-8209-D3A8E85C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3E89EF-FC4C-42F8-8AC5-0C6780A4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7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447-6FA6-45B6-B78C-7560BD05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C80BE-D0E3-4590-942A-CE8708847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002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2E39-A9EB-4410-85AA-52198506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AE48-0241-46F3-87C7-DBDCD79D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1942A6-3F12-47E6-BF24-F18FAF7D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7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7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3BD2-864A-4014-99DC-C4EE5558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69CF4-65C5-441D-BBAD-E06DC8E61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3018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E764-6F06-44E8-98A7-A16165F0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899790-C945-4E41-85E9-82FF707A2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9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816E-5695-4745-BBE5-483B2E7A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4CAC7-13D7-45D2-9874-34CC6826D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257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9AD7-217A-4DDB-89E0-4B034CEE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55C22-36A1-4759-B006-F074B58E6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21236"/>
          </a:xfrm>
        </p:spPr>
      </p:pic>
    </p:spTree>
    <p:extLst>
      <p:ext uri="{BB962C8B-B14F-4D97-AF65-F5344CB8AC3E}">
        <p14:creationId xmlns:p14="http://schemas.microsoft.com/office/powerpoint/2010/main" val="362051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8A46-280A-4DFE-A96C-B77B1A3C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DA990-75D9-43BE-9865-4F05F193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9673"/>
          </a:xfrm>
        </p:spPr>
      </p:pic>
    </p:spTree>
    <p:extLst>
      <p:ext uri="{BB962C8B-B14F-4D97-AF65-F5344CB8AC3E}">
        <p14:creationId xmlns:p14="http://schemas.microsoft.com/office/powerpoint/2010/main" val="53327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AEF2-B4D4-4EA2-B362-1AE0D0D4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4A043-80A8-4EBB-B9FC-5BDD67665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2" y="0"/>
            <a:ext cx="12288982" cy="6761018"/>
          </a:xfrm>
        </p:spPr>
      </p:pic>
    </p:spTree>
    <p:extLst>
      <p:ext uri="{BB962C8B-B14F-4D97-AF65-F5344CB8AC3E}">
        <p14:creationId xmlns:p14="http://schemas.microsoft.com/office/powerpoint/2010/main" val="77077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B138-3136-4E89-AE33-6C6D7FF0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000EE-729B-47B4-AF11-B01318C82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B73-94C9-4FE1-8305-59D0FD5B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15490"/>
            <a:ext cx="10783889" cy="942109"/>
          </a:xfrm>
        </p:spPr>
        <p:txBody>
          <a:bodyPr/>
          <a:lstStyle/>
          <a:p>
            <a:r>
              <a:rPr lang="en-IN" dirty="0"/>
              <a:t>BATTLING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97429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AF13-A1BD-4AF3-B968-D2707D06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EA8335-B3E8-4020-8893-9241791DE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7129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833-864C-460D-ACFA-D3FEEA8E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2" y="3021512"/>
            <a:ext cx="11526472" cy="2258291"/>
          </a:xfrm>
        </p:spPr>
        <p:txBody>
          <a:bodyPr/>
          <a:lstStyle/>
          <a:p>
            <a:pPr algn="ctr"/>
            <a:r>
              <a:rPr lang="en-IN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437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C134-3868-4729-9BF4-9FBDE1E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FUTURE SCOPE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1F9A-8EF7-43C9-B5C7-F8A7BE80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2" y="1551710"/>
            <a:ext cx="9190871" cy="4696690"/>
          </a:xfrm>
        </p:spPr>
        <p:txBody>
          <a:bodyPr>
            <a:noAutofit/>
          </a:bodyPr>
          <a:lstStyle/>
          <a:p>
            <a:r>
              <a:rPr lang="en-IN" sz="3200" dirty="0"/>
              <a:t>We plan to implement Machine learning in customizing the course selection and recommendations based on the users choice</a:t>
            </a:r>
          </a:p>
          <a:p>
            <a:r>
              <a:rPr lang="en-IN" sz="3200" dirty="0"/>
              <a:t>Using complete plug in play solutions to expand the field of action so that it is neither company specific nor location specific</a:t>
            </a:r>
          </a:p>
          <a:p>
            <a:pPr marL="0" indent="0">
              <a:buNone/>
            </a:pPr>
            <a:r>
              <a:rPr lang="en-IN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3767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468D-0CFC-45F4-BD6D-256DEFB0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059" y="2992583"/>
            <a:ext cx="12452059" cy="1400530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03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4639-5D57-43F5-B125-6C23451F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F4C70-8D74-4683-BABD-9DBC08D56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483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911A-A175-425A-93DC-71D23EF1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0FB13-FD22-483A-9E01-29DF3CB10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9426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4B76-BE5D-4CC8-BF43-4CE7DF0F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4725C-4803-4511-870A-4E0FF0580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65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E09B-CF7A-48E7-9259-E2DAEAEC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A3BC6-5309-46C7-B329-72C43E107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78944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B0D5-1494-45A1-B1D3-E20AF728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D4F33-5599-4787-98B8-DAFB89CC0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00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CA40-D6D5-49A1-B7EB-A2CF0516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C5BF9-034D-4C53-ADAF-DDE1249C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36" y="0"/>
            <a:ext cx="12302836" cy="6858000"/>
          </a:xfrm>
        </p:spPr>
      </p:pic>
    </p:spTree>
    <p:extLst>
      <p:ext uri="{BB962C8B-B14F-4D97-AF65-F5344CB8AC3E}">
        <p14:creationId xmlns:p14="http://schemas.microsoft.com/office/powerpoint/2010/main" val="30734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0780-EC68-45FA-95C7-28FC7A6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7C814-32F5-4955-8672-EBA1F3EE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23"/>
            <a:ext cx="12192000" cy="6799277"/>
          </a:xfrm>
        </p:spPr>
      </p:pic>
    </p:spTree>
    <p:extLst>
      <p:ext uri="{BB962C8B-B14F-4D97-AF65-F5344CB8AC3E}">
        <p14:creationId xmlns:p14="http://schemas.microsoft.com/office/powerpoint/2010/main" val="38927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65</Words>
  <Application>Microsoft Office PowerPoint</Application>
  <PresentationFormat>Widescreen</PresentationFormat>
  <Paragraphs>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BATTLING SECURITY ISSUES</vt:lpstr>
      <vt:lpstr>PowerPoint Presentation</vt:lpstr>
      <vt:lpstr>DEMONSTRATION</vt:lpstr>
      <vt:lpstr>FUTURE SCOPE AND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OCAC</dc:creator>
  <cp:lastModifiedBy>God Of Destruction</cp:lastModifiedBy>
  <cp:revision>10</cp:revision>
  <dcterms:created xsi:type="dcterms:W3CDTF">2019-11-12T16:22:55Z</dcterms:created>
  <dcterms:modified xsi:type="dcterms:W3CDTF">2019-11-12T19:18:04Z</dcterms:modified>
</cp:coreProperties>
</file>