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0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ka" initials="p" lastIdx="1" clrIdx="0">
    <p:extLst>
      <p:ext uri="{19B8F6BF-5375-455C-9EA6-DF929625EA0E}">
        <p15:presenceInfo xmlns:p15="http://schemas.microsoft.com/office/powerpoint/2012/main" userId="7cb7973dbeca3b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HR PORTALS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34752"/>
            <a:ext cx="3205640" cy="74800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group3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10886B-C9F1-2443-5CC7-883EB125DDBD}"/>
              </a:ext>
            </a:extLst>
          </p:cNvPr>
          <p:cNvSpPr txBox="1"/>
          <p:nvPr/>
        </p:nvSpPr>
        <p:spPr>
          <a:xfrm>
            <a:off x="1121790" y="1819372"/>
            <a:ext cx="103506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Nitesh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Pratap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Angular 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Dinesh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Priyanka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Rahul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0502C-923C-A908-C6B4-34296614BCB1}"/>
              </a:ext>
            </a:extLst>
          </p:cNvPr>
          <p:cNvSpPr txBox="1"/>
          <p:nvPr/>
        </p:nvSpPr>
        <p:spPr>
          <a:xfrm>
            <a:off x="1121790" y="970961"/>
            <a:ext cx="9785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256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Human Resources Portal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EAF0A9-7BFA-DA8D-6D8E-DE396879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HR portal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application that enables a company to manage its HR operations and streamline the communication between employees and their managers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HR portals' functional range may include such features as content and knowledge management, ticketing, document management, and business process management tools.</a:t>
            </a: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C13E31-3D21-6F8D-B615-EE47D83E7E93}"/>
              </a:ext>
            </a:extLst>
          </p:cNvPr>
          <p:cNvSpPr txBox="1"/>
          <p:nvPr/>
        </p:nvSpPr>
        <p:spPr>
          <a:xfrm>
            <a:off x="864124" y="2139884"/>
            <a:ext cx="104637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Team Leader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 Manager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Candidate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Interviewer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C98F8-4995-992A-47C3-A0C300FF6F13}"/>
              </a:ext>
            </a:extLst>
          </p:cNvPr>
          <p:cNvSpPr txBox="1"/>
          <p:nvPr/>
        </p:nvSpPr>
        <p:spPr>
          <a:xfrm>
            <a:off x="1018095" y="1225485"/>
            <a:ext cx="5788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7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A47AE-DAB8-5917-364F-9F4ECAD3B852}"/>
              </a:ext>
            </a:extLst>
          </p:cNvPr>
          <p:cNvSpPr txBox="1"/>
          <p:nvPr/>
        </p:nvSpPr>
        <p:spPr>
          <a:xfrm>
            <a:off x="1027522" y="1234911"/>
            <a:ext cx="90874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Leader is an Employee of this Organization.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Leader has authority to generate Request and also he can edit previously generated request.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the Project Requirement Team Leader Generate the Request.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2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B8FD27-239B-8108-E52D-0B6E1F0CF1EB}"/>
              </a:ext>
            </a:extLst>
          </p:cNvPr>
          <p:cNvSpPr txBox="1"/>
          <p:nvPr/>
        </p:nvSpPr>
        <p:spPr>
          <a:xfrm>
            <a:off x="1055802" y="1564849"/>
            <a:ext cx="9926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Manager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Project Manager can see all the Project </a:t>
            </a: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Details which Assign to him.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399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64</TotalTime>
  <Words>136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Bookman Old Style</vt:lpstr>
      <vt:lpstr>Calibri</vt:lpstr>
      <vt:lpstr>Franklin Gothic Book</vt:lpstr>
      <vt:lpstr>Wingdings</vt:lpstr>
      <vt:lpstr>1_RetrospectVTI</vt:lpstr>
      <vt:lpstr>HR PORTALS</vt:lpstr>
      <vt:lpstr>PowerPoint Presentation</vt:lpstr>
      <vt:lpstr>Human Resources Portal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PORTALS</dc:title>
  <dc:creator>priyanka</dc:creator>
  <cp:lastModifiedBy>priyanka</cp:lastModifiedBy>
  <cp:revision>1</cp:revision>
  <dcterms:created xsi:type="dcterms:W3CDTF">2022-06-21T16:24:17Z</dcterms:created>
  <dcterms:modified xsi:type="dcterms:W3CDTF">2022-06-21T17:29:12Z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