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82" r:id="rId4"/>
    <p:sldId id="281" r:id="rId5"/>
    <p:sldId id="261" r:id="rId6"/>
    <p:sldId id="262" r:id="rId7"/>
    <p:sldId id="28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1" d="100"/>
          <a:sy n="61" d="100"/>
        </p:scale>
        <p:origin x="144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48D12-86B4-4B32-B476-09DDB3555087}"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EC2421-7F0E-4166-8AA4-71B3809E643E}">
      <dgm:prSet/>
      <dgm:spPr/>
      <dgm:t>
        <a:bodyPr/>
        <a:lstStyle/>
        <a:p>
          <a:r>
            <a:rPr lang="en-US" dirty="0" err="1"/>
            <a:t>JQuery</a:t>
          </a:r>
          <a:r>
            <a:rPr lang="en-US" dirty="0"/>
            <a:t> is a lightweight, "write less, do more", JavaScript library.</a:t>
          </a:r>
        </a:p>
      </dgm:t>
    </dgm:pt>
    <dgm:pt modelId="{34D57FF3-93CF-4645-B709-A520285DE638}" type="parTrans" cxnId="{3E4678E9-82C3-4F21-AB86-FD46C3BA078D}">
      <dgm:prSet/>
      <dgm:spPr/>
      <dgm:t>
        <a:bodyPr/>
        <a:lstStyle/>
        <a:p>
          <a:endParaRPr lang="en-US"/>
        </a:p>
      </dgm:t>
    </dgm:pt>
    <dgm:pt modelId="{8568029E-A2CB-4216-A762-301804CD5237}" type="sibTrans" cxnId="{3E4678E9-82C3-4F21-AB86-FD46C3BA078D}">
      <dgm:prSet/>
      <dgm:spPr/>
      <dgm:t>
        <a:bodyPr/>
        <a:lstStyle/>
        <a:p>
          <a:endParaRPr lang="en-US"/>
        </a:p>
      </dgm:t>
    </dgm:pt>
    <dgm:pt modelId="{1C0CF83F-73B7-4D4F-A87F-E9FE6ED012B0}">
      <dgm:prSet/>
      <dgm:spPr/>
      <dgm:t>
        <a:bodyPr/>
        <a:lstStyle/>
        <a:p>
          <a:r>
            <a:rPr lang="en-US"/>
            <a:t>Cross-browser Compatibility</a:t>
          </a:r>
        </a:p>
      </dgm:t>
    </dgm:pt>
    <dgm:pt modelId="{F46D773B-DBD1-4C0E-A6E8-E91B434CE4FD}" type="parTrans" cxnId="{A4BB624D-FC77-491E-B642-C9BBBA822441}">
      <dgm:prSet/>
      <dgm:spPr/>
      <dgm:t>
        <a:bodyPr/>
        <a:lstStyle/>
        <a:p>
          <a:endParaRPr lang="en-US"/>
        </a:p>
      </dgm:t>
    </dgm:pt>
    <dgm:pt modelId="{918812D0-0B28-42AF-B23F-E3E7CDE1AABF}" type="sibTrans" cxnId="{A4BB624D-FC77-491E-B642-C9BBBA822441}">
      <dgm:prSet/>
      <dgm:spPr/>
      <dgm:t>
        <a:bodyPr/>
        <a:lstStyle/>
        <a:p>
          <a:endParaRPr lang="en-US"/>
        </a:p>
      </dgm:t>
    </dgm:pt>
    <dgm:pt modelId="{176BF8AE-6F9F-4990-8E27-1EBEA7B98048}">
      <dgm:prSet/>
      <dgm:spPr/>
      <dgm:t>
        <a:bodyPr/>
        <a:lstStyle/>
        <a:p>
          <a:r>
            <a:rPr lang="en-US" dirty="0"/>
            <a:t>AJAX Requests and Animations</a:t>
          </a:r>
        </a:p>
      </dgm:t>
    </dgm:pt>
    <dgm:pt modelId="{77FDD23A-236F-4A33-97CC-8F110045F72D}" type="parTrans" cxnId="{0757E235-3397-4AC6-9288-F54FC9C654C8}">
      <dgm:prSet/>
      <dgm:spPr/>
      <dgm:t>
        <a:bodyPr/>
        <a:lstStyle/>
        <a:p>
          <a:endParaRPr lang="en-US"/>
        </a:p>
      </dgm:t>
    </dgm:pt>
    <dgm:pt modelId="{5A09AFD4-9D14-4D14-BE1A-38DA8BF7E449}" type="sibTrans" cxnId="{0757E235-3397-4AC6-9288-F54FC9C654C8}">
      <dgm:prSet/>
      <dgm:spPr/>
      <dgm:t>
        <a:bodyPr/>
        <a:lstStyle/>
        <a:p>
          <a:endParaRPr lang="en-US"/>
        </a:p>
      </dgm:t>
    </dgm:pt>
    <dgm:pt modelId="{0157F283-D5AF-4118-8A9C-676C38DBDAE0}">
      <dgm:prSet/>
      <dgm:spPr/>
      <dgm:t>
        <a:bodyPr/>
        <a:lstStyle/>
        <a:p>
          <a:r>
            <a:rPr lang="en-US" dirty="0"/>
            <a:t>Event Handling and DOM Manipulation</a:t>
          </a:r>
        </a:p>
      </dgm:t>
    </dgm:pt>
    <dgm:pt modelId="{F11D2355-9013-4190-9FA7-54A800A5B9FD}" type="parTrans" cxnId="{E05B2BD8-27AA-4900-860A-8B7B129318A0}">
      <dgm:prSet/>
      <dgm:spPr/>
      <dgm:t>
        <a:bodyPr/>
        <a:lstStyle/>
        <a:p>
          <a:endParaRPr lang="en-US"/>
        </a:p>
      </dgm:t>
    </dgm:pt>
    <dgm:pt modelId="{74701FAA-EC11-4368-9144-D66920934F9E}" type="sibTrans" cxnId="{E05B2BD8-27AA-4900-860A-8B7B129318A0}">
      <dgm:prSet/>
      <dgm:spPr/>
      <dgm:t>
        <a:bodyPr/>
        <a:lstStyle/>
        <a:p>
          <a:endParaRPr lang="en-US"/>
        </a:p>
      </dgm:t>
    </dgm:pt>
    <dgm:pt modelId="{52A15D05-E652-4292-9973-8F409044CFE6}" type="pres">
      <dgm:prSet presAssocID="{71E48D12-86B4-4B32-B476-09DDB3555087}" presName="linear" presStyleCnt="0">
        <dgm:presLayoutVars>
          <dgm:animLvl val="lvl"/>
          <dgm:resizeHandles val="exact"/>
        </dgm:presLayoutVars>
      </dgm:prSet>
      <dgm:spPr/>
    </dgm:pt>
    <dgm:pt modelId="{DD3A791C-2BC8-43A3-85E1-28FE73035FD6}" type="pres">
      <dgm:prSet presAssocID="{89EC2421-7F0E-4166-8AA4-71B3809E643E}" presName="parentText" presStyleLbl="node1" presStyleIdx="0" presStyleCnt="4">
        <dgm:presLayoutVars>
          <dgm:chMax val="0"/>
          <dgm:bulletEnabled val="1"/>
        </dgm:presLayoutVars>
      </dgm:prSet>
      <dgm:spPr/>
    </dgm:pt>
    <dgm:pt modelId="{BA46688F-6D41-4376-81F7-8FBFA1DD594B}" type="pres">
      <dgm:prSet presAssocID="{8568029E-A2CB-4216-A762-301804CD5237}" presName="spacer" presStyleCnt="0"/>
      <dgm:spPr/>
    </dgm:pt>
    <dgm:pt modelId="{D913D6B5-575A-46F5-AD30-DE7AA64C9CFE}" type="pres">
      <dgm:prSet presAssocID="{1C0CF83F-73B7-4D4F-A87F-E9FE6ED012B0}" presName="parentText" presStyleLbl="node1" presStyleIdx="1" presStyleCnt="4">
        <dgm:presLayoutVars>
          <dgm:chMax val="0"/>
          <dgm:bulletEnabled val="1"/>
        </dgm:presLayoutVars>
      </dgm:prSet>
      <dgm:spPr/>
    </dgm:pt>
    <dgm:pt modelId="{8595417A-525F-4DEB-B3CD-41A55BCC45CC}" type="pres">
      <dgm:prSet presAssocID="{918812D0-0B28-42AF-B23F-E3E7CDE1AABF}" presName="spacer" presStyleCnt="0"/>
      <dgm:spPr/>
    </dgm:pt>
    <dgm:pt modelId="{B310240C-9E3F-4BBF-8B3F-5D315AA0A9EB}" type="pres">
      <dgm:prSet presAssocID="{176BF8AE-6F9F-4990-8E27-1EBEA7B98048}" presName="parentText" presStyleLbl="node1" presStyleIdx="2" presStyleCnt="4">
        <dgm:presLayoutVars>
          <dgm:chMax val="0"/>
          <dgm:bulletEnabled val="1"/>
        </dgm:presLayoutVars>
      </dgm:prSet>
      <dgm:spPr/>
    </dgm:pt>
    <dgm:pt modelId="{AF1DA3A2-56F5-4A5F-9BC9-E727B6F3C36E}" type="pres">
      <dgm:prSet presAssocID="{5A09AFD4-9D14-4D14-BE1A-38DA8BF7E449}" presName="spacer" presStyleCnt="0"/>
      <dgm:spPr/>
    </dgm:pt>
    <dgm:pt modelId="{22B91667-F1C9-40D7-A2CE-74862D2388DA}" type="pres">
      <dgm:prSet presAssocID="{0157F283-D5AF-4118-8A9C-676C38DBDAE0}" presName="parentText" presStyleLbl="node1" presStyleIdx="3" presStyleCnt="4">
        <dgm:presLayoutVars>
          <dgm:chMax val="0"/>
          <dgm:bulletEnabled val="1"/>
        </dgm:presLayoutVars>
      </dgm:prSet>
      <dgm:spPr/>
    </dgm:pt>
  </dgm:ptLst>
  <dgm:cxnLst>
    <dgm:cxn modelId="{0757E235-3397-4AC6-9288-F54FC9C654C8}" srcId="{71E48D12-86B4-4B32-B476-09DDB3555087}" destId="{176BF8AE-6F9F-4990-8E27-1EBEA7B98048}" srcOrd="2" destOrd="0" parTransId="{77FDD23A-236F-4A33-97CC-8F110045F72D}" sibTransId="{5A09AFD4-9D14-4D14-BE1A-38DA8BF7E449}"/>
    <dgm:cxn modelId="{A215835C-DA84-4A1A-8377-2831F753DD77}" type="presOf" srcId="{89EC2421-7F0E-4166-8AA4-71B3809E643E}" destId="{DD3A791C-2BC8-43A3-85E1-28FE73035FD6}" srcOrd="0" destOrd="0" presId="urn:microsoft.com/office/officeart/2005/8/layout/vList2"/>
    <dgm:cxn modelId="{A4BB624D-FC77-491E-B642-C9BBBA822441}" srcId="{71E48D12-86B4-4B32-B476-09DDB3555087}" destId="{1C0CF83F-73B7-4D4F-A87F-E9FE6ED012B0}" srcOrd="1" destOrd="0" parTransId="{F46D773B-DBD1-4C0E-A6E8-E91B434CE4FD}" sibTransId="{918812D0-0B28-42AF-B23F-E3E7CDE1AABF}"/>
    <dgm:cxn modelId="{77FB4C58-CDDD-41A4-A147-0D0D6034318D}" type="presOf" srcId="{0157F283-D5AF-4118-8A9C-676C38DBDAE0}" destId="{22B91667-F1C9-40D7-A2CE-74862D2388DA}" srcOrd="0" destOrd="0" presId="urn:microsoft.com/office/officeart/2005/8/layout/vList2"/>
    <dgm:cxn modelId="{5AEFAF8C-5385-4250-8089-3EB03A95BD6B}" type="presOf" srcId="{176BF8AE-6F9F-4990-8E27-1EBEA7B98048}" destId="{B310240C-9E3F-4BBF-8B3F-5D315AA0A9EB}" srcOrd="0" destOrd="0" presId="urn:microsoft.com/office/officeart/2005/8/layout/vList2"/>
    <dgm:cxn modelId="{811808A8-8D03-499F-95E7-59DDDA49AF5D}" type="presOf" srcId="{1C0CF83F-73B7-4D4F-A87F-E9FE6ED012B0}" destId="{D913D6B5-575A-46F5-AD30-DE7AA64C9CFE}" srcOrd="0" destOrd="0" presId="urn:microsoft.com/office/officeart/2005/8/layout/vList2"/>
    <dgm:cxn modelId="{E05B2BD8-27AA-4900-860A-8B7B129318A0}" srcId="{71E48D12-86B4-4B32-B476-09DDB3555087}" destId="{0157F283-D5AF-4118-8A9C-676C38DBDAE0}" srcOrd="3" destOrd="0" parTransId="{F11D2355-9013-4190-9FA7-54A800A5B9FD}" sibTransId="{74701FAA-EC11-4368-9144-D66920934F9E}"/>
    <dgm:cxn modelId="{5478C3E6-C37D-4A9B-9113-F2AA0B889D01}" type="presOf" srcId="{71E48D12-86B4-4B32-B476-09DDB3555087}" destId="{52A15D05-E652-4292-9973-8F409044CFE6}" srcOrd="0" destOrd="0" presId="urn:microsoft.com/office/officeart/2005/8/layout/vList2"/>
    <dgm:cxn modelId="{3E4678E9-82C3-4F21-AB86-FD46C3BA078D}" srcId="{71E48D12-86B4-4B32-B476-09DDB3555087}" destId="{89EC2421-7F0E-4166-8AA4-71B3809E643E}" srcOrd="0" destOrd="0" parTransId="{34D57FF3-93CF-4645-B709-A520285DE638}" sibTransId="{8568029E-A2CB-4216-A762-301804CD5237}"/>
    <dgm:cxn modelId="{40EA3B67-1317-476E-95E1-2262CE1AC477}" type="presParOf" srcId="{52A15D05-E652-4292-9973-8F409044CFE6}" destId="{DD3A791C-2BC8-43A3-85E1-28FE73035FD6}" srcOrd="0" destOrd="0" presId="urn:microsoft.com/office/officeart/2005/8/layout/vList2"/>
    <dgm:cxn modelId="{78F3FAFB-A847-4F28-841A-5046266BFBC0}" type="presParOf" srcId="{52A15D05-E652-4292-9973-8F409044CFE6}" destId="{BA46688F-6D41-4376-81F7-8FBFA1DD594B}" srcOrd="1" destOrd="0" presId="urn:microsoft.com/office/officeart/2005/8/layout/vList2"/>
    <dgm:cxn modelId="{769C7515-E661-4334-AE8A-ED962E001696}" type="presParOf" srcId="{52A15D05-E652-4292-9973-8F409044CFE6}" destId="{D913D6B5-575A-46F5-AD30-DE7AA64C9CFE}" srcOrd="2" destOrd="0" presId="urn:microsoft.com/office/officeart/2005/8/layout/vList2"/>
    <dgm:cxn modelId="{177EB0CB-D38C-4394-B75F-35EC5CAEE5D6}" type="presParOf" srcId="{52A15D05-E652-4292-9973-8F409044CFE6}" destId="{8595417A-525F-4DEB-B3CD-41A55BCC45CC}" srcOrd="3" destOrd="0" presId="urn:microsoft.com/office/officeart/2005/8/layout/vList2"/>
    <dgm:cxn modelId="{18EC0863-7F68-4302-BB6A-C443D95228FB}" type="presParOf" srcId="{52A15D05-E652-4292-9973-8F409044CFE6}" destId="{B310240C-9E3F-4BBF-8B3F-5D315AA0A9EB}" srcOrd="4" destOrd="0" presId="urn:microsoft.com/office/officeart/2005/8/layout/vList2"/>
    <dgm:cxn modelId="{FDB45339-AE16-4BA9-980B-81173125E92A}" type="presParOf" srcId="{52A15D05-E652-4292-9973-8F409044CFE6}" destId="{AF1DA3A2-56F5-4A5F-9BC9-E727B6F3C36E}" srcOrd="5" destOrd="0" presId="urn:microsoft.com/office/officeart/2005/8/layout/vList2"/>
    <dgm:cxn modelId="{B23F024A-CA67-4A6F-8338-04680BDA82B5}" type="presParOf" srcId="{52A15D05-E652-4292-9973-8F409044CFE6}" destId="{22B91667-F1C9-40D7-A2CE-74862D2388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7AA76E-8A3E-4A26-89CF-84494673A4D6}"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ACBA33C-9EAB-4C9F-9EFA-9B977D7E84B2}">
      <dgm:prSet/>
      <dgm:spPr/>
      <dgm:t>
        <a:bodyPr/>
        <a:lstStyle/>
        <a:p>
          <a:r>
            <a:rPr lang="en-US" b="1" dirty="0"/>
            <a:t>Downloading </a:t>
          </a:r>
          <a:r>
            <a:rPr lang="en-US" b="1" dirty="0" err="1"/>
            <a:t>JQery</a:t>
          </a:r>
          <a:endParaRPr lang="en-US" b="0" i="0" dirty="0"/>
        </a:p>
        <a:p>
          <a:r>
            <a:rPr lang="en-US" b="0" i="0" dirty="0"/>
            <a:t>&lt;head&gt;</a:t>
          </a:r>
          <a:br>
            <a:rPr lang="en-US" dirty="0"/>
          </a:br>
          <a:r>
            <a:rPr lang="en-US" b="0" i="0" dirty="0"/>
            <a:t>&lt;script </a:t>
          </a:r>
          <a:r>
            <a:rPr lang="en-US" b="0" i="0" dirty="0" err="1"/>
            <a:t>src</a:t>
          </a:r>
          <a:r>
            <a:rPr lang="en-US" b="0" i="0" dirty="0"/>
            <a:t>="jquery-3.7.1.min.js"&gt;&lt;/script&gt;</a:t>
          </a:r>
          <a:br>
            <a:rPr lang="en-US" dirty="0"/>
          </a:br>
          <a:r>
            <a:rPr lang="en-US" b="0" i="0" dirty="0"/>
            <a:t>&lt;/head&gt;</a:t>
          </a:r>
          <a:endParaRPr lang="en-US" dirty="0"/>
        </a:p>
      </dgm:t>
    </dgm:pt>
    <dgm:pt modelId="{DCC017F3-99C4-4B4F-B4A4-3D74E7104816}" type="parTrans" cxnId="{DBABF90C-6874-42FB-9175-7682AA06267A}">
      <dgm:prSet/>
      <dgm:spPr/>
      <dgm:t>
        <a:bodyPr/>
        <a:lstStyle/>
        <a:p>
          <a:endParaRPr lang="en-US"/>
        </a:p>
      </dgm:t>
    </dgm:pt>
    <dgm:pt modelId="{78C212D2-534A-4F90-970E-7F9A8BE7BED3}" type="sibTrans" cxnId="{DBABF90C-6874-42FB-9175-7682AA06267A}">
      <dgm:prSet/>
      <dgm:spPr/>
      <dgm:t>
        <a:bodyPr/>
        <a:lstStyle/>
        <a:p>
          <a:endParaRPr lang="en-US"/>
        </a:p>
      </dgm:t>
    </dgm:pt>
    <dgm:pt modelId="{B46CF929-F480-4B1E-A888-FFE2CBDF8538}">
      <dgm:prSet/>
      <dgm:spPr/>
      <dgm:t>
        <a:bodyPr/>
        <a:lstStyle/>
        <a:p>
          <a:r>
            <a:rPr lang="en-US" b="1" i="0" dirty="0"/>
            <a:t>Google CDN:</a:t>
          </a:r>
          <a:r>
            <a:rPr lang="en-US" b="1" dirty="0"/>
            <a:t> </a:t>
          </a:r>
          <a:endParaRPr lang="en-US" b="1" i="0" dirty="0"/>
        </a:p>
        <a:p>
          <a:r>
            <a:rPr lang="en-US" b="0" i="0" dirty="0"/>
            <a:t>&lt;head&gt;</a:t>
          </a:r>
          <a:br>
            <a:rPr lang="en-US" dirty="0"/>
          </a:br>
          <a:r>
            <a:rPr lang="en-US" b="0" i="0" dirty="0"/>
            <a:t>&lt;script </a:t>
          </a:r>
          <a:r>
            <a:rPr lang="en-US" b="0" i="0" dirty="0" err="1"/>
            <a:t>src</a:t>
          </a:r>
          <a:r>
            <a:rPr lang="en-US" b="0" i="0" dirty="0"/>
            <a:t>="https://ajax.googleapis.com/ajax/libs/</a:t>
          </a:r>
          <a:r>
            <a:rPr lang="en-US" b="0" i="0" dirty="0" err="1"/>
            <a:t>jquery</a:t>
          </a:r>
          <a:r>
            <a:rPr lang="en-US" b="0" i="0" dirty="0"/>
            <a:t>/3.7.1/jquery.min.js"&gt;&lt;/script&gt;</a:t>
          </a:r>
          <a:br>
            <a:rPr lang="en-US" dirty="0"/>
          </a:br>
          <a:r>
            <a:rPr lang="en-US" b="0" i="0" dirty="0"/>
            <a:t>&lt;/head&gt;</a:t>
          </a:r>
          <a:endParaRPr lang="en-US" dirty="0"/>
        </a:p>
      </dgm:t>
    </dgm:pt>
    <dgm:pt modelId="{3881146E-2D21-4D6C-B054-5A4F22302361}" type="parTrans" cxnId="{5865840C-B269-42AA-943C-E966951A2704}">
      <dgm:prSet/>
      <dgm:spPr/>
      <dgm:t>
        <a:bodyPr/>
        <a:lstStyle/>
        <a:p>
          <a:endParaRPr lang="en-US"/>
        </a:p>
      </dgm:t>
    </dgm:pt>
    <dgm:pt modelId="{50299903-5379-4FF8-AA13-136C8A05894D}" type="sibTrans" cxnId="{5865840C-B269-42AA-943C-E966951A2704}">
      <dgm:prSet/>
      <dgm:spPr/>
      <dgm:t>
        <a:bodyPr/>
        <a:lstStyle/>
        <a:p>
          <a:endParaRPr lang="en-US"/>
        </a:p>
      </dgm:t>
    </dgm:pt>
    <dgm:pt modelId="{D4B32992-8B9C-4E67-B383-0BA9A67CB267}" type="pres">
      <dgm:prSet presAssocID="{EB7AA76E-8A3E-4A26-89CF-84494673A4D6}" presName="linear" presStyleCnt="0">
        <dgm:presLayoutVars>
          <dgm:animLvl val="lvl"/>
          <dgm:resizeHandles val="exact"/>
        </dgm:presLayoutVars>
      </dgm:prSet>
      <dgm:spPr/>
    </dgm:pt>
    <dgm:pt modelId="{C2E54541-DC50-453F-B417-D354EE88EE26}" type="pres">
      <dgm:prSet presAssocID="{CACBA33C-9EAB-4C9F-9EFA-9B977D7E84B2}" presName="parentText" presStyleLbl="node1" presStyleIdx="0" presStyleCnt="2">
        <dgm:presLayoutVars>
          <dgm:chMax val="0"/>
          <dgm:bulletEnabled val="1"/>
        </dgm:presLayoutVars>
      </dgm:prSet>
      <dgm:spPr/>
    </dgm:pt>
    <dgm:pt modelId="{BA415E30-E69C-484E-8C7B-A90F2BA05ACE}" type="pres">
      <dgm:prSet presAssocID="{78C212D2-534A-4F90-970E-7F9A8BE7BED3}" presName="spacer" presStyleCnt="0"/>
      <dgm:spPr/>
    </dgm:pt>
    <dgm:pt modelId="{2D1A8D03-82EE-4BF0-8E13-4D85169AEC5E}" type="pres">
      <dgm:prSet presAssocID="{B46CF929-F480-4B1E-A888-FFE2CBDF8538}" presName="parentText" presStyleLbl="node1" presStyleIdx="1" presStyleCnt="2">
        <dgm:presLayoutVars>
          <dgm:chMax val="0"/>
          <dgm:bulletEnabled val="1"/>
        </dgm:presLayoutVars>
      </dgm:prSet>
      <dgm:spPr/>
    </dgm:pt>
  </dgm:ptLst>
  <dgm:cxnLst>
    <dgm:cxn modelId="{2FE8AA0A-B362-492C-A16A-49875DDE803B}" type="presOf" srcId="{CACBA33C-9EAB-4C9F-9EFA-9B977D7E84B2}" destId="{C2E54541-DC50-453F-B417-D354EE88EE26}" srcOrd="0" destOrd="0" presId="urn:microsoft.com/office/officeart/2005/8/layout/vList2"/>
    <dgm:cxn modelId="{5865840C-B269-42AA-943C-E966951A2704}" srcId="{EB7AA76E-8A3E-4A26-89CF-84494673A4D6}" destId="{B46CF929-F480-4B1E-A888-FFE2CBDF8538}" srcOrd="1" destOrd="0" parTransId="{3881146E-2D21-4D6C-B054-5A4F22302361}" sibTransId="{50299903-5379-4FF8-AA13-136C8A05894D}"/>
    <dgm:cxn modelId="{DBABF90C-6874-42FB-9175-7682AA06267A}" srcId="{EB7AA76E-8A3E-4A26-89CF-84494673A4D6}" destId="{CACBA33C-9EAB-4C9F-9EFA-9B977D7E84B2}" srcOrd="0" destOrd="0" parTransId="{DCC017F3-99C4-4B4F-B4A4-3D74E7104816}" sibTransId="{78C212D2-534A-4F90-970E-7F9A8BE7BED3}"/>
    <dgm:cxn modelId="{12550D40-0AC0-4A8B-ADE9-6231EDDDFC2C}" type="presOf" srcId="{B46CF929-F480-4B1E-A888-FFE2CBDF8538}" destId="{2D1A8D03-82EE-4BF0-8E13-4D85169AEC5E}" srcOrd="0" destOrd="0" presId="urn:microsoft.com/office/officeart/2005/8/layout/vList2"/>
    <dgm:cxn modelId="{3BBD67E8-5766-42D4-942C-64C41B78AF05}" type="presOf" srcId="{EB7AA76E-8A3E-4A26-89CF-84494673A4D6}" destId="{D4B32992-8B9C-4E67-B383-0BA9A67CB267}" srcOrd="0" destOrd="0" presId="urn:microsoft.com/office/officeart/2005/8/layout/vList2"/>
    <dgm:cxn modelId="{7E4D75FF-E168-4582-85D1-52D11B4D662D}" type="presParOf" srcId="{D4B32992-8B9C-4E67-B383-0BA9A67CB267}" destId="{C2E54541-DC50-453F-B417-D354EE88EE26}" srcOrd="0" destOrd="0" presId="urn:microsoft.com/office/officeart/2005/8/layout/vList2"/>
    <dgm:cxn modelId="{3F9A23AD-5E51-4215-8929-A8C87F872E36}" type="presParOf" srcId="{D4B32992-8B9C-4E67-B383-0BA9A67CB267}" destId="{BA415E30-E69C-484E-8C7B-A90F2BA05ACE}" srcOrd="1" destOrd="0" presId="urn:microsoft.com/office/officeart/2005/8/layout/vList2"/>
    <dgm:cxn modelId="{4DEF40C4-D7AC-45C2-9770-ECA3E1820336}" type="presParOf" srcId="{D4B32992-8B9C-4E67-B383-0BA9A67CB267}" destId="{2D1A8D03-82EE-4BF0-8E13-4D85169AEC5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507C1F-0785-4014-B5DF-A9E198A3DD65}"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6EED9711-0034-4B56-8706-4E69E450991A}">
      <dgm:prSet/>
      <dgm:spPr/>
      <dgm:t>
        <a:bodyPr/>
        <a:lstStyle/>
        <a:p>
          <a:r>
            <a:rPr lang="en-US"/>
            <a:t>Downloading</a:t>
          </a:r>
        </a:p>
      </dgm:t>
    </dgm:pt>
    <dgm:pt modelId="{75857F36-7BD3-4C15-BAC7-070926805AC7}" type="parTrans" cxnId="{191413DC-5E8B-4528-B9F9-4EF781E499E9}">
      <dgm:prSet/>
      <dgm:spPr/>
      <dgm:t>
        <a:bodyPr/>
        <a:lstStyle/>
        <a:p>
          <a:endParaRPr lang="en-US"/>
        </a:p>
      </dgm:t>
    </dgm:pt>
    <dgm:pt modelId="{64494760-59D3-4ADB-BBFB-2F2702C87EF5}" type="sibTrans" cxnId="{191413DC-5E8B-4528-B9F9-4EF781E499E9}">
      <dgm:prSet/>
      <dgm:spPr/>
      <dgm:t>
        <a:bodyPr/>
        <a:lstStyle/>
        <a:p>
          <a:endParaRPr lang="en-US"/>
        </a:p>
      </dgm:t>
    </dgm:pt>
    <dgm:pt modelId="{323A9298-B04D-446D-8BD3-32738B1268CF}">
      <dgm:prSet/>
      <dgm:spPr/>
      <dgm:t>
        <a:bodyPr/>
        <a:lstStyle/>
        <a:p>
          <a:r>
            <a:rPr lang="en-US"/>
            <a:t>Parsing</a:t>
          </a:r>
        </a:p>
      </dgm:t>
    </dgm:pt>
    <dgm:pt modelId="{6E468EE9-03D7-4978-82C6-BDE089FC786B}" type="parTrans" cxnId="{64A5BED3-AE06-4B87-8BDC-632F31021852}">
      <dgm:prSet/>
      <dgm:spPr/>
      <dgm:t>
        <a:bodyPr/>
        <a:lstStyle/>
        <a:p>
          <a:endParaRPr lang="en-US"/>
        </a:p>
      </dgm:t>
    </dgm:pt>
    <dgm:pt modelId="{2E96AFC4-D13E-4D38-AEB9-2759EEA01C05}" type="sibTrans" cxnId="{64A5BED3-AE06-4B87-8BDC-632F31021852}">
      <dgm:prSet/>
      <dgm:spPr/>
      <dgm:t>
        <a:bodyPr/>
        <a:lstStyle/>
        <a:p>
          <a:endParaRPr lang="en-US"/>
        </a:p>
      </dgm:t>
    </dgm:pt>
    <dgm:pt modelId="{3D12A434-2284-4C13-B533-62C68051FA15}">
      <dgm:prSet/>
      <dgm:spPr/>
      <dgm:t>
        <a:bodyPr/>
        <a:lstStyle/>
        <a:p>
          <a:r>
            <a:rPr lang="en-US"/>
            <a:t>Compilation</a:t>
          </a:r>
        </a:p>
      </dgm:t>
    </dgm:pt>
    <dgm:pt modelId="{8DA7A29F-6271-4B45-A7C8-DF654C42522A}" type="parTrans" cxnId="{17FC7EFF-E6F0-4BAD-B76B-2C0D6CC848E0}">
      <dgm:prSet/>
      <dgm:spPr/>
      <dgm:t>
        <a:bodyPr/>
        <a:lstStyle/>
        <a:p>
          <a:endParaRPr lang="en-US"/>
        </a:p>
      </dgm:t>
    </dgm:pt>
    <dgm:pt modelId="{A281D91D-E0AD-4118-8E48-0EA66D815923}" type="sibTrans" cxnId="{17FC7EFF-E6F0-4BAD-B76B-2C0D6CC848E0}">
      <dgm:prSet/>
      <dgm:spPr/>
      <dgm:t>
        <a:bodyPr/>
        <a:lstStyle/>
        <a:p>
          <a:endParaRPr lang="en-US"/>
        </a:p>
      </dgm:t>
    </dgm:pt>
    <dgm:pt modelId="{CF8646E7-4866-4B2D-B554-37E986BFB2ED}">
      <dgm:prSet/>
      <dgm:spPr/>
      <dgm:t>
        <a:bodyPr/>
        <a:lstStyle/>
        <a:p>
          <a:r>
            <a:rPr lang="en-US"/>
            <a:t>Execution</a:t>
          </a:r>
        </a:p>
      </dgm:t>
    </dgm:pt>
    <dgm:pt modelId="{040E19D5-7690-4B41-AD0D-2C93B9D94162}" type="parTrans" cxnId="{A3A4CC5F-3AE1-4689-96DC-0E73BF62F669}">
      <dgm:prSet/>
      <dgm:spPr/>
      <dgm:t>
        <a:bodyPr/>
        <a:lstStyle/>
        <a:p>
          <a:endParaRPr lang="en-US"/>
        </a:p>
      </dgm:t>
    </dgm:pt>
    <dgm:pt modelId="{351D7D9A-22C6-4D1D-AB86-7833605033D4}" type="sibTrans" cxnId="{A3A4CC5F-3AE1-4689-96DC-0E73BF62F669}">
      <dgm:prSet/>
      <dgm:spPr/>
      <dgm:t>
        <a:bodyPr/>
        <a:lstStyle/>
        <a:p>
          <a:endParaRPr lang="en-US"/>
        </a:p>
      </dgm:t>
    </dgm:pt>
    <dgm:pt modelId="{8221D685-CD43-403D-BA76-0041EDD55D48}" type="pres">
      <dgm:prSet presAssocID="{95507C1F-0785-4014-B5DF-A9E198A3DD65}" presName="matrix" presStyleCnt="0">
        <dgm:presLayoutVars>
          <dgm:chMax val="1"/>
          <dgm:dir/>
          <dgm:resizeHandles val="exact"/>
        </dgm:presLayoutVars>
      </dgm:prSet>
      <dgm:spPr/>
    </dgm:pt>
    <dgm:pt modelId="{1D472DD4-E9CC-4CE5-BBD5-38574B24B14F}" type="pres">
      <dgm:prSet presAssocID="{95507C1F-0785-4014-B5DF-A9E198A3DD65}" presName="diamond" presStyleLbl="bgShp" presStyleIdx="0" presStyleCnt="1"/>
      <dgm:spPr/>
    </dgm:pt>
    <dgm:pt modelId="{65D3005F-B0C6-4CE9-B522-D60006601D71}" type="pres">
      <dgm:prSet presAssocID="{95507C1F-0785-4014-B5DF-A9E198A3DD65}" presName="quad1" presStyleLbl="node1" presStyleIdx="0" presStyleCnt="4">
        <dgm:presLayoutVars>
          <dgm:chMax val="0"/>
          <dgm:chPref val="0"/>
          <dgm:bulletEnabled val="1"/>
        </dgm:presLayoutVars>
      </dgm:prSet>
      <dgm:spPr/>
    </dgm:pt>
    <dgm:pt modelId="{70840007-6D5C-4837-88EE-F92084E57871}" type="pres">
      <dgm:prSet presAssocID="{95507C1F-0785-4014-B5DF-A9E198A3DD65}" presName="quad2" presStyleLbl="node1" presStyleIdx="1" presStyleCnt="4">
        <dgm:presLayoutVars>
          <dgm:chMax val="0"/>
          <dgm:chPref val="0"/>
          <dgm:bulletEnabled val="1"/>
        </dgm:presLayoutVars>
      </dgm:prSet>
      <dgm:spPr/>
    </dgm:pt>
    <dgm:pt modelId="{C2353B9D-2D40-4A21-B133-96BC03CE513A}" type="pres">
      <dgm:prSet presAssocID="{95507C1F-0785-4014-B5DF-A9E198A3DD65}" presName="quad3" presStyleLbl="node1" presStyleIdx="2" presStyleCnt="4">
        <dgm:presLayoutVars>
          <dgm:chMax val="0"/>
          <dgm:chPref val="0"/>
          <dgm:bulletEnabled val="1"/>
        </dgm:presLayoutVars>
      </dgm:prSet>
      <dgm:spPr/>
    </dgm:pt>
    <dgm:pt modelId="{2514120D-521F-4ECD-93F4-3FF958795C3C}" type="pres">
      <dgm:prSet presAssocID="{95507C1F-0785-4014-B5DF-A9E198A3DD65}" presName="quad4" presStyleLbl="node1" presStyleIdx="3" presStyleCnt="4">
        <dgm:presLayoutVars>
          <dgm:chMax val="0"/>
          <dgm:chPref val="0"/>
          <dgm:bulletEnabled val="1"/>
        </dgm:presLayoutVars>
      </dgm:prSet>
      <dgm:spPr/>
    </dgm:pt>
  </dgm:ptLst>
  <dgm:cxnLst>
    <dgm:cxn modelId="{07EC7A05-FFEF-42A1-8FAD-EF95EE52868E}" type="presOf" srcId="{6EED9711-0034-4B56-8706-4E69E450991A}" destId="{65D3005F-B0C6-4CE9-B522-D60006601D71}" srcOrd="0" destOrd="0" presId="urn:microsoft.com/office/officeart/2005/8/layout/matrix3"/>
    <dgm:cxn modelId="{A3A4CC5F-3AE1-4689-96DC-0E73BF62F669}" srcId="{95507C1F-0785-4014-B5DF-A9E198A3DD65}" destId="{CF8646E7-4866-4B2D-B554-37E986BFB2ED}" srcOrd="3" destOrd="0" parTransId="{040E19D5-7690-4B41-AD0D-2C93B9D94162}" sibTransId="{351D7D9A-22C6-4D1D-AB86-7833605033D4}"/>
    <dgm:cxn modelId="{63916180-EA15-4004-BFEE-7BAE7DC4584F}" type="presOf" srcId="{323A9298-B04D-446D-8BD3-32738B1268CF}" destId="{70840007-6D5C-4837-88EE-F92084E57871}" srcOrd="0" destOrd="0" presId="urn:microsoft.com/office/officeart/2005/8/layout/matrix3"/>
    <dgm:cxn modelId="{C22B1FA9-1CB8-4BB4-A1AC-2FB5960CA6F8}" type="presOf" srcId="{95507C1F-0785-4014-B5DF-A9E198A3DD65}" destId="{8221D685-CD43-403D-BA76-0041EDD55D48}" srcOrd="0" destOrd="0" presId="urn:microsoft.com/office/officeart/2005/8/layout/matrix3"/>
    <dgm:cxn modelId="{55D218AE-A2DA-4A5A-A1DB-4C1E6D7085E8}" type="presOf" srcId="{CF8646E7-4866-4B2D-B554-37E986BFB2ED}" destId="{2514120D-521F-4ECD-93F4-3FF958795C3C}" srcOrd="0" destOrd="0" presId="urn:microsoft.com/office/officeart/2005/8/layout/matrix3"/>
    <dgm:cxn modelId="{6D8B20B0-07C5-48C2-8B36-5F02175AE8FC}" type="presOf" srcId="{3D12A434-2284-4C13-B533-62C68051FA15}" destId="{C2353B9D-2D40-4A21-B133-96BC03CE513A}" srcOrd="0" destOrd="0" presId="urn:microsoft.com/office/officeart/2005/8/layout/matrix3"/>
    <dgm:cxn modelId="{64A5BED3-AE06-4B87-8BDC-632F31021852}" srcId="{95507C1F-0785-4014-B5DF-A9E198A3DD65}" destId="{323A9298-B04D-446D-8BD3-32738B1268CF}" srcOrd="1" destOrd="0" parTransId="{6E468EE9-03D7-4978-82C6-BDE089FC786B}" sibTransId="{2E96AFC4-D13E-4D38-AEB9-2759EEA01C05}"/>
    <dgm:cxn modelId="{191413DC-5E8B-4528-B9F9-4EF781E499E9}" srcId="{95507C1F-0785-4014-B5DF-A9E198A3DD65}" destId="{6EED9711-0034-4B56-8706-4E69E450991A}" srcOrd="0" destOrd="0" parTransId="{75857F36-7BD3-4C15-BAC7-070926805AC7}" sibTransId="{64494760-59D3-4ADB-BBFB-2F2702C87EF5}"/>
    <dgm:cxn modelId="{17FC7EFF-E6F0-4BAD-B76B-2C0D6CC848E0}" srcId="{95507C1F-0785-4014-B5DF-A9E198A3DD65}" destId="{3D12A434-2284-4C13-B533-62C68051FA15}" srcOrd="2" destOrd="0" parTransId="{8DA7A29F-6271-4B45-A7C8-DF654C42522A}" sibTransId="{A281D91D-E0AD-4118-8E48-0EA66D815923}"/>
    <dgm:cxn modelId="{1BEA5C0D-7FDB-4777-BBB3-99EE128C8560}" type="presParOf" srcId="{8221D685-CD43-403D-BA76-0041EDD55D48}" destId="{1D472DD4-E9CC-4CE5-BBD5-38574B24B14F}" srcOrd="0" destOrd="0" presId="urn:microsoft.com/office/officeart/2005/8/layout/matrix3"/>
    <dgm:cxn modelId="{6D32A3D3-C8AA-4B4D-9930-07EB6CB36003}" type="presParOf" srcId="{8221D685-CD43-403D-BA76-0041EDD55D48}" destId="{65D3005F-B0C6-4CE9-B522-D60006601D71}" srcOrd="1" destOrd="0" presId="urn:microsoft.com/office/officeart/2005/8/layout/matrix3"/>
    <dgm:cxn modelId="{6B1265E4-B522-406E-B221-D345D1B9ECD8}" type="presParOf" srcId="{8221D685-CD43-403D-BA76-0041EDD55D48}" destId="{70840007-6D5C-4837-88EE-F92084E57871}" srcOrd="2" destOrd="0" presId="urn:microsoft.com/office/officeart/2005/8/layout/matrix3"/>
    <dgm:cxn modelId="{70E74565-1173-4531-870C-6609822F4871}" type="presParOf" srcId="{8221D685-CD43-403D-BA76-0041EDD55D48}" destId="{C2353B9D-2D40-4A21-B133-96BC03CE513A}" srcOrd="3" destOrd="0" presId="urn:microsoft.com/office/officeart/2005/8/layout/matrix3"/>
    <dgm:cxn modelId="{DCEBFEF8-BF90-436C-82E9-552E2CD8EB68}" type="presParOf" srcId="{8221D685-CD43-403D-BA76-0041EDD55D48}" destId="{2514120D-521F-4ECD-93F4-3FF958795C3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7AA76E-8A3E-4A26-89CF-84494673A4D6}" type="doc">
      <dgm:prSet loTypeId="urn:microsoft.com/office/officeart/2005/8/layout/vList2" loCatId="list" qsTypeId="urn:microsoft.com/office/officeart/2005/8/quickstyle/simple1" qsCatId="simple" csTypeId="urn:microsoft.com/office/officeart/2005/8/colors/accent4_2" csCatId="accent4"/>
      <dgm:spPr/>
      <dgm:t>
        <a:bodyPr/>
        <a:lstStyle/>
        <a:p>
          <a:endParaRPr lang="en-US"/>
        </a:p>
      </dgm:t>
    </dgm:pt>
    <dgm:pt modelId="{CACBA33C-9EAB-4C9F-9EFA-9B977D7E84B2}">
      <dgm:prSet/>
      <dgm:spPr/>
      <dgm:t>
        <a:bodyPr/>
        <a:lstStyle/>
        <a:p>
          <a:r>
            <a:rPr lang="en-US"/>
            <a:t>$(function(){</a:t>
          </a:r>
          <a:br>
            <a:rPr lang="en-US"/>
          </a:br>
          <a:br>
            <a:rPr lang="en-US"/>
          </a:br>
          <a:r>
            <a:rPr lang="en-US"/>
            <a:t>   </a:t>
          </a:r>
          <a:r>
            <a:rPr lang="en-US" i="1"/>
            <a:t>// jQuery methods go here...</a:t>
          </a:r>
          <a:br>
            <a:rPr lang="en-US"/>
          </a:br>
          <a:br>
            <a:rPr lang="en-US"/>
          </a:br>
          <a:r>
            <a:rPr lang="en-US"/>
            <a:t>});</a:t>
          </a:r>
        </a:p>
      </dgm:t>
    </dgm:pt>
    <dgm:pt modelId="{DCC017F3-99C4-4B4F-B4A4-3D74E7104816}" type="parTrans" cxnId="{DBABF90C-6874-42FB-9175-7682AA06267A}">
      <dgm:prSet/>
      <dgm:spPr/>
      <dgm:t>
        <a:bodyPr/>
        <a:lstStyle/>
        <a:p>
          <a:endParaRPr lang="en-US"/>
        </a:p>
      </dgm:t>
    </dgm:pt>
    <dgm:pt modelId="{78C212D2-534A-4F90-970E-7F9A8BE7BED3}" type="sibTrans" cxnId="{DBABF90C-6874-42FB-9175-7682AA06267A}">
      <dgm:prSet/>
      <dgm:spPr/>
      <dgm:t>
        <a:bodyPr/>
        <a:lstStyle/>
        <a:p>
          <a:endParaRPr lang="en-US"/>
        </a:p>
      </dgm:t>
    </dgm:pt>
    <dgm:pt modelId="{B46CF929-F480-4B1E-A888-FFE2CBDF8538}">
      <dgm:prSet/>
      <dgm:spPr/>
      <dgm:t>
        <a:bodyPr/>
        <a:lstStyle/>
        <a:p>
          <a:r>
            <a:rPr lang="en-US"/>
            <a:t>Use the syntax you prefer.</a:t>
          </a:r>
        </a:p>
      </dgm:t>
    </dgm:pt>
    <dgm:pt modelId="{3881146E-2D21-4D6C-B054-5A4F22302361}" type="parTrans" cxnId="{5865840C-B269-42AA-943C-E966951A2704}">
      <dgm:prSet/>
      <dgm:spPr/>
      <dgm:t>
        <a:bodyPr/>
        <a:lstStyle/>
        <a:p>
          <a:endParaRPr lang="en-US"/>
        </a:p>
      </dgm:t>
    </dgm:pt>
    <dgm:pt modelId="{50299903-5379-4FF8-AA13-136C8A05894D}" type="sibTrans" cxnId="{5865840C-B269-42AA-943C-E966951A2704}">
      <dgm:prSet/>
      <dgm:spPr/>
      <dgm:t>
        <a:bodyPr/>
        <a:lstStyle/>
        <a:p>
          <a:endParaRPr lang="en-US"/>
        </a:p>
      </dgm:t>
    </dgm:pt>
    <dgm:pt modelId="{F425CA03-10F1-494E-8E7E-B881E34C3BF1}" type="pres">
      <dgm:prSet presAssocID="{EB7AA76E-8A3E-4A26-89CF-84494673A4D6}" presName="linear" presStyleCnt="0">
        <dgm:presLayoutVars>
          <dgm:animLvl val="lvl"/>
          <dgm:resizeHandles val="exact"/>
        </dgm:presLayoutVars>
      </dgm:prSet>
      <dgm:spPr/>
    </dgm:pt>
    <dgm:pt modelId="{19EF6C26-C9C8-4C47-908D-9D7D9C87C8C0}" type="pres">
      <dgm:prSet presAssocID="{CACBA33C-9EAB-4C9F-9EFA-9B977D7E84B2}" presName="parentText" presStyleLbl="node1" presStyleIdx="0" presStyleCnt="2">
        <dgm:presLayoutVars>
          <dgm:chMax val="0"/>
          <dgm:bulletEnabled val="1"/>
        </dgm:presLayoutVars>
      </dgm:prSet>
      <dgm:spPr/>
    </dgm:pt>
    <dgm:pt modelId="{DDB2BF03-B44C-43A2-A7F4-708EBC5B7D9C}" type="pres">
      <dgm:prSet presAssocID="{78C212D2-534A-4F90-970E-7F9A8BE7BED3}" presName="spacer" presStyleCnt="0"/>
      <dgm:spPr/>
    </dgm:pt>
    <dgm:pt modelId="{4251ED5F-2E39-4A6A-BF15-408BEF2AD460}" type="pres">
      <dgm:prSet presAssocID="{B46CF929-F480-4B1E-A888-FFE2CBDF8538}" presName="parentText" presStyleLbl="node1" presStyleIdx="1" presStyleCnt="2">
        <dgm:presLayoutVars>
          <dgm:chMax val="0"/>
          <dgm:bulletEnabled val="1"/>
        </dgm:presLayoutVars>
      </dgm:prSet>
      <dgm:spPr/>
    </dgm:pt>
  </dgm:ptLst>
  <dgm:cxnLst>
    <dgm:cxn modelId="{5865840C-B269-42AA-943C-E966951A2704}" srcId="{EB7AA76E-8A3E-4A26-89CF-84494673A4D6}" destId="{B46CF929-F480-4B1E-A888-FFE2CBDF8538}" srcOrd="1" destOrd="0" parTransId="{3881146E-2D21-4D6C-B054-5A4F22302361}" sibTransId="{50299903-5379-4FF8-AA13-136C8A05894D}"/>
    <dgm:cxn modelId="{DBABF90C-6874-42FB-9175-7682AA06267A}" srcId="{EB7AA76E-8A3E-4A26-89CF-84494673A4D6}" destId="{CACBA33C-9EAB-4C9F-9EFA-9B977D7E84B2}" srcOrd="0" destOrd="0" parTransId="{DCC017F3-99C4-4B4F-B4A4-3D74E7104816}" sibTransId="{78C212D2-534A-4F90-970E-7F9A8BE7BED3}"/>
    <dgm:cxn modelId="{AE39E7A3-2F7F-4178-B9B4-A2C90B835C76}" type="presOf" srcId="{EB7AA76E-8A3E-4A26-89CF-84494673A4D6}" destId="{F425CA03-10F1-494E-8E7E-B881E34C3BF1}" srcOrd="0" destOrd="0" presId="urn:microsoft.com/office/officeart/2005/8/layout/vList2"/>
    <dgm:cxn modelId="{B7259BC5-C454-4026-833E-9F745CEE9EBD}" type="presOf" srcId="{CACBA33C-9EAB-4C9F-9EFA-9B977D7E84B2}" destId="{19EF6C26-C9C8-4C47-908D-9D7D9C87C8C0}" srcOrd="0" destOrd="0" presId="urn:microsoft.com/office/officeart/2005/8/layout/vList2"/>
    <dgm:cxn modelId="{4E32A2D8-561D-4F5C-872E-F05787BE3254}" type="presOf" srcId="{B46CF929-F480-4B1E-A888-FFE2CBDF8538}" destId="{4251ED5F-2E39-4A6A-BF15-408BEF2AD460}" srcOrd="0" destOrd="0" presId="urn:microsoft.com/office/officeart/2005/8/layout/vList2"/>
    <dgm:cxn modelId="{456B5804-1772-46FD-9F90-FC7381FDD656}" type="presParOf" srcId="{F425CA03-10F1-494E-8E7E-B881E34C3BF1}" destId="{19EF6C26-C9C8-4C47-908D-9D7D9C87C8C0}" srcOrd="0" destOrd="0" presId="urn:microsoft.com/office/officeart/2005/8/layout/vList2"/>
    <dgm:cxn modelId="{576B4E51-3C4D-4C1F-A5F6-6E55DC24FCFE}" type="presParOf" srcId="{F425CA03-10F1-494E-8E7E-B881E34C3BF1}" destId="{DDB2BF03-B44C-43A2-A7F4-708EBC5B7D9C}" srcOrd="1" destOrd="0" presId="urn:microsoft.com/office/officeart/2005/8/layout/vList2"/>
    <dgm:cxn modelId="{05E6F19C-7A65-4690-A796-774F0DD923C2}" type="presParOf" srcId="{F425CA03-10F1-494E-8E7E-B881E34C3BF1}" destId="{4251ED5F-2E39-4A6A-BF15-408BEF2AD46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A791C-2BC8-43A3-85E1-28FE73035FD6}">
      <dsp:nvSpPr>
        <dsp:cNvPr id="0" name=""/>
        <dsp:cNvSpPr/>
      </dsp:nvSpPr>
      <dsp:spPr>
        <a:xfrm>
          <a:off x="0" y="3551"/>
          <a:ext cx="8115300" cy="835379"/>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JQuery</a:t>
          </a:r>
          <a:r>
            <a:rPr lang="en-US" sz="2100" kern="1200" dirty="0"/>
            <a:t> is a lightweight, "write less, do more", JavaScript library.</a:t>
          </a:r>
        </a:p>
      </dsp:txBody>
      <dsp:txXfrm>
        <a:off x="40780" y="44331"/>
        <a:ext cx="8033740" cy="753819"/>
      </dsp:txXfrm>
    </dsp:sp>
    <dsp:sp modelId="{D913D6B5-575A-46F5-AD30-DE7AA64C9CFE}">
      <dsp:nvSpPr>
        <dsp:cNvPr id="0" name=""/>
        <dsp:cNvSpPr/>
      </dsp:nvSpPr>
      <dsp:spPr>
        <a:xfrm>
          <a:off x="0" y="899411"/>
          <a:ext cx="8115300" cy="835379"/>
        </a:xfrm>
        <a:prstGeom prst="roundRect">
          <a:avLst/>
        </a:prstGeom>
        <a:gradFill rotWithShape="0">
          <a:gsLst>
            <a:gs pos="0">
              <a:schemeClr val="accent5">
                <a:hueOff val="-1013224"/>
                <a:satOff val="1071"/>
                <a:lumOff val="-196"/>
                <a:alphaOff val="0"/>
                <a:tint val="96000"/>
                <a:satMod val="100000"/>
                <a:lumMod val="104000"/>
              </a:schemeClr>
            </a:gs>
            <a:gs pos="78000">
              <a:schemeClr val="accent5">
                <a:hueOff val="-1013224"/>
                <a:satOff val="1071"/>
                <a:lumOff val="-19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Cross-browser Compatibility</a:t>
          </a:r>
        </a:p>
      </dsp:txBody>
      <dsp:txXfrm>
        <a:off x="40780" y="940191"/>
        <a:ext cx="8033740" cy="753819"/>
      </dsp:txXfrm>
    </dsp:sp>
    <dsp:sp modelId="{B310240C-9E3F-4BBF-8B3F-5D315AA0A9EB}">
      <dsp:nvSpPr>
        <dsp:cNvPr id="0" name=""/>
        <dsp:cNvSpPr/>
      </dsp:nvSpPr>
      <dsp:spPr>
        <a:xfrm>
          <a:off x="0" y="1795271"/>
          <a:ext cx="8115300" cy="835379"/>
        </a:xfrm>
        <a:prstGeom prst="roundRect">
          <a:avLst/>
        </a:prstGeom>
        <a:gradFill rotWithShape="0">
          <a:gsLst>
            <a:gs pos="0">
              <a:schemeClr val="accent5">
                <a:hueOff val="-2026448"/>
                <a:satOff val="2142"/>
                <a:lumOff val="-393"/>
                <a:alphaOff val="0"/>
                <a:tint val="96000"/>
                <a:satMod val="100000"/>
                <a:lumMod val="104000"/>
              </a:schemeClr>
            </a:gs>
            <a:gs pos="78000">
              <a:schemeClr val="accent5">
                <a:hueOff val="-2026448"/>
                <a:satOff val="2142"/>
                <a:lumOff val="-39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AJAX Requests and Animations</a:t>
          </a:r>
        </a:p>
      </dsp:txBody>
      <dsp:txXfrm>
        <a:off x="40780" y="1836051"/>
        <a:ext cx="8033740" cy="753819"/>
      </dsp:txXfrm>
    </dsp:sp>
    <dsp:sp modelId="{22B91667-F1C9-40D7-A2CE-74862D2388DA}">
      <dsp:nvSpPr>
        <dsp:cNvPr id="0" name=""/>
        <dsp:cNvSpPr/>
      </dsp:nvSpPr>
      <dsp:spPr>
        <a:xfrm>
          <a:off x="0" y="2691131"/>
          <a:ext cx="8115300" cy="835379"/>
        </a:xfrm>
        <a:prstGeom prst="roundRect">
          <a:avLst/>
        </a:prstGeom>
        <a:gradFill rotWithShape="0">
          <a:gsLst>
            <a:gs pos="0">
              <a:schemeClr val="accent5">
                <a:hueOff val="-3039673"/>
                <a:satOff val="3213"/>
                <a:lumOff val="-589"/>
                <a:alphaOff val="0"/>
                <a:tint val="96000"/>
                <a:satMod val="100000"/>
                <a:lumMod val="104000"/>
              </a:schemeClr>
            </a:gs>
            <a:gs pos="78000">
              <a:schemeClr val="accent5">
                <a:hueOff val="-3039673"/>
                <a:satOff val="3213"/>
                <a:lumOff val="-589"/>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Event Handling and DOM Manipulation</a:t>
          </a:r>
        </a:p>
      </dsp:txBody>
      <dsp:txXfrm>
        <a:off x="40780" y="2731911"/>
        <a:ext cx="8033740" cy="753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54541-DC50-453F-B417-D354EE88EE26}">
      <dsp:nvSpPr>
        <dsp:cNvPr id="0" name=""/>
        <dsp:cNvSpPr/>
      </dsp:nvSpPr>
      <dsp:spPr>
        <a:xfrm>
          <a:off x="0" y="953699"/>
          <a:ext cx="8115300" cy="1158299"/>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Downloading </a:t>
          </a:r>
          <a:r>
            <a:rPr lang="en-US" sz="1500" b="1" kern="1200" dirty="0" err="1"/>
            <a:t>JQery</a:t>
          </a:r>
          <a:endParaRPr lang="en-US" sz="1500" b="0" i="0" kern="1200" dirty="0"/>
        </a:p>
        <a:p>
          <a:pPr marL="0" lvl="0" indent="0" algn="l" defTabSz="666750">
            <a:lnSpc>
              <a:spcPct val="90000"/>
            </a:lnSpc>
            <a:spcBef>
              <a:spcPct val="0"/>
            </a:spcBef>
            <a:spcAft>
              <a:spcPct val="35000"/>
            </a:spcAft>
            <a:buNone/>
          </a:pPr>
          <a:r>
            <a:rPr lang="en-US" sz="1500" b="0" i="0" kern="1200" dirty="0"/>
            <a:t>&lt;head&gt;</a:t>
          </a:r>
          <a:br>
            <a:rPr lang="en-US" sz="1500" kern="1200" dirty="0"/>
          </a:br>
          <a:r>
            <a:rPr lang="en-US" sz="1500" b="0" i="0" kern="1200" dirty="0"/>
            <a:t>&lt;script </a:t>
          </a:r>
          <a:r>
            <a:rPr lang="en-US" sz="1500" b="0" i="0" kern="1200" dirty="0" err="1"/>
            <a:t>src</a:t>
          </a:r>
          <a:r>
            <a:rPr lang="en-US" sz="1500" b="0" i="0" kern="1200" dirty="0"/>
            <a:t>="jquery-3.7.1.min.js"&gt;&lt;/script&gt;</a:t>
          </a:r>
          <a:br>
            <a:rPr lang="en-US" sz="1500" kern="1200" dirty="0"/>
          </a:br>
          <a:r>
            <a:rPr lang="en-US" sz="1500" b="0" i="0" kern="1200" dirty="0"/>
            <a:t>&lt;/head&gt;</a:t>
          </a:r>
          <a:endParaRPr lang="en-US" sz="1500" kern="1200" dirty="0"/>
        </a:p>
      </dsp:txBody>
      <dsp:txXfrm>
        <a:off x="56543" y="1010242"/>
        <a:ext cx="8002214" cy="1045213"/>
      </dsp:txXfrm>
    </dsp:sp>
    <dsp:sp modelId="{2D1A8D03-82EE-4BF0-8E13-4D85169AEC5E}">
      <dsp:nvSpPr>
        <dsp:cNvPr id="0" name=""/>
        <dsp:cNvSpPr/>
      </dsp:nvSpPr>
      <dsp:spPr>
        <a:xfrm>
          <a:off x="0" y="2155199"/>
          <a:ext cx="8115300" cy="1158299"/>
        </a:xfrm>
        <a:prstGeom prst="round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Google CDN:</a:t>
          </a:r>
          <a:r>
            <a:rPr lang="en-US" sz="1500" b="1" kern="1200" dirty="0"/>
            <a:t> </a:t>
          </a:r>
          <a:endParaRPr lang="en-US" sz="1500" b="1" i="0" kern="1200" dirty="0"/>
        </a:p>
        <a:p>
          <a:pPr marL="0" lvl="0" indent="0" algn="l" defTabSz="666750">
            <a:lnSpc>
              <a:spcPct val="90000"/>
            </a:lnSpc>
            <a:spcBef>
              <a:spcPct val="0"/>
            </a:spcBef>
            <a:spcAft>
              <a:spcPct val="35000"/>
            </a:spcAft>
            <a:buNone/>
          </a:pPr>
          <a:r>
            <a:rPr lang="en-US" sz="1500" b="0" i="0" kern="1200" dirty="0"/>
            <a:t>&lt;head&gt;</a:t>
          </a:r>
          <a:br>
            <a:rPr lang="en-US" sz="1500" kern="1200" dirty="0"/>
          </a:br>
          <a:r>
            <a:rPr lang="en-US" sz="1500" b="0" i="0" kern="1200" dirty="0"/>
            <a:t>&lt;script </a:t>
          </a:r>
          <a:r>
            <a:rPr lang="en-US" sz="1500" b="0" i="0" kern="1200" dirty="0" err="1"/>
            <a:t>src</a:t>
          </a:r>
          <a:r>
            <a:rPr lang="en-US" sz="1500" b="0" i="0" kern="1200" dirty="0"/>
            <a:t>="https://ajax.googleapis.com/ajax/libs/</a:t>
          </a:r>
          <a:r>
            <a:rPr lang="en-US" sz="1500" b="0" i="0" kern="1200" dirty="0" err="1"/>
            <a:t>jquery</a:t>
          </a:r>
          <a:r>
            <a:rPr lang="en-US" sz="1500" b="0" i="0" kern="1200" dirty="0"/>
            <a:t>/3.7.1/jquery.min.js"&gt;&lt;/script&gt;</a:t>
          </a:r>
          <a:br>
            <a:rPr lang="en-US" sz="1500" kern="1200" dirty="0"/>
          </a:br>
          <a:r>
            <a:rPr lang="en-US" sz="1500" b="0" i="0" kern="1200" dirty="0"/>
            <a:t>&lt;/head&gt;</a:t>
          </a:r>
          <a:endParaRPr lang="en-US" sz="1500" kern="1200" dirty="0"/>
        </a:p>
      </dsp:txBody>
      <dsp:txXfrm>
        <a:off x="56543" y="2211742"/>
        <a:ext cx="8002214" cy="1045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72DD4-E9CC-4CE5-BBD5-38574B24B14F}">
      <dsp:nvSpPr>
        <dsp:cNvPr id="0" name=""/>
        <dsp:cNvSpPr/>
      </dsp:nvSpPr>
      <dsp:spPr>
        <a:xfrm>
          <a:off x="0" y="142206"/>
          <a:ext cx="4802995" cy="4802995"/>
        </a:xfrm>
        <a:prstGeom prst="diamond">
          <a:avLst/>
        </a:prstGeom>
        <a:solidFill>
          <a:schemeClr val="accent2">
            <a:tint val="40000"/>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65D3005F-B0C6-4CE9-B522-D60006601D71}">
      <dsp:nvSpPr>
        <dsp:cNvPr id="0" name=""/>
        <dsp:cNvSpPr/>
      </dsp:nvSpPr>
      <dsp:spPr>
        <a:xfrm>
          <a:off x="456284" y="598491"/>
          <a:ext cx="1873168" cy="1873168"/>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Downloading</a:t>
          </a:r>
        </a:p>
      </dsp:txBody>
      <dsp:txXfrm>
        <a:off x="547725" y="689932"/>
        <a:ext cx="1690286" cy="1690286"/>
      </dsp:txXfrm>
    </dsp:sp>
    <dsp:sp modelId="{70840007-6D5C-4837-88EE-F92084E57871}">
      <dsp:nvSpPr>
        <dsp:cNvPr id="0" name=""/>
        <dsp:cNvSpPr/>
      </dsp:nvSpPr>
      <dsp:spPr>
        <a:xfrm>
          <a:off x="2473542" y="598491"/>
          <a:ext cx="1873168" cy="1873168"/>
        </a:xfrm>
        <a:prstGeom prst="round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Parsing</a:t>
          </a:r>
        </a:p>
      </dsp:txBody>
      <dsp:txXfrm>
        <a:off x="2564983" y="689932"/>
        <a:ext cx="1690286" cy="1690286"/>
      </dsp:txXfrm>
    </dsp:sp>
    <dsp:sp modelId="{C2353B9D-2D40-4A21-B133-96BC03CE513A}">
      <dsp:nvSpPr>
        <dsp:cNvPr id="0" name=""/>
        <dsp:cNvSpPr/>
      </dsp:nvSpPr>
      <dsp:spPr>
        <a:xfrm>
          <a:off x="456284" y="2615749"/>
          <a:ext cx="1873168" cy="1873168"/>
        </a:xfrm>
        <a:prstGeom prst="round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Compilation</a:t>
          </a:r>
        </a:p>
      </dsp:txBody>
      <dsp:txXfrm>
        <a:off x="547725" y="2707190"/>
        <a:ext cx="1690286" cy="1690286"/>
      </dsp:txXfrm>
    </dsp:sp>
    <dsp:sp modelId="{2514120D-521F-4ECD-93F4-3FF958795C3C}">
      <dsp:nvSpPr>
        <dsp:cNvPr id="0" name=""/>
        <dsp:cNvSpPr/>
      </dsp:nvSpPr>
      <dsp:spPr>
        <a:xfrm>
          <a:off x="2473542" y="2615749"/>
          <a:ext cx="1873168" cy="1873168"/>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Execution</a:t>
          </a:r>
        </a:p>
      </dsp:txBody>
      <dsp:txXfrm>
        <a:off x="2564983" y="2707190"/>
        <a:ext cx="1690286" cy="16902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F6C26-C9C8-4C47-908D-9D7D9C87C8C0}">
      <dsp:nvSpPr>
        <dsp:cNvPr id="0" name=""/>
        <dsp:cNvSpPr/>
      </dsp:nvSpPr>
      <dsp:spPr>
        <a:xfrm>
          <a:off x="0" y="85690"/>
          <a:ext cx="8115300" cy="15584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$(function(){</a:t>
          </a:r>
          <a:br>
            <a:rPr lang="en-US" sz="1800" kern="1200"/>
          </a:br>
          <a:br>
            <a:rPr lang="en-US" sz="1800" kern="1200"/>
          </a:br>
          <a:r>
            <a:rPr lang="en-US" sz="1800" kern="1200"/>
            <a:t>   </a:t>
          </a:r>
          <a:r>
            <a:rPr lang="en-US" sz="1800" i="1" kern="1200"/>
            <a:t>// jQuery methods go here...</a:t>
          </a:r>
          <a:br>
            <a:rPr lang="en-US" sz="1800" kern="1200"/>
          </a:br>
          <a:br>
            <a:rPr lang="en-US" sz="1800" kern="1200"/>
          </a:br>
          <a:r>
            <a:rPr lang="en-US" sz="1800" kern="1200"/>
            <a:t>});</a:t>
          </a:r>
        </a:p>
      </dsp:txBody>
      <dsp:txXfrm>
        <a:off x="76077" y="161767"/>
        <a:ext cx="7963146" cy="1406285"/>
      </dsp:txXfrm>
    </dsp:sp>
    <dsp:sp modelId="{4251ED5F-2E39-4A6A-BF15-408BEF2AD460}">
      <dsp:nvSpPr>
        <dsp:cNvPr id="0" name=""/>
        <dsp:cNvSpPr/>
      </dsp:nvSpPr>
      <dsp:spPr>
        <a:xfrm>
          <a:off x="0" y="1695970"/>
          <a:ext cx="8115300" cy="15584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Use the syntax you prefer.</a:t>
          </a:r>
        </a:p>
      </dsp:txBody>
      <dsp:txXfrm>
        <a:off x="76077" y="1772047"/>
        <a:ext cx="7963146" cy="14062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153182B-0EDB-4F89-A287-A3281572A17B}" type="datetimeFigureOut">
              <a:rPr lang="en-US" smtClean="0"/>
              <a:t>7/31/2024</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14557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96583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153182B-0EDB-4F89-A287-A3281572A17B}" type="datetimeFigureOut">
              <a:rPr lang="en-US" smtClean="0"/>
              <a:t>7/31/2024</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59844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153182B-0EDB-4F89-A287-A3281572A17B}" type="datetimeFigureOut">
              <a:rPr lang="en-US" smtClean="0"/>
              <a:t>7/31/2024</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A239BBF5-9951-49D9-8396-2A31DAEE5488}" type="slidenum">
              <a:rPr lang="en-US" smtClean="0"/>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1421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153182B-0EDB-4F89-A287-A3281572A17B}" type="datetimeFigureOut">
              <a:rPr lang="en-US" smtClean="0"/>
              <a:t>7/31/2024</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57209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00680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241108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1376881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153182B-0EDB-4F89-A287-A3281572A17B}" type="datetimeFigureOut">
              <a:rPr lang="en-US" smtClean="0"/>
              <a:t>7/31/2024</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67897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127163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153182B-0EDB-4F89-A287-A3281572A17B}" type="datetimeFigureOut">
              <a:rPr lang="en-US" smtClean="0"/>
              <a:t>7/31/2024</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98199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148019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90722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5243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14292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245596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3182B-0EDB-4F89-A287-A3281572A17B}"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9BBF5-9951-49D9-8396-2A31DAEE5488}" type="slidenum">
              <a:rPr lang="en-US" smtClean="0"/>
              <a:t>‹#›</a:t>
            </a:fld>
            <a:endParaRPr lang="en-US" dirty="0"/>
          </a:p>
        </p:txBody>
      </p:sp>
    </p:spTree>
    <p:extLst>
      <p:ext uri="{BB962C8B-B14F-4D97-AF65-F5344CB8AC3E}">
        <p14:creationId xmlns:p14="http://schemas.microsoft.com/office/powerpoint/2010/main" val="372363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53182B-0EDB-4F89-A287-A3281572A17B}" type="datetimeFigureOut">
              <a:rPr lang="en-US" smtClean="0"/>
              <a:t>7/31/2024</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39BBF5-9951-49D9-8396-2A31DAEE5488}" type="slidenum">
              <a:rPr lang="en-US" smtClean="0"/>
              <a:t>‹#›</a:t>
            </a:fld>
            <a:endParaRPr lang="en-US" dirty="0"/>
          </a:p>
        </p:txBody>
      </p:sp>
    </p:spTree>
    <p:extLst>
      <p:ext uri="{BB962C8B-B14F-4D97-AF65-F5344CB8AC3E}">
        <p14:creationId xmlns:p14="http://schemas.microsoft.com/office/powerpoint/2010/main" val="68515380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w3schools.com/cssref/css_selectors.as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63E7A4-A272-4644-BE74-78D761FC5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3C5846-EA59-4F5C-87F1-D783CEF81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7404"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10EC9341-0F0E-4576-8E72-2A90C9422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737338" y="2497931"/>
            <a:ext cx="6857999" cy="1862138"/>
          </a:xfrm>
          <a:prstGeom prst="rect">
            <a:avLst/>
          </a:prstGeom>
        </p:spPr>
      </p:pic>
      <p:sp>
        <p:nvSpPr>
          <p:cNvPr id="2" name="Title 1"/>
          <p:cNvSpPr>
            <a:spLocks noGrp="1"/>
          </p:cNvSpPr>
          <p:nvPr>
            <p:ph type="ctrTitle"/>
          </p:nvPr>
        </p:nvSpPr>
        <p:spPr>
          <a:xfrm>
            <a:off x="594362" y="821265"/>
            <a:ext cx="4745080" cy="5222117"/>
          </a:xfrm>
        </p:spPr>
        <p:txBody>
          <a:bodyPr anchor="ctr">
            <a:normAutofit/>
          </a:bodyPr>
          <a:lstStyle/>
          <a:p>
            <a:pPr algn="r"/>
            <a:r>
              <a:rPr lang="en-US" sz="4700">
                <a:solidFill>
                  <a:srgbClr val="FFFFFF"/>
                </a:solidFill>
              </a:rPr>
              <a:t>Jquery </a:t>
            </a:r>
          </a:p>
        </p:txBody>
      </p:sp>
      <p:sp>
        <p:nvSpPr>
          <p:cNvPr id="3" name="Subtitle 2"/>
          <p:cNvSpPr>
            <a:spLocks noGrp="1"/>
          </p:cNvSpPr>
          <p:nvPr>
            <p:ph type="subTitle" idx="1"/>
          </p:nvPr>
        </p:nvSpPr>
        <p:spPr>
          <a:xfrm>
            <a:off x="6294663" y="821265"/>
            <a:ext cx="2432958" cy="5222117"/>
          </a:xfrm>
        </p:spPr>
        <p:txBody>
          <a:bodyPr anchor="ctr">
            <a:normAutofit/>
          </a:bodyPr>
          <a:lstStyle/>
          <a:p>
            <a:r>
              <a:rPr lang="en-US" dirty="0"/>
              <a:t>- A JavaScript Library</a:t>
            </a:r>
          </a:p>
        </p:txBody>
      </p:sp>
    </p:spTree>
    <p:extLst>
      <p:ext uri="{BB962C8B-B14F-4D97-AF65-F5344CB8AC3E}">
        <p14:creationId xmlns:p14="http://schemas.microsoft.com/office/powerpoint/2010/main" val="25219440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3477006" cy="2482850"/>
          </a:xfrm>
          <a:prstGeom prst="rect">
            <a:avLst/>
          </a:prstGeom>
        </p:spPr>
      </p:pic>
      <p:sp>
        <p:nvSpPr>
          <p:cNvPr id="3" name="Title 2"/>
          <p:cNvSpPr>
            <a:spLocks noGrp="1"/>
          </p:cNvSpPr>
          <p:nvPr>
            <p:ph type="title"/>
          </p:nvPr>
        </p:nvSpPr>
        <p:spPr>
          <a:xfrm>
            <a:off x="482599" y="804334"/>
            <a:ext cx="2603500" cy="5249333"/>
          </a:xfrm>
        </p:spPr>
        <p:txBody>
          <a:bodyPr>
            <a:normAutofit/>
          </a:bodyPr>
          <a:lstStyle/>
          <a:p>
            <a:r>
              <a:rPr lang="en-US" dirty="0">
                <a:solidFill>
                  <a:srgbClr val="FFFFFF"/>
                </a:solidFill>
              </a:rPr>
              <a:t>          Id (#) Selector</a:t>
            </a:r>
          </a:p>
        </p:txBody>
      </p:sp>
      <p:sp>
        <p:nvSpPr>
          <p:cNvPr id="2" name="Content Placeholder 1"/>
          <p:cNvSpPr>
            <a:spLocks noGrp="1"/>
          </p:cNvSpPr>
          <p:nvPr>
            <p:ph idx="1"/>
          </p:nvPr>
        </p:nvSpPr>
        <p:spPr>
          <a:xfrm>
            <a:off x="3926041" y="804334"/>
            <a:ext cx="4703608" cy="5249333"/>
          </a:xfrm>
        </p:spPr>
        <p:txBody>
          <a:bodyPr anchor="ctr">
            <a:normAutofit/>
          </a:bodyPr>
          <a:lstStyle/>
          <a:p>
            <a:r>
              <a:rPr lang="en-US" dirty="0">
                <a:solidFill>
                  <a:schemeClr val="tx2"/>
                </a:solidFill>
              </a:rPr>
              <a:t>The jQuery #id selector uses the id attribute of an HTML tag to find the specific element.</a:t>
            </a:r>
          </a:p>
          <a:p>
            <a:r>
              <a:rPr lang="en-US" dirty="0">
                <a:solidFill>
                  <a:schemeClr val="tx2"/>
                </a:solidFill>
              </a:rPr>
              <a:t>Example :</a:t>
            </a:r>
          </a:p>
          <a:p>
            <a:pPr marL="109728" indent="0">
              <a:buNone/>
            </a:pPr>
            <a:r>
              <a:rPr lang="en-US" dirty="0">
                <a:solidFill>
                  <a:schemeClr val="tx2"/>
                </a:solidFill>
              </a:rPr>
              <a:t>     </a:t>
            </a:r>
          </a:p>
          <a:p>
            <a:pPr marL="109728" indent="0">
              <a:buNone/>
            </a:pPr>
            <a:r>
              <a:rPr lang="en-US" dirty="0">
                <a:solidFill>
                  <a:schemeClr val="tx2"/>
                </a:solidFill>
              </a:rPr>
              <a:t>          $(document).ready(function(){</a:t>
            </a:r>
            <a:br>
              <a:rPr lang="en-US" dirty="0">
                <a:solidFill>
                  <a:schemeClr val="tx2"/>
                </a:solidFill>
              </a:rPr>
            </a:br>
            <a:r>
              <a:rPr lang="en-US" dirty="0">
                <a:solidFill>
                  <a:schemeClr val="tx2"/>
                </a:solidFill>
              </a:rPr>
              <a:t>              $(“#button").click(function(){</a:t>
            </a:r>
            <a:br>
              <a:rPr lang="en-US" dirty="0">
                <a:solidFill>
                  <a:schemeClr val="tx2"/>
                </a:solidFill>
              </a:rPr>
            </a:br>
            <a:r>
              <a:rPr lang="en-US" dirty="0">
                <a:solidFill>
                  <a:schemeClr val="tx2"/>
                </a:solidFill>
              </a:rPr>
              <a:t>               $("#test").hide();</a:t>
            </a:r>
            <a:br>
              <a:rPr lang="en-US" dirty="0">
                <a:solidFill>
                  <a:schemeClr val="tx2"/>
                </a:solidFill>
              </a:rPr>
            </a:br>
            <a:r>
              <a:rPr lang="en-US" dirty="0">
                <a:solidFill>
                  <a:schemeClr val="tx2"/>
                </a:solidFill>
              </a:rPr>
              <a:t>               });</a:t>
            </a:r>
            <a:br>
              <a:rPr lang="en-US" dirty="0">
                <a:solidFill>
                  <a:schemeClr val="tx2"/>
                </a:solidFill>
              </a:rPr>
            </a:br>
            <a:r>
              <a:rPr lang="en-US" dirty="0">
                <a:solidFill>
                  <a:schemeClr val="tx2"/>
                </a:solidFill>
              </a:rPr>
              <a:t>            });</a:t>
            </a:r>
          </a:p>
        </p:txBody>
      </p:sp>
    </p:spTree>
    <p:extLst>
      <p:ext uri="{BB962C8B-B14F-4D97-AF65-F5344CB8AC3E}">
        <p14:creationId xmlns:p14="http://schemas.microsoft.com/office/powerpoint/2010/main" val="210018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7574" y="685800"/>
            <a:ext cx="6377940" cy="1293028"/>
          </a:xfrm>
        </p:spPr>
        <p:txBody>
          <a:bodyPr/>
          <a:lstStyle/>
          <a:p>
            <a:r>
              <a:rPr lang="en-US" dirty="0"/>
              <a:t>   Class (.) Selector</a:t>
            </a:r>
          </a:p>
        </p:txBody>
      </p:sp>
      <p:sp>
        <p:nvSpPr>
          <p:cNvPr id="2" name="Content Placeholder 1"/>
          <p:cNvSpPr>
            <a:spLocks noGrp="1"/>
          </p:cNvSpPr>
          <p:nvPr>
            <p:ph idx="1"/>
          </p:nvPr>
        </p:nvSpPr>
        <p:spPr/>
        <p:txBody>
          <a:bodyPr>
            <a:normAutofit/>
          </a:bodyPr>
          <a:lstStyle/>
          <a:p>
            <a:r>
              <a:rPr lang="en-US" sz="1800" dirty="0"/>
              <a:t>The jQuery class selector finds elements with a specific class.</a:t>
            </a:r>
          </a:p>
          <a:p>
            <a:r>
              <a:rPr lang="en-US" sz="1800" dirty="0"/>
              <a:t>Example :</a:t>
            </a:r>
          </a:p>
          <a:p>
            <a:pPr marL="109728" indent="0">
              <a:buNone/>
            </a:pPr>
            <a:r>
              <a:rPr lang="en-US" sz="1800" dirty="0"/>
              <a:t>           $(document).ready(function(){</a:t>
            </a:r>
            <a:br>
              <a:rPr lang="en-US" sz="1800" dirty="0"/>
            </a:br>
            <a:r>
              <a:rPr lang="en-US" sz="1800" dirty="0"/>
              <a:t>               $(“#button").click(function(){</a:t>
            </a:r>
            <a:br>
              <a:rPr lang="en-US" sz="1800" dirty="0"/>
            </a:br>
            <a:r>
              <a:rPr lang="en-US" sz="1800" dirty="0"/>
              <a:t>                  $(".test").hide();</a:t>
            </a:r>
            <a:br>
              <a:rPr lang="en-US" sz="1800" dirty="0"/>
            </a:br>
            <a:r>
              <a:rPr lang="en-US" sz="1800" dirty="0"/>
              <a:t>                   });</a:t>
            </a:r>
            <a:br>
              <a:rPr lang="en-US" sz="1800" dirty="0"/>
            </a:br>
            <a:r>
              <a:rPr lang="en-US" sz="1800" dirty="0"/>
              <a:t>               });</a:t>
            </a:r>
          </a:p>
          <a:p>
            <a:pPr marL="109728" indent="0">
              <a:buNone/>
            </a:pPr>
            <a:endParaRPr lang="en-US" sz="1800" dirty="0"/>
          </a:p>
        </p:txBody>
      </p:sp>
    </p:spTree>
    <p:extLst>
      <p:ext uri="{BB962C8B-B14F-4D97-AF65-F5344CB8AC3E}">
        <p14:creationId xmlns:p14="http://schemas.microsoft.com/office/powerpoint/2010/main" val="71262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6690" y="304800"/>
            <a:ext cx="6377940" cy="1293028"/>
          </a:xfrm>
        </p:spPr>
        <p:txBody>
          <a:bodyPr/>
          <a:lstStyle/>
          <a:p>
            <a:r>
              <a:rPr lang="en-US" dirty="0"/>
              <a:t>       </a:t>
            </a:r>
            <a:r>
              <a:rPr lang="en-US" dirty="0" err="1"/>
              <a:t>Jquery</a:t>
            </a:r>
            <a:r>
              <a:rPr lang="en-US" dirty="0"/>
              <a:t> Selectors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924743"/>
              </p:ext>
            </p:extLst>
          </p:nvPr>
        </p:nvGraphicFramePr>
        <p:xfrm>
          <a:off x="457200" y="1481138"/>
          <a:ext cx="8001000" cy="42265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US" dirty="0"/>
                        <a:t>        Syntax</a:t>
                      </a:r>
                    </a:p>
                  </a:txBody>
                  <a:tcPr/>
                </a:tc>
                <a:tc>
                  <a:txBody>
                    <a:bodyPr/>
                    <a:lstStyle/>
                    <a:p>
                      <a:r>
                        <a:rPr lang="en-US" dirty="0"/>
                        <a:t>     Description</a:t>
                      </a:r>
                    </a:p>
                  </a:txBody>
                  <a:tcPr/>
                </a:tc>
                <a:extLst>
                  <a:ext uri="{0D108BD9-81ED-4DB2-BD59-A6C34878D82A}">
                    <a16:rowId xmlns:a16="http://schemas.microsoft.com/office/drawing/2014/main" val="10000"/>
                  </a:ext>
                </a:extLst>
              </a:tr>
              <a:tr h="370840">
                <a:tc>
                  <a:txBody>
                    <a:bodyPr/>
                    <a:lstStyle/>
                    <a:p>
                      <a:r>
                        <a:rPr kumimoji="0" lang="en-US" sz="1600" b="0" i="0" kern="1200" dirty="0">
                          <a:solidFill>
                            <a:schemeClr val="dk1"/>
                          </a:solidFill>
                          <a:effectLst/>
                          <a:latin typeface="+mn-lt"/>
                          <a:ea typeface="+mn-ea"/>
                          <a:cs typeface="+mn-cs"/>
                        </a:rPr>
                        <a:t>$("*")</a:t>
                      </a:r>
                      <a:endParaRPr lang="en-US" sz="1600" dirty="0"/>
                    </a:p>
                  </a:txBody>
                  <a:tcPr/>
                </a:tc>
                <a:tc>
                  <a:txBody>
                    <a:bodyPr/>
                    <a:lstStyle/>
                    <a:p>
                      <a:r>
                        <a:rPr kumimoji="0" lang="en-US" sz="1400" b="0" i="0" kern="1200" dirty="0">
                          <a:solidFill>
                            <a:schemeClr val="dk1"/>
                          </a:solidFill>
                          <a:effectLst/>
                          <a:latin typeface="+mn-lt"/>
                          <a:ea typeface="+mn-ea"/>
                          <a:cs typeface="+mn-cs"/>
                        </a:rPr>
                        <a:t>Selects all elements</a:t>
                      </a:r>
                      <a:endParaRPr lang="en-US" sz="1400" dirty="0"/>
                    </a:p>
                  </a:txBody>
                  <a:tcPr/>
                </a:tc>
                <a:extLst>
                  <a:ext uri="{0D108BD9-81ED-4DB2-BD59-A6C34878D82A}">
                    <a16:rowId xmlns:a16="http://schemas.microsoft.com/office/drawing/2014/main" val="10001"/>
                  </a:ext>
                </a:extLst>
              </a:tr>
              <a:tr h="370840">
                <a:tc>
                  <a:txBody>
                    <a:bodyPr/>
                    <a:lstStyle/>
                    <a:p>
                      <a:r>
                        <a:rPr kumimoji="0" lang="en-US" sz="1400" b="0" i="0" kern="1200" dirty="0">
                          <a:solidFill>
                            <a:schemeClr val="dk1"/>
                          </a:solidFill>
                          <a:effectLst/>
                          <a:latin typeface="+mn-lt"/>
                          <a:ea typeface="+mn-ea"/>
                          <a:cs typeface="+mn-cs"/>
                        </a:rPr>
                        <a:t>$(this)</a:t>
                      </a:r>
                      <a:endParaRPr lang="en-US" sz="1400" dirty="0"/>
                    </a:p>
                  </a:txBody>
                  <a:tcPr/>
                </a:tc>
                <a:tc>
                  <a:txBody>
                    <a:bodyPr/>
                    <a:lstStyle/>
                    <a:p>
                      <a:r>
                        <a:rPr kumimoji="0" lang="en-US" sz="1400" b="0" i="0" kern="1200" dirty="0">
                          <a:solidFill>
                            <a:schemeClr val="dk1"/>
                          </a:solidFill>
                          <a:effectLst/>
                          <a:latin typeface="+mn-lt"/>
                          <a:ea typeface="+mn-ea"/>
                          <a:cs typeface="+mn-cs"/>
                        </a:rPr>
                        <a:t>Selects the current HTML element</a:t>
                      </a:r>
                      <a:endParaRPr lang="en-US" sz="1400" dirty="0"/>
                    </a:p>
                  </a:txBody>
                  <a:tcPr/>
                </a:tc>
                <a:extLst>
                  <a:ext uri="{0D108BD9-81ED-4DB2-BD59-A6C34878D82A}">
                    <a16:rowId xmlns:a16="http://schemas.microsoft.com/office/drawing/2014/main" val="10002"/>
                  </a:ext>
                </a:extLst>
              </a:tr>
              <a:tr h="370840">
                <a:tc>
                  <a:txBody>
                    <a:bodyPr/>
                    <a:lstStyle/>
                    <a:p>
                      <a:r>
                        <a:rPr kumimoji="0" lang="en-US" sz="1400" b="0" i="0" kern="1200" dirty="0">
                          <a:solidFill>
                            <a:schemeClr val="dk1"/>
                          </a:solidFill>
                          <a:effectLst/>
                          <a:latin typeface="+mn-lt"/>
                          <a:ea typeface="+mn-ea"/>
                          <a:cs typeface="+mn-cs"/>
                        </a:rPr>
                        <a:t>$("p.intro")</a:t>
                      </a:r>
                      <a:endParaRPr lang="en-US" sz="1400" dirty="0"/>
                    </a:p>
                  </a:txBody>
                  <a:tcPr/>
                </a:tc>
                <a:tc>
                  <a:txBody>
                    <a:bodyPr/>
                    <a:lstStyle/>
                    <a:p>
                      <a:r>
                        <a:rPr kumimoji="0" lang="en-US" sz="1400" b="0" i="0" kern="1200" dirty="0">
                          <a:solidFill>
                            <a:schemeClr val="dk1"/>
                          </a:solidFill>
                          <a:effectLst/>
                          <a:latin typeface="+mn-lt"/>
                          <a:ea typeface="+mn-ea"/>
                          <a:cs typeface="+mn-cs"/>
                        </a:rPr>
                        <a:t>Selects all &lt;p&gt; elements with class="intro"</a:t>
                      </a:r>
                      <a:endParaRPr lang="en-US" sz="1400" dirty="0"/>
                    </a:p>
                  </a:txBody>
                  <a:tcPr/>
                </a:tc>
                <a:extLst>
                  <a:ext uri="{0D108BD9-81ED-4DB2-BD59-A6C34878D82A}">
                    <a16:rowId xmlns:a16="http://schemas.microsoft.com/office/drawing/2014/main" val="10003"/>
                  </a:ext>
                </a:extLst>
              </a:tr>
              <a:tr h="370840">
                <a:tc>
                  <a:txBody>
                    <a:bodyPr/>
                    <a:lstStyle/>
                    <a:p>
                      <a:r>
                        <a:rPr kumimoji="0" lang="en-US" sz="1400" b="0" i="0" kern="1200" dirty="0">
                          <a:solidFill>
                            <a:schemeClr val="dk1"/>
                          </a:solidFill>
                          <a:effectLst/>
                          <a:latin typeface="+mn-lt"/>
                          <a:ea typeface="+mn-ea"/>
                          <a:cs typeface="+mn-cs"/>
                        </a:rPr>
                        <a:t>$("p:first")</a:t>
                      </a:r>
                      <a:endParaRPr lang="en-US" sz="1400" dirty="0"/>
                    </a:p>
                  </a:txBody>
                  <a:tcPr/>
                </a:tc>
                <a:tc>
                  <a:txBody>
                    <a:bodyPr/>
                    <a:lstStyle/>
                    <a:p>
                      <a:r>
                        <a:rPr kumimoji="0" lang="en-US" sz="1400" b="0" i="0" kern="1200" dirty="0">
                          <a:solidFill>
                            <a:schemeClr val="dk1"/>
                          </a:solidFill>
                          <a:effectLst/>
                          <a:latin typeface="+mn-lt"/>
                          <a:ea typeface="+mn-ea"/>
                          <a:cs typeface="+mn-cs"/>
                        </a:rPr>
                        <a:t>Selects the first &lt;p&gt; element</a:t>
                      </a:r>
                      <a:endParaRPr lang="en-US" sz="1400" dirty="0"/>
                    </a:p>
                  </a:txBody>
                  <a:tcPr/>
                </a:tc>
                <a:extLst>
                  <a:ext uri="{0D108BD9-81ED-4DB2-BD59-A6C34878D82A}">
                    <a16:rowId xmlns:a16="http://schemas.microsoft.com/office/drawing/2014/main" val="10004"/>
                  </a:ext>
                </a:extLst>
              </a:tr>
              <a:tr h="370840">
                <a:tc>
                  <a:txBody>
                    <a:bodyPr/>
                    <a:lstStyle/>
                    <a:p>
                      <a:r>
                        <a:rPr kumimoji="0" lang="en-US" sz="1400" b="0" i="0" kern="1200" dirty="0">
                          <a:solidFill>
                            <a:schemeClr val="dk1"/>
                          </a:solidFill>
                          <a:effectLst/>
                          <a:latin typeface="+mn-lt"/>
                          <a:ea typeface="+mn-ea"/>
                          <a:cs typeface="+mn-cs"/>
                        </a:rPr>
                        <a:t>$("ul li:first")</a:t>
                      </a:r>
                      <a:endParaRPr lang="en-US" sz="1400" dirty="0"/>
                    </a:p>
                  </a:txBody>
                  <a:tcPr/>
                </a:tc>
                <a:tc>
                  <a:txBody>
                    <a:bodyPr/>
                    <a:lstStyle/>
                    <a:p>
                      <a:r>
                        <a:rPr kumimoji="0" lang="en-US" sz="1400" b="0" i="0" kern="1200" dirty="0">
                          <a:solidFill>
                            <a:schemeClr val="dk1"/>
                          </a:solidFill>
                          <a:effectLst/>
                          <a:latin typeface="+mn-lt"/>
                          <a:ea typeface="+mn-ea"/>
                          <a:cs typeface="+mn-cs"/>
                        </a:rPr>
                        <a:t>Selects the first &lt;li&gt; element of the first &lt;ul&gt;</a:t>
                      </a:r>
                      <a:endParaRPr lang="en-US" sz="1400" dirty="0"/>
                    </a:p>
                  </a:txBody>
                  <a:tcPr/>
                </a:tc>
                <a:extLst>
                  <a:ext uri="{0D108BD9-81ED-4DB2-BD59-A6C34878D82A}">
                    <a16:rowId xmlns:a16="http://schemas.microsoft.com/office/drawing/2014/main" val="10005"/>
                  </a:ext>
                </a:extLst>
              </a:tr>
              <a:tr h="370840">
                <a:tc>
                  <a:txBody>
                    <a:bodyPr/>
                    <a:lstStyle/>
                    <a:p>
                      <a:r>
                        <a:rPr kumimoji="0" lang="en-US" sz="1400" b="0" i="0" kern="1200" dirty="0">
                          <a:solidFill>
                            <a:schemeClr val="dk1"/>
                          </a:solidFill>
                          <a:effectLst/>
                          <a:latin typeface="+mn-lt"/>
                          <a:ea typeface="+mn-ea"/>
                          <a:cs typeface="+mn-cs"/>
                        </a:rPr>
                        <a:t>$("ul li:first-child")</a:t>
                      </a:r>
                      <a:endParaRPr lang="en-US" sz="1400" dirty="0"/>
                    </a:p>
                  </a:txBody>
                  <a:tcPr/>
                </a:tc>
                <a:tc>
                  <a:txBody>
                    <a:bodyPr/>
                    <a:lstStyle/>
                    <a:p>
                      <a:r>
                        <a:rPr kumimoji="0" lang="en-US" sz="1400" b="0" i="0" kern="1200" dirty="0">
                          <a:solidFill>
                            <a:schemeClr val="dk1"/>
                          </a:solidFill>
                          <a:effectLst/>
                          <a:latin typeface="+mn-lt"/>
                          <a:ea typeface="+mn-ea"/>
                          <a:cs typeface="+mn-cs"/>
                        </a:rPr>
                        <a:t>Selects the first &lt;li&gt; element of every &lt;ul&gt;</a:t>
                      </a:r>
                      <a:endParaRPr lang="en-US" sz="1400" dirty="0"/>
                    </a:p>
                  </a:txBody>
                  <a:tcPr/>
                </a:tc>
                <a:extLst>
                  <a:ext uri="{0D108BD9-81ED-4DB2-BD59-A6C34878D82A}">
                    <a16:rowId xmlns:a16="http://schemas.microsoft.com/office/drawing/2014/main" val="10006"/>
                  </a:ext>
                </a:extLst>
              </a:tr>
              <a:tr h="370840">
                <a:tc>
                  <a:txBody>
                    <a:bodyPr/>
                    <a:lstStyle/>
                    <a:p>
                      <a:r>
                        <a:rPr kumimoji="0" lang="en-US" sz="1400" b="0" i="0" kern="1200" dirty="0">
                          <a:solidFill>
                            <a:schemeClr val="dk1"/>
                          </a:solidFill>
                          <a:effectLst/>
                          <a:latin typeface="+mn-lt"/>
                          <a:ea typeface="+mn-ea"/>
                          <a:cs typeface="+mn-cs"/>
                        </a:rPr>
                        <a:t>$("[href]")</a:t>
                      </a:r>
                      <a:endParaRPr lang="en-US" sz="1400" dirty="0"/>
                    </a:p>
                  </a:txBody>
                  <a:tcPr/>
                </a:tc>
                <a:tc>
                  <a:txBody>
                    <a:bodyPr/>
                    <a:lstStyle/>
                    <a:p>
                      <a:r>
                        <a:rPr kumimoji="0" lang="en-US" sz="1400" b="0" i="0" kern="1200" dirty="0">
                          <a:solidFill>
                            <a:schemeClr val="dk1"/>
                          </a:solidFill>
                          <a:effectLst/>
                          <a:latin typeface="+mn-lt"/>
                          <a:ea typeface="+mn-ea"/>
                          <a:cs typeface="+mn-cs"/>
                        </a:rPr>
                        <a:t>Selects all elements with an href attribute</a:t>
                      </a:r>
                      <a:endParaRPr lang="en-US" sz="1400" dirty="0"/>
                    </a:p>
                  </a:txBody>
                  <a:tcPr/>
                </a:tc>
                <a:extLst>
                  <a:ext uri="{0D108BD9-81ED-4DB2-BD59-A6C34878D82A}">
                    <a16:rowId xmlns:a16="http://schemas.microsoft.com/office/drawing/2014/main" val="10007"/>
                  </a:ext>
                </a:extLst>
              </a:tr>
              <a:tr h="370840">
                <a:tc>
                  <a:txBody>
                    <a:bodyPr/>
                    <a:lstStyle/>
                    <a:p>
                      <a:r>
                        <a:rPr kumimoji="0" lang="en-US" sz="1400" b="0" i="0" kern="1200" dirty="0">
                          <a:solidFill>
                            <a:schemeClr val="dk1"/>
                          </a:solidFill>
                          <a:effectLst/>
                          <a:latin typeface="+mn-lt"/>
                          <a:ea typeface="+mn-ea"/>
                          <a:cs typeface="+mn-cs"/>
                        </a:rPr>
                        <a:t>$("a[target='_blank']")</a:t>
                      </a:r>
                      <a:endParaRPr lang="en-US" sz="1400" dirty="0"/>
                    </a:p>
                  </a:txBody>
                  <a:tcPr/>
                </a:tc>
                <a:tc>
                  <a:txBody>
                    <a:bodyPr/>
                    <a:lstStyle/>
                    <a:p>
                      <a:r>
                        <a:rPr kumimoji="0" lang="en-US" sz="1400" b="0" i="0" kern="1200" dirty="0">
                          <a:solidFill>
                            <a:schemeClr val="dk1"/>
                          </a:solidFill>
                          <a:effectLst/>
                          <a:latin typeface="+mn-lt"/>
                          <a:ea typeface="+mn-ea"/>
                          <a:cs typeface="+mn-cs"/>
                        </a:rPr>
                        <a:t>Selects all &lt;a&gt; elements with a target attribute value equal to "_blank"</a:t>
                      </a:r>
                      <a:endParaRPr lang="en-US" sz="1400" dirty="0"/>
                    </a:p>
                  </a:txBody>
                  <a:tcPr/>
                </a:tc>
                <a:extLst>
                  <a:ext uri="{0D108BD9-81ED-4DB2-BD59-A6C34878D82A}">
                    <a16:rowId xmlns:a16="http://schemas.microsoft.com/office/drawing/2014/main" val="10008"/>
                  </a:ext>
                </a:extLst>
              </a:tr>
              <a:tr h="370840">
                <a:tc>
                  <a:txBody>
                    <a:bodyPr/>
                    <a:lstStyle/>
                    <a:p>
                      <a:r>
                        <a:rPr kumimoji="0" lang="en-US" sz="1400" b="0" i="0" kern="1200" dirty="0">
                          <a:solidFill>
                            <a:schemeClr val="dk1"/>
                          </a:solidFill>
                          <a:effectLst/>
                          <a:latin typeface="+mn-lt"/>
                          <a:ea typeface="+mn-ea"/>
                          <a:cs typeface="+mn-cs"/>
                        </a:rPr>
                        <a:t>$("tr:even")</a:t>
                      </a:r>
                      <a:endParaRPr lang="en-US" sz="1400" dirty="0"/>
                    </a:p>
                  </a:txBody>
                  <a:tcPr/>
                </a:tc>
                <a:tc>
                  <a:txBody>
                    <a:bodyPr/>
                    <a:lstStyle/>
                    <a:p>
                      <a:r>
                        <a:rPr kumimoji="0" lang="en-US" sz="1400" b="0" i="0" kern="1200" dirty="0">
                          <a:solidFill>
                            <a:schemeClr val="dk1"/>
                          </a:solidFill>
                          <a:effectLst/>
                          <a:latin typeface="+mn-lt"/>
                          <a:ea typeface="+mn-ea"/>
                          <a:cs typeface="+mn-cs"/>
                        </a:rPr>
                        <a:t>Selects all even &lt;tr&gt; elements</a:t>
                      </a:r>
                      <a:endParaRPr lang="en-US" sz="1400" dirty="0"/>
                    </a:p>
                  </a:txBody>
                  <a:tcPr/>
                </a:tc>
                <a:extLst>
                  <a:ext uri="{0D108BD9-81ED-4DB2-BD59-A6C34878D82A}">
                    <a16:rowId xmlns:a16="http://schemas.microsoft.com/office/drawing/2014/main" val="10009"/>
                  </a:ext>
                </a:extLst>
              </a:tr>
              <a:tr h="370840">
                <a:tc>
                  <a:txBody>
                    <a:bodyPr/>
                    <a:lstStyle/>
                    <a:p>
                      <a:r>
                        <a:rPr kumimoji="0" lang="en-US" sz="1400" b="0" i="0" kern="1200" dirty="0">
                          <a:solidFill>
                            <a:schemeClr val="dk1"/>
                          </a:solidFill>
                          <a:effectLst/>
                          <a:latin typeface="+mn-lt"/>
                          <a:ea typeface="+mn-ea"/>
                          <a:cs typeface="+mn-cs"/>
                        </a:rPr>
                        <a:t>$("tr:odd")</a:t>
                      </a:r>
                      <a:endParaRPr lang="en-US" sz="1400" dirty="0"/>
                    </a:p>
                  </a:txBody>
                  <a:tcPr/>
                </a:tc>
                <a:tc>
                  <a:txBody>
                    <a:bodyPr/>
                    <a:lstStyle/>
                    <a:p>
                      <a:r>
                        <a:rPr kumimoji="0" lang="en-US" sz="1400" b="0" i="0" kern="1200" dirty="0">
                          <a:solidFill>
                            <a:schemeClr val="dk1"/>
                          </a:solidFill>
                          <a:effectLst/>
                          <a:latin typeface="+mn-lt"/>
                          <a:ea typeface="+mn-ea"/>
                          <a:cs typeface="+mn-cs"/>
                        </a:rPr>
                        <a:t>Selects all odd &lt;tr&gt; elements</a:t>
                      </a:r>
                      <a:endParaRPr lang="en-US" sz="14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1584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723900" y="965201"/>
            <a:ext cx="4460622" cy="4923448"/>
          </a:xfrm>
        </p:spPr>
        <p:txBody>
          <a:bodyPr anchor="ctr">
            <a:normAutofit/>
          </a:bodyPr>
          <a:lstStyle/>
          <a:p>
            <a:r>
              <a:rPr lang="en-US" sz="1700" dirty="0"/>
              <a:t>jQuery hide() , show(), toggle()</a:t>
            </a:r>
          </a:p>
          <a:p>
            <a:r>
              <a:rPr lang="en-US" sz="1700" dirty="0"/>
              <a:t>Syntax:</a:t>
            </a:r>
          </a:p>
          <a:p>
            <a:pPr marL="109728" indent="0">
              <a:buNone/>
            </a:pPr>
            <a:r>
              <a:rPr lang="en-US" sz="1700" dirty="0"/>
              <a:t>    </a:t>
            </a:r>
          </a:p>
          <a:p>
            <a:pPr marL="109728" indent="0">
              <a:buNone/>
            </a:pPr>
            <a:r>
              <a:rPr lang="en-US" sz="1700" dirty="0"/>
              <a:t>      $(</a:t>
            </a:r>
            <a:r>
              <a:rPr lang="en-US" sz="1700" i="1" dirty="0"/>
              <a:t>selector</a:t>
            </a:r>
            <a:r>
              <a:rPr lang="en-US" sz="1700" dirty="0"/>
              <a:t>).hide(</a:t>
            </a:r>
            <a:r>
              <a:rPr lang="en-US" sz="1700" i="1" dirty="0"/>
              <a:t>speed, callback</a:t>
            </a:r>
            <a:r>
              <a:rPr lang="en-US" sz="1700" dirty="0"/>
              <a:t>);</a:t>
            </a:r>
            <a:br>
              <a:rPr lang="en-US" sz="1700" dirty="0"/>
            </a:br>
            <a:br>
              <a:rPr lang="en-US" sz="1700" dirty="0"/>
            </a:br>
            <a:r>
              <a:rPr lang="en-US" sz="1700" dirty="0"/>
              <a:t>      $(</a:t>
            </a:r>
            <a:r>
              <a:rPr lang="en-US" sz="1700" i="1" dirty="0"/>
              <a:t>selector</a:t>
            </a:r>
            <a:r>
              <a:rPr lang="en-US" sz="1700" dirty="0"/>
              <a:t>).show(</a:t>
            </a:r>
            <a:r>
              <a:rPr lang="en-US" sz="1700" i="1" dirty="0"/>
              <a:t>speed, callback</a:t>
            </a:r>
            <a:r>
              <a:rPr lang="en-US" sz="1700" dirty="0"/>
              <a:t>);</a:t>
            </a:r>
          </a:p>
          <a:p>
            <a:pPr marL="109728" indent="0">
              <a:buNone/>
            </a:pPr>
            <a:r>
              <a:rPr lang="en-US" sz="1700" dirty="0"/>
              <a:t>      $(</a:t>
            </a:r>
            <a:r>
              <a:rPr lang="en-US" sz="1700" i="1" dirty="0"/>
              <a:t>selector</a:t>
            </a:r>
            <a:r>
              <a:rPr lang="en-US" sz="1700" dirty="0"/>
              <a:t>).toggle(</a:t>
            </a:r>
            <a:r>
              <a:rPr lang="en-US" sz="1700" i="1" dirty="0"/>
              <a:t>speed, callback</a:t>
            </a:r>
            <a:r>
              <a:rPr lang="en-US" sz="1700" dirty="0"/>
              <a:t>);</a:t>
            </a:r>
          </a:p>
          <a:p>
            <a:pPr marL="109728" indent="0">
              <a:buNone/>
            </a:pPr>
            <a:endParaRPr lang="en-US" sz="1700" dirty="0"/>
          </a:p>
          <a:p>
            <a:r>
              <a:rPr lang="en-US" sz="1700" dirty="0"/>
              <a:t>Speed and callback are optional parameters.</a:t>
            </a:r>
          </a:p>
          <a:p>
            <a:pPr marL="109728" indent="0">
              <a:buNone/>
            </a:pPr>
            <a:endParaRPr lang="en-US" sz="1700" dirty="0"/>
          </a:p>
        </p:txBody>
      </p:sp>
      <p:sp>
        <p:nvSpPr>
          <p:cNvPr id="15" name="Rectangle 9">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5591" y="1"/>
            <a:ext cx="3488409"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4783931" y="2497935"/>
            <a:ext cx="6857999" cy="1862138"/>
          </a:xfrm>
          <a:prstGeom prst="rect">
            <a:avLst/>
          </a:prstGeom>
        </p:spPr>
      </p:pic>
      <p:sp>
        <p:nvSpPr>
          <p:cNvPr id="3" name="Title 2"/>
          <p:cNvSpPr>
            <a:spLocks noGrp="1"/>
          </p:cNvSpPr>
          <p:nvPr>
            <p:ph type="title"/>
          </p:nvPr>
        </p:nvSpPr>
        <p:spPr>
          <a:xfrm>
            <a:off x="5908423" y="1327169"/>
            <a:ext cx="2735009" cy="4199513"/>
          </a:xfrm>
        </p:spPr>
        <p:txBody>
          <a:bodyPr>
            <a:normAutofit/>
          </a:bodyPr>
          <a:lstStyle/>
          <a:p>
            <a:pPr algn="l"/>
            <a:r>
              <a:rPr lang="en-US">
                <a:solidFill>
                  <a:srgbClr val="FFFFFF"/>
                </a:solidFill>
              </a:rPr>
              <a:t>              Jquery Effects</a:t>
            </a:r>
          </a:p>
        </p:txBody>
      </p:sp>
    </p:spTree>
    <p:extLst>
      <p:ext uri="{BB962C8B-B14F-4D97-AF65-F5344CB8AC3E}">
        <p14:creationId xmlns:p14="http://schemas.microsoft.com/office/powerpoint/2010/main" val="19364621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6377940" cy="1293028"/>
          </a:xfrm>
        </p:spPr>
        <p:txBody>
          <a:bodyPr/>
          <a:lstStyle/>
          <a:p>
            <a:r>
              <a:rPr lang="en-US" dirty="0"/>
              <a:t>       Fading Methods</a:t>
            </a:r>
          </a:p>
        </p:txBody>
      </p:sp>
      <p:sp>
        <p:nvSpPr>
          <p:cNvPr id="2" name="Content Placeholder 1"/>
          <p:cNvSpPr>
            <a:spLocks noGrp="1"/>
          </p:cNvSpPr>
          <p:nvPr>
            <p:ph idx="1"/>
          </p:nvPr>
        </p:nvSpPr>
        <p:spPr/>
        <p:txBody>
          <a:bodyPr>
            <a:normAutofit fontScale="92500" lnSpcReduction="20000"/>
          </a:bodyPr>
          <a:lstStyle/>
          <a:p>
            <a:r>
              <a:rPr lang="en-US" sz="1800"/>
              <a:t>With jQuery  you can fade an element in and out of visibility.</a:t>
            </a:r>
          </a:p>
          <a:p>
            <a:r>
              <a:rPr lang="en-US" sz="1800"/>
              <a:t>jQuery has the following fade methods:</a:t>
            </a:r>
          </a:p>
          <a:p>
            <a:pPr marL="109728" indent="0">
              <a:buNone/>
            </a:pPr>
            <a:endParaRPr lang="en-US" sz="1800"/>
          </a:p>
          <a:p>
            <a:r>
              <a:rPr lang="en-US" sz="1800"/>
              <a:t>     fadeIn() : used to fade in a hidden element</a:t>
            </a:r>
          </a:p>
          <a:p>
            <a:r>
              <a:rPr lang="en-US" sz="1800"/>
              <a:t>     fadeOut() : used to fade out a visible element</a:t>
            </a:r>
          </a:p>
          <a:p>
            <a:r>
              <a:rPr lang="en-US" sz="1800"/>
              <a:t>     fadeToggle() : toggle between fade in and fade out</a:t>
            </a:r>
          </a:p>
          <a:p>
            <a:r>
              <a:rPr lang="en-US" sz="1800"/>
              <a:t>     fadeTo() :  used to fade element to opacity value (0 and 1)</a:t>
            </a:r>
          </a:p>
          <a:p>
            <a:pPr marL="109728" indent="0">
              <a:buNone/>
            </a:pPr>
            <a:endParaRPr lang="en-US" sz="1800"/>
          </a:p>
          <a:p>
            <a:r>
              <a:rPr lang="en-US" sz="1800"/>
              <a:t>Syntax :</a:t>
            </a:r>
          </a:p>
          <a:p>
            <a:pPr marL="109728" indent="0">
              <a:buNone/>
            </a:pPr>
            <a:r>
              <a:rPr lang="en-US" sz="1800"/>
              <a:t>            $(</a:t>
            </a:r>
            <a:r>
              <a:rPr lang="en-US" sz="1800" i="1"/>
              <a:t>selector</a:t>
            </a:r>
            <a:r>
              <a:rPr lang="en-US" sz="1800"/>
              <a:t>).fadeIn(</a:t>
            </a:r>
            <a:r>
              <a:rPr lang="en-US" sz="1800" i="1"/>
              <a:t>speed, callback</a:t>
            </a:r>
            <a:r>
              <a:rPr lang="en-US" sz="1800"/>
              <a:t>);</a:t>
            </a:r>
          </a:p>
          <a:p>
            <a:pPr marL="109728" indent="0">
              <a:buNone/>
            </a:pPr>
            <a:r>
              <a:rPr lang="en-US" sz="1800"/>
              <a:t>            $(</a:t>
            </a:r>
            <a:r>
              <a:rPr lang="en-US" sz="1800" i="1"/>
              <a:t>selector</a:t>
            </a:r>
            <a:r>
              <a:rPr lang="en-US" sz="1800"/>
              <a:t>).fadeOut(</a:t>
            </a:r>
            <a:r>
              <a:rPr lang="en-US" sz="1800" i="1"/>
              <a:t>speed, callback</a:t>
            </a:r>
            <a:r>
              <a:rPr lang="en-US" sz="1800"/>
              <a:t>);</a:t>
            </a:r>
          </a:p>
          <a:p>
            <a:pPr marL="109728" indent="0">
              <a:buNone/>
            </a:pPr>
            <a:r>
              <a:rPr lang="en-US" sz="1800"/>
              <a:t>            $(</a:t>
            </a:r>
            <a:r>
              <a:rPr lang="en-US" sz="1800" i="1"/>
              <a:t>selector</a:t>
            </a:r>
            <a:r>
              <a:rPr lang="en-US" sz="1800"/>
              <a:t>).fadeToggle(</a:t>
            </a:r>
            <a:r>
              <a:rPr lang="en-US" sz="1800" i="1"/>
              <a:t>speed, callback</a:t>
            </a:r>
            <a:r>
              <a:rPr lang="en-US" sz="1800"/>
              <a:t>);</a:t>
            </a:r>
          </a:p>
          <a:p>
            <a:pPr marL="109728" indent="0">
              <a:buNone/>
            </a:pPr>
            <a:r>
              <a:rPr lang="en-US" sz="1800"/>
              <a:t>            $(</a:t>
            </a:r>
            <a:r>
              <a:rPr lang="en-US" sz="1800" i="1"/>
              <a:t>selector</a:t>
            </a:r>
            <a:r>
              <a:rPr lang="en-US" sz="1800"/>
              <a:t>).fadeTo(</a:t>
            </a:r>
            <a:r>
              <a:rPr lang="en-US" sz="1800" i="1"/>
              <a:t>speed, callback</a:t>
            </a:r>
            <a:r>
              <a:rPr lang="en-US" sz="1800"/>
              <a:t>);</a:t>
            </a:r>
          </a:p>
          <a:p>
            <a:pPr marL="109728" indent="0">
              <a:buNone/>
            </a:pPr>
            <a:endParaRPr lang="en-US" sz="1800"/>
          </a:p>
          <a:p>
            <a:pPr marL="109728" indent="0">
              <a:buNone/>
            </a:pPr>
            <a:endParaRPr lang="en-US" sz="1800"/>
          </a:p>
          <a:p>
            <a:pPr marL="109728" indent="0">
              <a:buNone/>
            </a:pPr>
            <a:endParaRPr lang="en-US" sz="1800"/>
          </a:p>
          <a:p>
            <a:pPr marL="109728" indent="0">
              <a:buNone/>
            </a:pPr>
            <a:endParaRPr lang="en-US" sz="1800"/>
          </a:p>
          <a:p>
            <a:endParaRPr lang="en-US" sz="1800"/>
          </a:p>
          <a:p>
            <a:endParaRPr lang="en-US" sz="1800"/>
          </a:p>
          <a:p>
            <a:endParaRPr lang="en-US" sz="1800"/>
          </a:p>
          <a:p>
            <a:endParaRPr lang="en-US" sz="1800"/>
          </a:p>
          <a:p>
            <a:endParaRPr lang="en-US" sz="1800" dirty="0"/>
          </a:p>
        </p:txBody>
      </p:sp>
    </p:spTree>
    <p:extLst>
      <p:ext uri="{BB962C8B-B14F-4D97-AF65-F5344CB8AC3E}">
        <p14:creationId xmlns:p14="http://schemas.microsoft.com/office/powerpoint/2010/main" val="305308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533400"/>
            <a:ext cx="9654540" cy="1293028"/>
          </a:xfrm>
        </p:spPr>
        <p:txBody>
          <a:bodyPr/>
          <a:lstStyle/>
          <a:p>
            <a:r>
              <a:rPr lang="en-US" dirty="0"/>
              <a:t>       Jquery Effects : Sliding</a:t>
            </a:r>
          </a:p>
        </p:txBody>
      </p:sp>
      <p:sp>
        <p:nvSpPr>
          <p:cNvPr id="2" name="Content Placeholder 1"/>
          <p:cNvSpPr>
            <a:spLocks noGrp="1"/>
          </p:cNvSpPr>
          <p:nvPr>
            <p:ph idx="1"/>
          </p:nvPr>
        </p:nvSpPr>
        <p:spPr>
          <a:xfrm>
            <a:off x="1398143" y="1826428"/>
            <a:ext cx="6347714" cy="4593563"/>
          </a:xfrm>
        </p:spPr>
        <p:txBody>
          <a:bodyPr>
            <a:noAutofit/>
          </a:bodyPr>
          <a:lstStyle/>
          <a:p>
            <a:r>
              <a:rPr lang="en-US" sz="1600" dirty="0"/>
              <a:t>With jQuery you can create a sliding effect on elements.</a:t>
            </a:r>
          </a:p>
          <a:p>
            <a:r>
              <a:rPr lang="en-US" sz="1600" dirty="0"/>
              <a:t>jQuery has the following slide methods :</a:t>
            </a:r>
          </a:p>
          <a:p>
            <a:pPr marL="109728" indent="0">
              <a:buNone/>
            </a:pPr>
            <a:endParaRPr lang="en-US" sz="1600" dirty="0"/>
          </a:p>
          <a:p>
            <a:pPr marL="109728" indent="0">
              <a:buNone/>
            </a:pPr>
            <a:r>
              <a:rPr lang="en-US" sz="1600" dirty="0"/>
              <a:t>    slideDown() :  used to slide down an element</a:t>
            </a:r>
          </a:p>
          <a:p>
            <a:pPr marL="109728" indent="0">
              <a:buNone/>
            </a:pPr>
            <a:r>
              <a:rPr lang="en-US" sz="1600" dirty="0"/>
              <a:t>    slideUp() :  used to slide up an element</a:t>
            </a:r>
          </a:p>
          <a:p>
            <a:pPr marL="109728" indent="0">
              <a:buNone/>
            </a:pPr>
            <a:r>
              <a:rPr lang="en-US" sz="1600" dirty="0"/>
              <a:t>    slideToggle()  : toggles between the slideDown() </a:t>
            </a:r>
          </a:p>
          <a:p>
            <a:pPr marL="109728" indent="0">
              <a:buNone/>
            </a:pPr>
            <a:r>
              <a:rPr lang="en-US" sz="1600" dirty="0"/>
              <a:t>     and </a:t>
            </a:r>
            <a:r>
              <a:rPr lang="en-US" sz="1600" dirty="0" err="1"/>
              <a:t>slideUp</a:t>
            </a:r>
            <a:r>
              <a:rPr lang="en-US" sz="1600" dirty="0"/>
              <a:t>()   </a:t>
            </a:r>
          </a:p>
          <a:p>
            <a:pPr marL="109728" indent="0">
              <a:buNone/>
            </a:pPr>
            <a:endParaRPr lang="en-US" sz="1600" dirty="0"/>
          </a:p>
          <a:p>
            <a:r>
              <a:rPr lang="en-US" sz="1600" dirty="0"/>
              <a:t>Syntax :</a:t>
            </a:r>
          </a:p>
          <a:p>
            <a:pPr marL="109728" indent="0">
              <a:buNone/>
            </a:pPr>
            <a:r>
              <a:rPr lang="en-US" sz="1600" dirty="0"/>
              <a:t>            $(</a:t>
            </a:r>
            <a:r>
              <a:rPr lang="en-US" sz="1600" i="1" dirty="0"/>
              <a:t>selector</a:t>
            </a:r>
            <a:r>
              <a:rPr lang="en-US" sz="1600" dirty="0"/>
              <a:t>).slideDown(</a:t>
            </a:r>
            <a:r>
              <a:rPr lang="en-US" sz="1600" i="1" dirty="0"/>
              <a:t>speed, callback</a:t>
            </a:r>
            <a:r>
              <a:rPr lang="en-US" sz="1600" dirty="0"/>
              <a:t>);</a:t>
            </a:r>
          </a:p>
          <a:p>
            <a:pPr marL="109728" indent="0">
              <a:buNone/>
            </a:pPr>
            <a:r>
              <a:rPr lang="en-US" sz="1600" dirty="0"/>
              <a:t>            $(</a:t>
            </a:r>
            <a:r>
              <a:rPr lang="en-US" sz="1600" i="1" dirty="0"/>
              <a:t>selector</a:t>
            </a:r>
            <a:r>
              <a:rPr lang="en-US" sz="1600" dirty="0"/>
              <a:t>). slideUp(</a:t>
            </a:r>
            <a:r>
              <a:rPr lang="en-US" sz="1600" i="1" dirty="0"/>
              <a:t>speed, callback</a:t>
            </a:r>
            <a:r>
              <a:rPr lang="en-US" sz="1600" dirty="0"/>
              <a:t>);</a:t>
            </a:r>
          </a:p>
          <a:p>
            <a:pPr marL="109728" indent="0">
              <a:buNone/>
            </a:pPr>
            <a:r>
              <a:rPr lang="en-US" sz="1600" dirty="0"/>
              <a:t>            $(</a:t>
            </a:r>
            <a:r>
              <a:rPr lang="en-US" sz="1600" i="1" dirty="0"/>
              <a:t>selector</a:t>
            </a:r>
            <a:r>
              <a:rPr lang="en-US" sz="1600" dirty="0"/>
              <a:t>).slideToggle(</a:t>
            </a:r>
            <a:r>
              <a:rPr lang="en-US" sz="1600" i="1" dirty="0"/>
              <a:t>speed, callback</a:t>
            </a:r>
            <a:r>
              <a:rPr lang="en-US" sz="1600" dirty="0"/>
              <a:t>);</a:t>
            </a:r>
          </a:p>
          <a:p>
            <a:pPr marL="109728" indent="0">
              <a:buNone/>
            </a:pPr>
            <a:r>
              <a:rPr lang="en-US" sz="1600" dirty="0"/>
              <a:t>            </a:t>
            </a:r>
          </a:p>
          <a:p>
            <a:pPr marL="109728" indent="0">
              <a:buNone/>
            </a:pPr>
            <a:endParaRPr lang="en-US" sz="1600" dirty="0"/>
          </a:p>
          <a:p>
            <a:pPr marL="109728" indent="0">
              <a:buNone/>
            </a:pPr>
            <a:endParaRPr lang="en-US" sz="1600" dirty="0"/>
          </a:p>
          <a:p>
            <a:pPr marL="109728" indent="0">
              <a:buNone/>
            </a:pPr>
            <a:r>
              <a:rPr lang="en-US" sz="1600" dirty="0"/>
              <a:t>    </a:t>
            </a:r>
          </a:p>
        </p:txBody>
      </p:sp>
    </p:spTree>
    <p:extLst>
      <p:ext uri="{BB962C8B-B14F-4D97-AF65-F5344CB8AC3E}">
        <p14:creationId xmlns:p14="http://schemas.microsoft.com/office/powerpoint/2010/main" val="157380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6968" y="533400"/>
            <a:ext cx="9578340" cy="1293028"/>
          </a:xfrm>
        </p:spPr>
        <p:txBody>
          <a:bodyPr/>
          <a:lstStyle/>
          <a:p>
            <a:pPr algn="ctr"/>
            <a:r>
              <a:rPr lang="en-US" dirty="0" err="1"/>
              <a:t>Jquery</a:t>
            </a:r>
            <a:r>
              <a:rPr lang="en-US" dirty="0"/>
              <a:t> Effects : Animation</a:t>
            </a:r>
          </a:p>
        </p:txBody>
      </p:sp>
      <p:sp>
        <p:nvSpPr>
          <p:cNvPr id="2" name="Content Placeholder 1"/>
          <p:cNvSpPr>
            <a:spLocks noGrp="1"/>
          </p:cNvSpPr>
          <p:nvPr>
            <p:ph idx="1"/>
          </p:nvPr>
        </p:nvSpPr>
        <p:spPr>
          <a:xfrm>
            <a:off x="533400" y="1971996"/>
            <a:ext cx="7955280" cy="4069080"/>
          </a:xfrm>
        </p:spPr>
        <p:txBody>
          <a:bodyPr>
            <a:normAutofit/>
          </a:bodyPr>
          <a:lstStyle/>
          <a:p>
            <a:r>
              <a:rPr lang="en-US" sz="1800" dirty="0"/>
              <a:t>The jQuery animate() method lets you create custom animations.</a:t>
            </a:r>
          </a:p>
          <a:p>
            <a:r>
              <a:rPr lang="en-US" sz="1800" dirty="0"/>
              <a:t>Syntax : </a:t>
            </a:r>
          </a:p>
          <a:p>
            <a:endParaRPr lang="en-US" sz="1800" dirty="0"/>
          </a:p>
          <a:p>
            <a:pPr marL="109728" indent="0">
              <a:buNone/>
            </a:pPr>
            <a:r>
              <a:rPr lang="en-US" sz="1800" dirty="0"/>
              <a:t>        $(</a:t>
            </a:r>
            <a:r>
              <a:rPr lang="en-US" sz="1800" i="1" dirty="0"/>
              <a:t>selector</a:t>
            </a:r>
            <a:r>
              <a:rPr lang="en-US" sz="1800" dirty="0"/>
              <a:t>).animate( { </a:t>
            </a:r>
            <a:r>
              <a:rPr lang="en-US" sz="1800" i="1" dirty="0"/>
              <a:t>params </a:t>
            </a:r>
            <a:r>
              <a:rPr lang="en-US" sz="1800" dirty="0"/>
              <a:t>}</a:t>
            </a:r>
            <a:r>
              <a:rPr lang="en-US" sz="1800" i="1" dirty="0"/>
              <a:t>, speed, callback</a:t>
            </a:r>
            <a:r>
              <a:rPr lang="en-US" sz="1800" dirty="0"/>
              <a:t>);</a:t>
            </a:r>
          </a:p>
          <a:p>
            <a:pPr marL="109728" indent="0">
              <a:buNone/>
            </a:pPr>
            <a:endParaRPr lang="en-US" sz="1800" dirty="0"/>
          </a:p>
          <a:p>
            <a:r>
              <a:rPr lang="en-US" sz="1800" dirty="0"/>
              <a:t>The required params parameter defines the CSS properties to be animated.</a:t>
            </a:r>
          </a:p>
          <a:p>
            <a:r>
              <a:rPr lang="en-US" sz="1800" dirty="0"/>
              <a:t>The optional speed parameter specifies the duration of the effect. It can take the following values: "slow", "fast", or milliseconds.</a:t>
            </a:r>
          </a:p>
          <a:p>
            <a:r>
              <a:rPr lang="en-US" sz="1800" dirty="0"/>
              <a:t>The optional callback parameter is the name of a function to be executed after the animation completes. </a:t>
            </a:r>
          </a:p>
        </p:txBody>
      </p:sp>
    </p:spTree>
    <p:extLst>
      <p:ext uri="{BB962C8B-B14F-4D97-AF65-F5344CB8AC3E}">
        <p14:creationId xmlns:p14="http://schemas.microsoft.com/office/powerpoint/2010/main" val="160980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764373"/>
            <a:ext cx="6705600" cy="1293028"/>
          </a:xfrm>
        </p:spPr>
        <p:txBody>
          <a:bodyPr/>
          <a:lstStyle/>
          <a:p>
            <a:r>
              <a:rPr lang="en-US" dirty="0"/>
              <a:t> </a:t>
            </a:r>
            <a:r>
              <a:rPr lang="en-US" dirty="0" err="1"/>
              <a:t>Jquery</a:t>
            </a:r>
            <a:r>
              <a:rPr lang="en-US" dirty="0"/>
              <a:t> Effects : Stop</a:t>
            </a:r>
          </a:p>
        </p:txBody>
      </p:sp>
      <p:sp>
        <p:nvSpPr>
          <p:cNvPr id="2" name="Content Placeholder 1"/>
          <p:cNvSpPr>
            <a:spLocks noGrp="1"/>
          </p:cNvSpPr>
          <p:nvPr>
            <p:ph idx="1"/>
          </p:nvPr>
        </p:nvSpPr>
        <p:spPr/>
        <p:txBody>
          <a:bodyPr>
            <a:normAutofit fontScale="92500" lnSpcReduction="20000"/>
          </a:bodyPr>
          <a:lstStyle/>
          <a:p>
            <a:r>
              <a:rPr lang="en-US" sz="1800" dirty="0"/>
              <a:t>The jQuery stop() method is used to stop an animation or effect before it is finished.</a:t>
            </a:r>
          </a:p>
          <a:p>
            <a:r>
              <a:rPr lang="en-US" sz="1800" dirty="0"/>
              <a:t>The stop() method works for all jQuery effect functions, including sliding, fading and custom animations.</a:t>
            </a:r>
          </a:p>
          <a:p>
            <a:r>
              <a:rPr lang="en-US" sz="1800" dirty="0"/>
              <a:t>Syntax :</a:t>
            </a:r>
          </a:p>
          <a:p>
            <a:pPr marL="109728" indent="0">
              <a:buNone/>
            </a:pPr>
            <a:r>
              <a:rPr lang="en-US" sz="1800" dirty="0"/>
              <a:t>          </a:t>
            </a:r>
          </a:p>
          <a:p>
            <a:pPr marL="109728" indent="0">
              <a:buNone/>
            </a:pPr>
            <a:r>
              <a:rPr lang="en-US" sz="1800" dirty="0"/>
              <a:t>              $(</a:t>
            </a:r>
            <a:r>
              <a:rPr lang="en-US" sz="1800" i="1" dirty="0"/>
              <a:t>selector</a:t>
            </a:r>
            <a:r>
              <a:rPr lang="en-US" sz="1800" dirty="0"/>
              <a:t>).stop(</a:t>
            </a:r>
            <a:r>
              <a:rPr lang="en-US" sz="1800" i="1" dirty="0" err="1"/>
              <a:t>stopAll</a:t>
            </a:r>
            <a:r>
              <a:rPr lang="en-US" sz="1800" i="1" dirty="0"/>
              <a:t> , goToEnd </a:t>
            </a:r>
            <a:r>
              <a:rPr lang="en-US" sz="1800" dirty="0"/>
              <a:t>);</a:t>
            </a:r>
          </a:p>
          <a:p>
            <a:pPr marL="109728" indent="0">
              <a:buNone/>
            </a:pPr>
            <a:endParaRPr lang="en-US" sz="1800" dirty="0"/>
          </a:p>
          <a:p>
            <a:r>
              <a:rPr lang="en-US" sz="1800" dirty="0"/>
              <a:t>The optional stopAll parameter specifies whether also the animation queue should be cleared or not. Default is false, which means that only the active animation will be stopped, allowing any queued animations to be performed afterwards.</a:t>
            </a:r>
          </a:p>
          <a:p>
            <a:r>
              <a:rPr lang="en-US" sz="1800" dirty="0"/>
              <a:t>The optional goToEnd parameter specifies whether or not to complete the current animation immediately. Default is false.</a:t>
            </a:r>
          </a:p>
          <a:p>
            <a:r>
              <a:rPr lang="en-US" sz="1800" dirty="0"/>
              <a:t>So, by default, the stop() method kills the current animation being performed on the selected element.</a:t>
            </a:r>
          </a:p>
        </p:txBody>
      </p:sp>
    </p:spTree>
    <p:extLst>
      <p:ext uri="{BB962C8B-B14F-4D97-AF65-F5344CB8AC3E}">
        <p14:creationId xmlns:p14="http://schemas.microsoft.com/office/powerpoint/2010/main" val="291135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171700" y="764373"/>
            <a:ext cx="6457950" cy="1293028"/>
          </a:xfrm>
        </p:spPr>
        <p:txBody>
          <a:bodyPr>
            <a:normAutofit/>
          </a:bodyPr>
          <a:lstStyle/>
          <a:p>
            <a:r>
              <a:rPr lang="en-US" dirty="0"/>
              <a:t>           </a:t>
            </a:r>
            <a:r>
              <a:rPr lang="en-US" dirty="0" err="1"/>
              <a:t>Jquery</a:t>
            </a:r>
            <a:r>
              <a:rPr lang="en-US" dirty="0"/>
              <a:t> </a:t>
            </a:r>
          </a:p>
        </p:txBody>
      </p:sp>
      <p:graphicFrame>
        <p:nvGraphicFramePr>
          <p:cNvPr id="5" name="Content Placeholder 1">
            <a:extLst>
              <a:ext uri="{FF2B5EF4-FFF2-40B4-BE49-F238E27FC236}">
                <a16:creationId xmlns:a16="http://schemas.microsoft.com/office/drawing/2014/main" id="{F7BA633E-BA7F-76FE-7EA5-1E9420617A4B}"/>
              </a:ext>
            </a:extLst>
          </p:cNvPr>
          <p:cNvGraphicFramePr>
            <a:graphicFrameLocks noGrp="1"/>
          </p:cNvGraphicFramePr>
          <p:nvPr>
            <p:ph idx="1"/>
            <p:extLst>
              <p:ext uri="{D42A27DB-BD31-4B8C-83A1-F6EECF244321}">
                <p14:modId xmlns:p14="http://schemas.microsoft.com/office/powerpoint/2010/main" val="2573463264"/>
              </p:ext>
            </p:extLst>
          </p:nvPr>
        </p:nvGraphicFramePr>
        <p:xfrm>
          <a:off x="514350" y="2441051"/>
          <a:ext cx="81153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157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0" y="535772"/>
            <a:ext cx="10896600" cy="1293028"/>
          </a:xfrm>
        </p:spPr>
        <p:txBody>
          <a:bodyPr>
            <a:normAutofit/>
          </a:bodyPr>
          <a:lstStyle/>
          <a:p>
            <a:r>
              <a:rPr lang="en-US" dirty="0"/>
              <a:t>       </a:t>
            </a:r>
            <a:r>
              <a:rPr lang="en-US" sz="3200" dirty="0" err="1"/>
              <a:t>ADDing</a:t>
            </a:r>
            <a:r>
              <a:rPr lang="en-US" sz="3200" dirty="0"/>
              <a:t> </a:t>
            </a:r>
            <a:r>
              <a:rPr lang="en-US" sz="3200" dirty="0" err="1"/>
              <a:t>jquery</a:t>
            </a:r>
            <a:r>
              <a:rPr lang="en-US" sz="3200" dirty="0"/>
              <a:t> to your webpage</a:t>
            </a:r>
          </a:p>
        </p:txBody>
      </p:sp>
      <p:graphicFrame>
        <p:nvGraphicFramePr>
          <p:cNvPr id="5" name="Content Placeholder 1">
            <a:extLst>
              <a:ext uri="{FF2B5EF4-FFF2-40B4-BE49-F238E27FC236}">
                <a16:creationId xmlns:a16="http://schemas.microsoft.com/office/drawing/2014/main" id="{E3B20F5C-20D5-853B-6D96-FE5D15967B55}"/>
              </a:ext>
            </a:extLst>
          </p:cNvPr>
          <p:cNvGraphicFramePr>
            <a:graphicFrameLocks noGrp="1"/>
          </p:cNvGraphicFramePr>
          <p:nvPr>
            <p:ph idx="1"/>
            <p:extLst>
              <p:ext uri="{D42A27DB-BD31-4B8C-83A1-F6EECF244321}">
                <p14:modId xmlns:p14="http://schemas.microsoft.com/office/powerpoint/2010/main" val="4254736841"/>
              </p:ext>
            </p:extLst>
          </p:nvPr>
        </p:nvGraphicFramePr>
        <p:xfrm>
          <a:off x="514350" y="1828800"/>
          <a:ext cx="811530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727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a:extLst>
              <a:ext uri="{FF2B5EF4-FFF2-40B4-BE49-F238E27FC236}">
                <a16:creationId xmlns:a16="http://schemas.microsoft.com/office/drawing/2014/main" id="{8DE805FF-AB44-14CF-E6BD-CE10CBDE9F99}"/>
              </a:ext>
            </a:extLst>
          </p:cNvPr>
          <p:cNvSpPr>
            <a:spLocks noGrp="1"/>
          </p:cNvSpPr>
          <p:nvPr>
            <p:ph type="title"/>
          </p:nvPr>
        </p:nvSpPr>
        <p:spPr>
          <a:xfrm>
            <a:off x="514350" y="1066163"/>
            <a:ext cx="2480058" cy="5148371"/>
          </a:xfrm>
        </p:spPr>
        <p:txBody>
          <a:bodyPr>
            <a:normAutofit/>
          </a:bodyPr>
          <a:lstStyle/>
          <a:p>
            <a:r>
              <a:rPr lang="en-US" sz="2800"/>
              <a:t>How Jquery works?</a:t>
            </a:r>
          </a:p>
        </p:txBody>
      </p:sp>
      <p:graphicFrame>
        <p:nvGraphicFramePr>
          <p:cNvPr id="19" name="Content Placeholder 2">
            <a:extLst>
              <a:ext uri="{FF2B5EF4-FFF2-40B4-BE49-F238E27FC236}">
                <a16:creationId xmlns:a16="http://schemas.microsoft.com/office/drawing/2014/main" id="{6935A2BD-864E-6E56-87EE-8EC284209C25}"/>
              </a:ext>
            </a:extLst>
          </p:cNvPr>
          <p:cNvGraphicFramePr>
            <a:graphicFrameLocks noGrp="1"/>
          </p:cNvGraphicFramePr>
          <p:nvPr>
            <p:ph idx="1"/>
            <p:extLst>
              <p:ext uri="{D42A27DB-BD31-4B8C-83A1-F6EECF244321}">
                <p14:modId xmlns:p14="http://schemas.microsoft.com/office/powerpoint/2010/main" val="307737649"/>
              </p:ext>
            </p:extLst>
          </p:nvPr>
        </p:nvGraphicFramePr>
        <p:xfrm>
          <a:off x="3508758" y="1127125"/>
          <a:ext cx="4802995"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17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306300" y="639315"/>
            <a:ext cx="5575552" cy="1432289"/>
          </a:xfrm>
        </p:spPr>
        <p:txBody>
          <a:bodyPr>
            <a:normAutofit/>
          </a:bodyPr>
          <a:lstStyle/>
          <a:p>
            <a:r>
              <a:rPr lang="en-US" sz="3100" b="0" dirty="0">
                <a:effectLst/>
              </a:rPr>
              <a:t>               </a:t>
            </a:r>
            <a:br>
              <a:rPr lang="en-US" sz="3100" b="0" dirty="0">
                <a:effectLst/>
              </a:rPr>
            </a:br>
            <a:r>
              <a:rPr lang="en-US" sz="3100" b="0" dirty="0">
                <a:effectLst/>
              </a:rPr>
              <a:t>               jQuery Syntax</a:t>
            </a:r>
            <a:br>
              <a:rPr lang="en-US" sz="3100" b="0" dirty="0">
                <a:effectLst/>
              </a:rPr>
            </a:br>
            <a:endParaRPr lang="en-US" sz="3100" dirty="0"/>
          </a:p>
        </p:txBody>
      </p:sp>
      <p:sp>
        <p:nvSpPr>
          <p:cNvPr id="25" name="Rectangle 19">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6" name="Picture 21">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805274" y="2497932"/>
            <a:ext cx="6857999" cy="1862138"/>
          </a:xfrm>
          <a:prstGeom prst="rect">
            <a:avLst/>
          </a:prstGeom>
        </p:spPr>
      </p:pic>
      <p:sp>
        <p:nvSpPr>
          <p:cNvPr id="13" name="Content Placeholder 1"/>
          <p:cNvSpPr>
            <a:spLocks noGrp="1"/>
          </p:cNvSpPr>
          <p:nvPr>
            <p:ph idx="1"/>
          </p:nvPr>
        </p:nvSpPr>
        <p:spPr>
          <a:xfrm>
            <a:off x="3067880" y="1828800"/>
            <a:ext cx="5590558" cy="4389885"/>
          </a:xfrm>
        </p:spPr>
        <p:txBody>
          <a:bodyPr>
            <a:normAutofit/>
          </a:bodyPr>
          <a:lstStyle/>
          <a:p>
            <a:pPr marL="0" indent="0">
              <a:buNone/>
            </a:pPr>
            <a:r>
              <a:rPr lang="en-US" sz="1300" dirty="0"/>
              <a:t>	</a:t>
            </a:r>
          </a:p>
          <a:p>
            <a:pPr marL="0" indent="0">
              <a:buNone/>
            </a:pPr>
            <a:r>
              <a:rPr lang="en-US" sz="1600" dirty="0"/>
              <a:t> : </a:t>
            </a:r>
            <a:r>
              <a:rPr lang="en-US" sz="1600" b="1" dirty="0"/>
              <a:t>$(</a:t>
            </a:r>
            <a:r>
              <a:rPr lang="en-US" sz="1600" b="1" i="1" dirty="0"/>
              <a:t>selector</a:t>
            </a:r>
            <a:r>
              <a:rPr lang="en-US" sz="1600" b="1" dirty="0"/>
              <a:t>).</a:t>
            </a:r>
            <a:r>
              <a:rPr lang="en-US" sz="1600" b="1" i="1" dirty="0"/>
              <a:t>action</a:t>
            </a:r>
            <a:r>
              <a:rPr lang="en-US" sz="1600" b="1" dirty="0"/>
              <a:t>()</a:t>
            </a:r>
            <a:endParaRPr lang="en-US" sz="1600" dirty="0"/>
          </a:p>
          <a:p>
            <a:r>
              <a:rPr lang="en-US" sz="1600" dirty="0"/>
              <a:t> A $ sign to define a  jQuery</a:t>
            </a:r>
          </a:p>
          <a:p>
            <a:r>
              <a:rPr lang="en-US" sz="1600" dirty="0"/>
              <a:t> A (</a:t>
            </a:r>
            <a:r>
              <a:rPr lang="en-US" sz="1600" i="1" dirty="0"/>
              <a:t>selector</a:t>
            </a:r>
            <a:r>
              <a:rPr lang="en-US" sz="1600" dirty="0"/>
              <a:t>) to find HTML elements</a:t>
            </a:r>
          </a:p>
          <a:p>
            <a:r>
              <a:rPr lang="en-US" sz="1600" dirty="0"/>
              <a:t> A jQuery </a:t>
            </a:r>
            <a:r>
              <a:rPr lang="en-US" sz="1600" i="1" dirty="0"/>
              <a:t>action</a:t>
            </a:r>
            <a:r>
              <a:rPr lang="en-US" sz="1600" dirty="0"/>
              <a:t>() to be performed on the element(s)</a:t>
            </a:r>
          </a:p>
          <a:p>
            <a:pPr marL="109728" indent="0">
              <a:buNone/>
            </a:pPr>
            <a:endParaRPr lang="en-US" sz="1600" dirty="0"/>
          </a:p>
          <a:p>
            <a:pPr marL="0" indent="0">
              <a:buNone/>
            </a:pPr>
            <a:r>
              <a:rPr lang="en-US" sz="1600" dirty="0"/>
              <a:t> Examples:</a:t>
            </a:r>
          </a:p>
          <a:p>
            <a:r>
              <a:rPr lang="en-US" sz="1600" dirty="0"/>
              <a:t>$("p").hide() - hides all &lt;p&gt; elements.</a:t>
            </a:r>
          </a:p>
          <a:p>
            <a:r>
              <a:rPr lang="en-US" sz="1600" dirty="0"/>
              <a:t>$(“this").hide() – hides the current element</a:t>
            </a:r>
          </a:p>
          <a:p>
            <a:endParaRPr lang="en-US" sz="1300" dirty="0"/>
          </a:p>
          <a:p>
            <a:pPr marL="109728" indent="0">
              <a:buNone/>
            </a:pPr>
            <a:r>
              <a:rPr lang="en-US" sz="1300" dirty="0"/>
              <a:t>    </a:t>
            </a:r>
            <a:br>
              <a:rPr lang="en-US" sz="1300" dirty="0"/>
            </a:br>
            <a:endParaRPr lang="en-US" sz="1300" dirty="0"/>
          </a:p>
        </p:txBody>
      </p:sp>
    </p:spTree>
    <p:extLst>
      <p:ext uri="{BB962C8B-B14F-4D97-AF65-F5344CB8AC3E}">
        <p14:creationId xmlns:p14="http://schemas.microsoft.com/office/powerpoint/2010/main" val="343845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067880" y="764372"/>
            <a:ext cx="5575552" cy="1432289"/>
          </a:xfrm>
        </p:spPr>
        <p:txBody>
          <a:bodyPr>
            <a:normAutofit/>
          </a:bodyPr>
          <a:lstStyle/>
          <a:p>
            <a:br>
              <a:rPr lang="en-US" sz="2800" b="0">
                <a:effectLst/>
              </a:rPr>
            </a:br>
            <a:r>
              <a:rPr lang="en-US" sz="2800" b="0">
                <a:effectLst/>
              </a:rPr>
              <a:t>The Document Ready Event</a:t>
            </a:r>
            <a:br>
              <a:rPr lang="en-US" sz="2800" b="0">
                <a:effectLst/>
              </a:rPr>
            </a:br>
            <a:endParaRPr lang="en-US" sz="2800"/>
          </a:p>
        </p:txBody>
      </p:sp>
      <p:sp>
        <p:nvSpPr>
          <p:cNvPr id="19" name="Rectangle 18">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805274" y="2497932"/>
            <a:ext cx="6857999" cy="1862138"/>
          </a:xfrm>
          <a:prstGeom prst="rect">
            <a:avLst/>
          </a:prstGeom>
        </p:spPr>
      </p:pic>
      <p:sp>
        <p:nvSpPr>
          <p:cNvPr id="2" name="Content Placeholder 1"/>
          <p:cNvSpPr>
            <a:spLocks noGrp="1"/>
          </p:cNvSpPr>
          <p:nvPr>
            <p:ph idx="1"/>
          </p:nvPr>
        </p:nvSpPr>
        <p:spPr>
          <a:xfrm>
            <a:off x="3067880" y="1905000"/>
            <a:ext cx="5590558" cy="4313685"/>
          </a:xfrm>
        </p:spPr>
        <p:txBody>
          <a:bodyPr>
            <a:normAutofit/>
          </a:bodyPr>
          <a:lstStyle/>
          <a:p>
            <a:pPr marL="109728" indent="0">
              <a:buNone/>
            </a:pPr>
            <a:endParaRPr lang="en-US" sz="1700" dirty="0"/>
          </a:p>
          <a:p>
            <a:pPr marL="109728" indent="0">
              <a:buNone/>
            </a:pPr>
            <a:r>
              <a:rPr lang="en-US" sz="1700" dirty="0"/>
              <a:t>$(document).ready(function(){</a:t>
            </a:r>
            <a:br>
              <a:rPr lang="en-US" sz="1700" dirty="0"/>
            </a:br>
            <a:br>
              <a:rPr lang="en-US" sz="1700" dirty="0"/>
            </a:br>
            <a:r>
              <a:rPr lang="en-US" sz="1700" dirty="0"/>
              <a:t>   </a:t>
            </a:r>
            <a:r>
              <a:rPr lang="en-US" sz="1700" i="1" dirty="0"/>
              <a:t>// jQuery methods go here...</a:t>
            </a:r>
            <a:br>
              <a:rPr lang="en-US" sz="1700" dirty="0"/>
            </a:br>
            <a:br>
              <a:rPr lang="en-US" sz="1700" dirty="0"/>
            </a:br>
            <a:r>
              <a:rPr lang="en-US" sz="1700" dirty="0"/>
              <a:t>});</a:t>
            </a:r>
          </a:p>
          <a:p>
            <a:pPr marL="109728" indent="0">
              <a:buNone/>
            </a:pPr>
            <a:endParaRPr lang="en-US" sz="1700" dirty="0"/>
          </a:p>
          <a:p>
            <a:pPr marL="109728" indent="0">
              <a:buNone/>
            </a:pPr>
            <a:r>
              <a:rPr lang="en-US" sz="1700" dirty="0"/>
              <a:t>This is to prevent any jQuery code from running before the document is finished loading (is ready).</a:t>
            </a:r>
          </a:p>
          <a:p>
            <a:r>
              <a:rPr lang="en-US" sz="1700" dirty="0"/>
              <a:t>Trying to hide an element that is not created yet</a:t>
            </a:r>
          </a:p>
          <a:p>
            <a:pPr marL="0" indent="0">
              <a:buNone/>
            </a:pPr>
            <a:endParaRPr lang="en-US" sz="1700" dirty="0"/>
          </a:p>
          <a:p>
            <a:pPr marL="109728" indent="0">
              <a:buNone/>
            </a:pPr>
            <a:endParaRPr lang="en-US" sz="1700" dirty="0"/>
          </a:p>
        </p:txBody>
      </p:sp>
    </p:spTree>
    <p:extLst>
      <p:ext uri="{BB962C8B-B14F-4D97-AF65-F5344CB8AC3E}">
        <p14:creationId xmlns:p14="http://schemas.microsoft.com/office/powerpoint/2010/main" val="325401375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CD3965-7576-4EBB-9FEA-0E73E2DB4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9144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A4B15F5-9B02-4280-9F50-172515BF4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E3A5BBF0-37C3-4339-BD51-F7A980A93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3" name="Title 2"/>
          <p:cNvSpPr>
            <a:spLocks noGrp="1"/>
          </p:cNvSpPr>
          <p:nvPr>
            <p:ph type="title"/>
          </p:nvPr>
        </p:nvSpPr>
        <p:spPr>
          <a:xfrm>
            <a:off x="2171700" y="764373"/>
            <a:ext cx="6457950" cy="1293028"/>
          </a:xfrm>
        </p:spPr>
        <p:txBody>
          <a:bodyPr>
            <a:normAutofit/>
          </a:bodyPr>
          <a:lstStyle/>
          <a:p>
            <a:r>
              <a:rPr lang="en-US">
                <a:solidFill>
                  <a:schemeClr val="bg1"/>
                </a:solidFill>
              </a:rPr>
              <a:t>         Alternate Syntax</a:t>
            </a:r>
          </a:p>
        </p:txBody>
      </p:sp>
      <p:graphicFrame>
        <p:nvGraphicFramePr>
          <p:cNvPr id="5" name="Content Placeholder 1">
            <a:extLst>
              <a:ext uri="{FF2B5EF4-FFF2-40B4-BE49-F238E27FC236}">
                <a16:creationId xmlns:a16="http://schemas.microsoft.com/office/drawing/2014/main" id="{E3B20F5C-20D5-853B-6D96-FE5D15967B55}"/>
              </a:ext>
            </a:extLst>
          </p:cNvPr>
          <p:cNvGraphicFramePr>
            <a:graphicFrameLocks noGrp="1"/>
          </p:cNvGraphicFramePr>
          <p:nvPr>
            <p:ph idx="1"/>
            <p:extLst>
              <p:ext uri="{D42A27DB-BD31-4B8C-83A1-F6EECF244321}">
                <p14:modId xmlns:p14="http://schemas.microsoft.com/office/powerpoint/2010/main" val="1999488592"/>
              </p:ext>
            </p:extLst>
          </p:nvPr>
        </p:nvGraphicFramePr>
        <p:xfrm>
          <a:off x="514350" y="2878138"/>
          <a:ext cx="81153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975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3477006" cy="2482850"/>
          </a:xfrm>
          <a:prstGeom prst="rect">
            <a:avLst/>
          </a:prstGeom>
        </p:spPr>
      </p:pic>
      <p:sp>
        <p:nvSpPr>
          <p:cNvPr id="3" name="Title 2"/>
          <p:cNvSpPr>
            <a:spLocks noGrp="1"/>
          </p:cNvSpPr>
          <p:nvPr>
            <p:ph type="title"/>
          </p:nvPr>
        </p:nvSpPr>
        <p:spPr>
          <a:xfrm>
            <a:off x="482599" y="804334"/>
            <a:ext cx="2603500" cy="5249333"/>
          </a:xfrm>
        </p:spPr>
        <p:txBody>
          <a:bodyPr>
            <a:normAutofit/>
          </a:bodyPr>
          <a:lstStyle/>
          <a:p>
            <a:r>
              <a:rPr lang="en-US" sz="3400">
                <a:solidFill>
                  <a:srgbClr val="FFFFFF"/>
                </a:solidFill>
              </a:rPr>
              <a:t>            Jquery Selectors</a:t>
            </a:r>
            <a:endParaRPr lang="en-US" sz="3400" dirty="0">
              <a:solidFill>
                <a:srgbClr val="FFFFFF"/>
              </a:solidFill>
            </a:endParaRPr>
          </a:p>
        </p:txBody>
      </p:sp>
      <p:sp>
        <p:nvSpPr>
          <p:cNvPr id="7" name="Content Placeholder 1"/>
          <p:cNvSpPr>
            <a:spLocks noGrp="1"/>
          </p:cNvSpPr>
          <p:nvPr>
            <p:ph idx="1"/>
          </p:nvPr>
        </p:nvSpPr>
        <p:spPr>
          <a:xfrm>
            <a:off x="3926041" y="804334"/>
            <a:ext cx="4703608" cy="5249333"/>
          </a:xfrm>
        </p:spPr>
        <p:txBody>
          <a:bodyPr anchor="ctr">
            <a:normAutofit/>
          </a:bodyPr>
          <a:lstStyle/>
          <a:p>
            <a:r>
              <a:rPr lang="en-US" sz="1900">
                <a:solidFill>
                  <a:schemeClr val="tx2"/>
                </a:solidFill>
              </a:rPr>
              <a:t>jQuery selectors allow you to select and manipulate HTML element(s).</a:t>
            </a:r>
          </a:p>
          <a:p>
            <a:r>
              <a:rPr lang="en-US" sz="1900">
                <a:solidFill>
                  <a:schemeClr val="tx2"/>
                </a:solidFill>
              </a:rPr>
              <a:t>With jQuery selectors you can find elements based on their id, classes, types, attributes, values of attributes and much more. It's based on the existing </a:t>
            </a:r>
            <a:r>
              <a:rPr lang="en-US" sz="1900">
                <a:solidFill>
                  <a:schemeClr val="tx2"/>
                </a:solidFill>
                <a:hlinkClick r:id="rId3"/>
              </a:rPr>
              <a:t>CSS Selectors</a:t>
            </a:r>
            <a:r>
              <a:rPr lang="en-US" sz="1900">
                <a:solidFill>
                  <a:schemeClr val="tx2"/>
                </a:solidFill>
              </a:rPr>
              <a:t>, and in addition, it has some own custom selectors.</a:t>
            </a:r>
          </a:p>
          <a:p>
            <a:r>
              <a:rPr lang="en-US" sz="1900">
                <a:solidFill>
                  <a:schemeClr val="tx2"/>
                </a:solidFill>
              </a:rPr>
              <a:t>All type of selectors in jQuery, start with the dollar sign and parentheses: $().</a:t>
            </a:r>
          </a:p>
          <a:p>
            <a:r>
              <a:rPr lang="en-US" sz="1900">
                <a:solidFill>
                  <a:schemeClr val="tx2"/>
                </a:solidFill>
              </a:rPr>
              <a:t>Types of jquery selectors :</a:t>
            </a:r>
          </a:p>
          <a:p>
            <a:r>
              <a:rPr lang="en-US" sz="1900">
                <a:solidFill>
                  <a:schemeClr val="tx2"/>
                </a:solidFill>
              </a:rPr>
              <a:t>Element selector</a:t>
            </a:r>
          </a:p>
          <a:p>
            <a:r>
              <a:rPr lang="en-US" sz="1900">
                <a:solidFill>
                  <a:schemeClr val="tx2"/>
                </a:solidFill>
              </a:rPr>
              <a:t>Id (#) selector</a:t>
            </a:r>
          </a:p>
          <a:p>
            <a:r>
              <a:rPr lang="en-US" sz="1900">
                <a:solidFill>
                  <a:schemeClr val="tx2"/>
                </a:solidFill>
              </a:rPr>
              <a:t>Class (.) selector</a:t>
            </a:r>
          </a:p>
        </p:txBody>
      </p:sp>
    </p:spTree>
    <p:extLst>
      <p:ext uri="{BB962C8B-B14F-4D97-AF65-F5344CB8AC3E}">
        <p14:creationId xmlns:p14="http://schemas.microsoft.com/office/powerpoint/2010/main" val="221458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3477006" cy="2482850"/>
          </a:xfrm>
          <a:prstGeom prst="rect">
            <a:avLst/>
          </a:prstGeom>
        </p:spPr>
      </p:pic>
      <p:sp>
        <p:nvSpPr>
          <p:cNvPr id="3" name="Title 2"/>
          <p:cNvSpPr>
            <a:spLocks noGrp="1"/>
          </p:cNvSpPr>
          <p:nvPr>
            <p:ph type="title"/>
          </p:nvPr>
        </p:nvSpPr>
        <p:spPr>
          <a:xfrm>
            <a:off x="482599" y="804334"/>
            <a:ext cx="2603500" cy="5249333"/>
          </a:xfrm>
        </p:spPr>
        <p:txBody>
          <a:bodyPr>
            <a:normAutofit/>
          </a:bodyPr>
          <a:lstStyle/>
          <a:p>
            <a:r>
              <a:rPr lang="en-US">
                <a:solidFill>
                  <a:srgbClr val="FFFFFF"/>
                </a:solidFill>
              </a:rPr>
              <a:t>          Element Selector</a:t>
            </a:r>
          </a:p>
        </p:txBody>
      </p:sp>
      <p:sp>
        <p:nvSpPr>
          <p:cNvPr id="17" name="Content Placeholder 1"/>
          <p:cNvSpPr>
            <a:spLocks noGrp="1"/>
          </p:cNvSpPr>
          <p:nvPr>
            <p:ph idx="1"/>
          </p:nvPr>
        </p:nvSpPr>
        <p:spPr>
          <a:xfrm>
            <a:off x="3926041" y="804334"/>
            <a:ext cx="4703608" cy="5249333"/>
          </a:xfrm>
        </p:spPr>
        <p:txBody>
          <a:bodyPr anchor="ctr">
            <a:normAutofit/>
          </a:bodyPr>
          <a:lstStyle/>
          <a:p>
            <a:r>
              <a:rPr lang="en-US" sz="2000">
                <a:solidFill>
                  <a:schemeClr val="tx2"/>
                </a:solidFill>
              </a:rPr>
              <a:t>The jQuery element selector selects elements based on their tag names.</a:t>
            </a:r>
          </a:p>
          <a:p>
            <a:r>
              <a:rPr lang="en-US" sz="2000">
                <a:solidFill>
                  <a:schemeClr val="tx2"/>
                </a:solidFill>
              </a:rPr>
              <a:t>Example :</a:t>
            </a:r>
          </a:p>
          <a:p>
            <a:endParaRPr lang="en-US" sz="2000">
              <a:solidFill>
                <a:schemeClr val="tx2"/>
              </a:solidFill>
            </a:endParaRPr>
          </a:p>
          <a:p>
            <a:pPr marL="109728" indent="0">
              <a:buNone/>
            </a:pPr>
            <a:r>
              <a:rPr lang="en-US" sz="2000">
                <a:solidFill>
                  <a:schemeClr val="tx2"/>
                </a:solidFill>
              </a:rPr>
              <a:t>          $(document).ready(function(){</a:t>
            </a:r>
            <a:br>
              <a:rPr lang="en-US" sz="2000">
                <a:solidFill>
                  <a:schemeClr val="tx2"/>
                </a:solidFill>
              </a:rPr>
            </a:br>
            <a:r>
              <a:rPr lang="en-US" sz="2000">
                <a:solidFill>
                  <a:schemeClr val="tx2"/>
                </a:solidFill>
              </a:rPr>
              <a:t>            $(“#button").click(function(){</a:t>
            </a:r>
            <a:br>
              <a:rPr lang="en-US" sz="2000">
                <a:solidFill>
                  <a:schemeClr val="tx2"/>
                </a:solidFill>
              </a:rPr>
            </a:br>
            <a:r>
              <a:rPr lang="en-US" sz="2000">
                <a:solidFill>
                  <a:schemeClr val="tx2"/>
                </a:solidFill>
              </a:rPr>
              <a:t>                 $("p").hide();</a:t>
            </a:r>
            <a:br>
              <a:rPr lang="en-US" sz="2000">
                <a:solidFill>
                  <a:schemeClr val="tx2"/>
                </a:solidFill>
              </a:rPr>
            </a:br>
            <a:r>
              <a:rPr lang="en-US" sz="2000">
                <a:solidFill>
                  <a:schemeClr val="tx2"/>
                </a:solidFill>
              </a:rPr>
              <a:t>              });</a:t>
            </a:r>
            <a:br>
              <a:rPr lang="en-US" sz="2000">
                <a:solidFill>
                  <a:schemeClr val="tx2"/>
                </a:solidFill>
              </a:rPr>
            </a:br>
            <a:r>
              <a:rPr lang="en-US" sz="2000">
                <a:solidFill>
                  <a:schemeClr val="tx2"/>
                </a:solidFill>
              </a:rPr>
              <a:t>         });</a:t>
            </a:r>
          </a:p>
          <a:p>
            <a:pPr marL="109728" indent="0">
              <a:buNone/>
            </a:pPr>
            <a:endParaRPr lang="en-US" sz="2000">
              <a:solidFill>
                <a:schemeClr val="tx2"/>
              </a:solidFill>
            </a:endParaRPr>
          </a:p>
          <a:p>
            <a:pPr marL="109728" indent="0">
              <a:buNone/>
            </a:pPr>
            <a:br>
              <a:rPr lang="en-US" sz="2000">
                <a:solidFill>
                  <a:schemeClr val="tx2"/>
                </a:solidFill>
              </a:rPr>
            </a:br>
            <a:endParaRPr lang="en-US" sz="2000">
              <a:solidFill>
                <a:schemeClr val="tx2"/>
              </a:solidFill>
            </a:endParaRPr>
          </a:p>
        </p:txBody>
      </p:sp>
    </p:spTree>
    <p:extLst>
      <p:ext uri="{BB962C8B-B14F-4D97-AF65-F5344CB8AC3E}">
        <p14:creationId xmlns:p14="http://schemas.microsoft.com/office/powerpoint/2010/main" val="1468985948"/>
      </p:ext>
    </p:extLst>
  </p:cSld>
  <p:clrMapOvr>
    <a:masterClrMapping/>
  </p:clrMapOvr>
</p:sld>
</file>

<file path=ppt/theme/theme1.xml><?xml version="1.0" encoding="utf-8"?>
<a:theme xmlns:a="http://schemas.openxmlformats.org/drawingml/2006/main" name="Vapor Trai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TM02892315[[fn=Wisp]]</Template>
  <TotalTime>1400</TotalTime>
  <Words>1118</Words>
  <Application>Microsoft Office PowerPoint</Application>
  <PresentationFormat>On-screen Show (4:3)</PresentationFormat>
  <Paragraphs>150</Paragraphs>
  <Slides>17</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Jquery </vt:lpstr>
      <vt:lpstr>           Jquery </vt:lpstr>
      <vt:lpstr>       ADDing jquery to your webpage</vt:lpstr>
      <vt:lpstr>How Jquery works?</vt:lpstr>
      <vt:lpstr>                               jQuery Syntax </vt:lpstr>
      <vt:lpstr> The Document Ready Event </vt:lpstr>
      <vt:lpstr>         Alternate Syntax</vt:lpstr>
      <vt:lpstr>            Jquery Selectors</vt:lpstr>
      <vt:lpstr>          Element Selector</vt:lpstr>
      <vt:lpstr>          Id (#) Selector</vt:lpstr>
      <vt:lpstr>   Class (.) Selector</vt:lpstr>
      <vt:lpstr>       Jquery Selectors</vt:lpstr>
      <vt:lpstr>              Jquery Effects</vt:lpstr>
      <vt:lpstr>       Fading Methods</vt:lpstr>
      <vt:lpstr>       Jquery Effects : Sliding</vt:lpstr>
      <vt:lpstr>Jquery Effects : Animation</vt:lpstr>
      <vt:lpstr> Jquery Effects : 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Prathamesh</dc:creator>
  <cp:lastModifiedBy>Priya, Shambhavi</cp:lastModifiedBy>
  <cp:revision>160</cp:revision>
  <dcterms:created xsi:type="dcterms:W3CDTF">2012-10-02T19:36:57Z</dcterms:created>
  <dcterms:modified xsi:type="dcterms:W3CDTF">2024-07-31T01:38:29Z</dcterms:modified>
</cp:coreProperties>
</file>