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256" r:id="rId2"/>
    <p:sldId id="259" r:id="rId3"/>
    <p:sldId id="260" r:id="rId4"/>
    <p:sldId id="257" r:id="rId5"/>
    <p:sldId id="297" r:id="rId6"/>
    <p:sldId id="298" r:id="rId7"/>
    <p:sldId id="299" r:id="rId8"/>
    <p:sldId id="327" r:id="rId9"/>
    <p:sldId id="304" r:id="rId10"/>
    <p:sldId id="315" r:id="rId11"/>
    <p:sldId id="316" r:id="rId12"/>
    <p:sldId id="318" r:id="rId13"/>
    <p:sldId id="320" r:id="rId14"/>
    <p:sldId id="319" r:id="rId15"/>
    <p:sldId id="322" r:id="rId16"/>
    <p:sldId id="321" r:id="rId17"/>
    <p:sldId id="323" r:id="rId18"/>
    <p:sldId id="324" r:id="rId19"/>
    <p:sldId id="306" r:id="rId20"/>
    <p:sldId id="305" r:id="rId21"/>
    <p:sldId id="328" r:id="rId22"/>
    <p:sldId id="311" r:id="rId23"/>
    <p:sldId id="313" r:id="rId24"/>
    <p:sldId id="314" r:id="rId25"/>
    <p:sldId id="329" r:id="rId26"/>
    <p:sldId id="330" r:id="rId27"/>
    <p:sldId id="303" r:id="rId28"/>
    <p:sldId id="326" r:id="rId29"/>
    <p:sldId id="301" r:id="rId30"/>
    <p:sldId id="309" r:id="rId31"/>
    <p:sldId id="308" r:id="rId32"/>
    <p:sldId id="331" r:id="rId33"/>
    <p:sldId id="332" r:id="rId34"/>
    <p:sldId id="325" r:id="rId35"/>
  </p:sldIdLst>
  <p:sldSz cx="9144000" cy="5143500" type="screen16x9"/>
  <p:notesSz cx="6858000" cy="9144000"/>
  <p:embeddedFontLst>
    <p:embeddedFont>
      <p:font typeface="Oxygen" panose="02000503000000000000" pitchFamily="2" charset="77"/>
      <p:regular r:id="rId37"/>
      <p:bold r:id="rId38"/>
    </p:embeddedFont>
    <p:embeddedFont>
      <p:font typeface="Poiret One" pitchFamily="2" charset="77"/>
      <p:regular r:id="rId39"/>
    </p:embeddedFont>
    <p:embeddedFont>
      <p:font typeface="Segoe UI Symbol" panose="020B0502040204020203" pitchFamily="3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E6669-295B-4E58-BE26-27DBEA3322F4}">
  <a:tblStyle styleId="{B08E6669-295B-4E58-BE26-27DBEA3322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C9668C-E29D-4353-A510-6E5477F02B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36" d="100"/>
          <a:sy n="136" d="100"/>
        </p:scale>
        <p:origin x="960" y="6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3cb8915d18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3cb8915d18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8571EBB8-182D-070E-8BE5-3571CDBE8CFB}"/>
            </a:ext>
          </a:extLst>
        </p:cNvPr>
        <p:cNvGrpSpPr/>
        <p:nvPr/>
      </p:nvGrpSpPr>
      <p:grpSpPr>
        <a:xfrm>
          <a:off x="0" y="0"/>
          <a:ext cx="0" cy="0"/>
          <a:chOff x="0" y="0"/>
          <a:chExt cx="0" cy="0"/>
        </a:xfrm>
      </p:grpSpPr>
      <p:sp>
        <p:nvSpPr>
          <p:cNvPr id="300" name="Google Shape;300;g10f9e629ec3_0_6:notes">
            <a:extLst>
              <a:ext uri="{FF2B5EF4-FFF2-40B4-BE49-F238E27FC236}">
                <a16:creationId xmlns:a16="http://schemas.microsoft.com/office/drawing/2014/main" id="{9827B250-DA61-502C-E0BA-8878A758B2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a:extLst>
              <a:ext uri="{FF2B5EF4-FFF2-40B4-BE49-F238E27FC236}">
                <a16:creationId xmlns:a16="http://schemas.microsoft.com/office/drawing/2014/main" id="{6FEB451A-D9B5-C2E1-A36B-6643879CBD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32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777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89DDD090-B496-395D-3749-6973DFC75426}"/>
            </a:ext>
          </a:extLst>
        </p:cNvPr>
        <p:cNvGrpSpPr/>
        <p:nvPr/>
      </p:nvGrpSpPr>
      <p:grpSpPr>
        <a:xfrm>
          <a:off x="0" y="0"/>
          <a:ext cx="0" cy="0"/>
          <a:chOff x="0" y="0"/>
          <a:chExt cx="0" cy="0"/>
        </a:xfrm>
      </p:grpSpPr>
      <p:sp>
        <p:nvSpPr>
          <p:cNvPr id="300" name="Google Shape;300;g10f9e629ec3_0_6:notes">
            <a:extLst>
              <a:ext uri="{FF2B5EF4-FFF2-40B4-BE49-F238E27FC236}">
                <a16:creationId xmlns:a16="http://schemas.microsoft.com/office/drawing/2014/main" id="{AFAB89BF-0BEC-4E77-0EA9-0AC3FD0988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a:extLst>
              <a:ext uri="{FF2B5EF4-FFF2-40B4-BE49-F238E27FC236}">
                <a16:creationId xmlns:a16="http://schemas.microsoft.com/office/drawing/2014/main" id="{5200F374-7DD8-FCE3-54F3-2A226DA10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36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81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3de296f8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3de296f8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3cb8915d18_3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3cb8915d18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3cb8915d18_3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3cb8915d18_3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57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105afc42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105afc42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41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33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906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3B2CED43-FA85-6E59-579B-AD365E0436D4}"/>
            </a:ext>
          </a:extLst>
        </p:cNvPr>
        <p:cNvGrpSpPr/>
        <p:nvPr/>
      </p:nvGrpSpPr>
      <p:grpSpPr>
        <a:xfrm>
          <a:off x="0" y="0"/>
          <a:ext cx="0" cy="0"/>
          <a:chOff x="0" y="0"/>
          <a:chExt cx="0" cy="0"/>
        </a:xfrm>
      </p:grpSpPr>
      <p:sp>
        <p:nvSpPr>
          <p:cNvPr id="300" name="Google Shape;300;g10f9e629ec3_0_6:notes">
            <a:extLst>
              <a:ext uri="{FF2B5EF4-FFF2-40B4-BE49-F238E27FC236}">
                <a16:creationId xmlns:a16="http://schemas.microsoft.com/office/drawing/2014/main" id="{CB1B2F50-A6B3-EE48-7CF2-F2E093AB4D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f9e629ec3_0_6:notes">
            <a:extLst>
              <a:ext uri="{FF2B5EF4-FFF2-40B4-BE49-F238E27FC236}">
                <a16:creationId xmlns:a16="http://schemas.microsoft.com/office/drawing/2014/main" id="{297F0494-8326-C58C-F5F4-511841AB70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33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7450" y="1654350"/>
            <a:ext cx="7349100" cy="1403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669800" y="3058050"/>
            <a:ext cx="5804400" cy="43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11975" y="-1183025"/>
            <a:ext cx="3101300" cy="2991161"/>
          </a:xfrm>
          <a:custGeom>
            <a:avLst/>
            <a:gdLst/>
            <a:ahLst/>
            <a:cxnLst/>
            <a:rect l="l" t="t" r="r" b="b"/>
            <a:pathLst>
              <a:path w="48437" h="46715" extrusionOk="0">
                <a:moveTo>
                  <a:pt x="35556" y="0"/>
                </a:moveTo>
                <a:cubicBezTo>
                  <a:pt x="35422" y="0"/>
                  <a:pt x="35287" y="2"/>
                  <a:pt x="35152" y="4"/>
                </a:cubicBezTo>
                <a:cubicBezTo>
                  <a:pt x="25630" y="166"/>
                  <a:pt x="16162" y="2892"/>
                  <a:pt x="8012" y="7818"/>
                </a:cubicBezTo>
                <a:cubicBezTo>
                  <a:pt x="5822" y="9139"/>
                  <a:pt x="3673" y="10673"/>
                  <a:pt x="2288" y="12821"/>
                </a:cubicBezTo>
                <a:cubicBezTo>
                  <a:pt x="0" y="16372"/>
                  <a:pt x="181" y="20938"/>
                  <a:pt x="730" y="25127"/>
                </a:cubicBezTo>
                <a:cubicBezTo>
                  <a:pt x="1511" y="31096"/>
                  <a:pt x="2870" y="36976"/>
                  <a:pt x="4401" y="42800"/>
                </a:cubicBezTo>
                <a:cubicBezTo>
                  <a:pt x="4736" y="44077"/>
                  <a:pt x="5161" y="45468"/>
                  <a:pt x="6272" y="46186"/>
                </a:cubicBezTo>
                <a:cubicBezTo>
                  <a:pt x="6914" y="46600"/>
                  <a:pt x="7678" y="46715"/>
                  <a:pt x="8454" y="46715"/>
                </a:cubicBezTo>
                <a:cubicBezTo>
                  <a:pt x="8843" y="46715"/>
                  <a:pt x="9236" y="46686"/>
                  <a:pt x="9618" y="46651"/>
                </a:cubicBezTo>
                <a:cubicBezTo>
                  <a:pt x="13890" y="46261"/>
                  <a:pt x="18124" y="45457"/>
                  <a:pt x="22239" y="44255"/>
                </a:cubicBezTo>
                <a:cubicBezTo>
                  <a:pt x="22740" y="44109"/>
                  <a:pt x="23277" y="43927"/>
                  <a:pt x="23562" y="43491"/>
                </a:cubicBezTo>
                <a:cubicBezTo>
                  <a:pt x="23791" y="43140"/>
                  <a:pt x="23805" y="42695"/>
                  <a:pt x="23811" y="42276"/>
                </a:cubicBezTo>
                <a:lnTo>
                  <a:pt x="23979" y="31808"/>
                </a:lnTo>
                <a:cubicBezTo>
                  <a:pt x="23995" y="30908"/>
                  <a:pt x="24025" y="29954"/>
                  <a:pt x="24518" y="29200"/>
                </a:cubicBezTo>
                <a:cubicBezTo>
                  <a:pt x="24923" y="28581"/>
                  <a:pt x="25587" y="28187"/>
                  <a:pt x="26246" y="27851"/>
                </a:cubicBezTo>
                <a:cubicBezTo>
                  <a:pt x="32552" y="24646"/>
                  <a:pt x="40050" y="25154"/>
                  <a:pt x="46910" y="23428"/>
                </a:cubicBezTo>
                <a:cubicBezTo>
                  <a:pt x="47364" y="23314"/>
                  <a:pt x="47848" y="23167"/>
                  <a:pt x="48128" y="22792"/>
                </a:cubicBezTo>
                <a:cubicBezTo>
                  <a:pt x="48436" y="22378"/>
                  <a:pt x="48403" y="21811"/>
                  <a:pt x="48351" y="21296"/>
                </a:cubicBezTo>
                <a:cubicBezTo>
                  <a:pt x="47839" y="16193"/>
                  <a:pt x="47101" y="10702"/>
                  <a:pt x="45457" y="5823"/>
                </a:cubicBezTo>
                <a:cubicBezTo>
                  <a:pt x="43930" y="1295"/>
                  <a:pt x="39996" y="0"/>
                  <a:pt x="35556"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186548" y="-824550"/>
            <a:ext cx="3412035" cy="1796414"/>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82614" y="-9489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6175" y="3234775"/>
            <a:ext cx="2785140" cy="2543916"/>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17875" y="4040802"/>
            <a:ext cx="3446818" cy="2466346"/>
          </a:xfrm>
          <a:custGeom>
            <a:avLst/>
            <a:gdLst/>
            <a:ahLst/>
            <a:cxnLst/>
            <a:rect l="l" t="t" r="r" b="b"/>
            <a:pathLst>
              <a:path w="40913" h="29275" extrusionOk="0">
                <a:moveTo>
                  <a:pt x="13796" y="1"/>
                </a:moveTo>
                <a:cubicBezTo>
                  <a:pt x="13006" y="1"/>
                  <a:pt x="12197" y="175"/>
                  <a:pt x="11425" y="366"/>
                </a:cubicBezTo>
                <a:cubicBezTo>
                  <a:pt x="10212" y="663"/>
                  <a:pt x="9006" y="994"/>
                  <a:pt x="7809" y="1356"/>
                </a:cubicBezTo>
                <a:cubicBezTo>
                  <a:pt x="7150" y="1556"/>
                  <a:pt x="6474" y="1776"/>
                  <a:pt x="5955" y="2228"/>
                </a:cubicBezTo>
                <a:cubicBezTo>
                  <a:pt x="5253" y="2838"/>
                  <a:pt x="4942" y="3777"/>
                  <a:pt x="4749" y="4686"/>
                </a:cubicBezTo>
                <a:cubicBezTo>
                  <a:pt x="4150" y="7517"/>
                  <a:pt x="4395" y="10539"/>
                  <a:pt x="3299" y="13216"/>
                </a:cubicBezTo>
                <a:cubicBezTo>
                  <a:pt x="2724" y="14619"/>
                  <a:pt x="1806" y="15856"/>
                  <a:pt x="1155" y="17224"/>
                </a:cubicBezTo>
                <a:cubicBezTo>
                  <a:pt x="535" y="18527"/>
                  <a:pt x="161" y="19945"/>
                  <a:pt x="60" y="21385"/>
                </a:cubicBezTo>
                <a:cubicBezTo>
                  <a:pt x="1" y="22206"/>
                  <a:pt x="36" y="23052"/>
                  <a:pt x="339" y="23818"/>
                </a:cubicBezTo>
                <a:cubicBezTo>
                  <a:pt x="1019" y="25536"/>
                  <a:pt x="2872" y="26464"/>
                  <a:pt x="4635" y="27015"/>
                </a:cubicBezTo>
                <a:cubicBezTo>
                  <a:pt x="7581" y="27935"/>
                  <a:pt x="10680" y="28237"/>
                  <a:pt x="13754" y="28533"/>
                </a:cubicBezTo>
                <a:cubicBezTo>
                  <a:pt x="17608" y="28904"/>
                  <a:pt x="21473" y="29275"/>
                  <a:pt x="25343" y="29275"/>
                </a:cubicBezTo>
                <a:cubicBezTo>
                  <a:pt x="25827" y="29275"/>
                  <a:pt x="26310" y="29269"/>
                  <a:pt x="26794" y="29257"/>
                </a:cubicBezTo>
                <a:cubicBezTo>
                  <a:pt x="29653" y="29184"/>
                  <a:pt x="32552" y="28871"/>
                  <a:pt x="35203" y="27794"/>
                </a:cubicBezTo>
                <a:cubicBezTo>
                  <a:pt x="37176" y="26995"/>
                  <a:pt x="40561" y="25158"/>
                  <a:pt x="40815" y="22746"/>
                </a:cubicBezTo>
                <a:cubicBezTo>
                  <a:pt x="40912" y="21816"/>
                  <a:pt x="40538" y="20837"/>
                  <a:pt x="40485" y="19909"/>
                </a:cubicBezTo>
                <a:cubicBezTo>
                  <a:pt x="40392" y="18277"/>
                  <a:pt x="40462" y="16622"/>
                  <a:pt x="40456" y="14988"/>
                </a:cubicBezTo>
                <a:cubicBezTo>
                  <a:pt x="40454" y="14522"/>
                  <a:pt x="40445" y="14028"/>
                  <a:pt x="40190" y="13638"/>
                </a:cubicBezTo>
                <a:cubicBezTo>
                  <a:pt x="39910" y="13205"/>
                  <a:pt x="39394" y="12999"/>
                  <a:pt x="38909" y="12822"/>
                </a:cubicBezTo>
                <a:cubicBezTo>
                  <a:pt x="35688" y="11649"/>
                  <a:pt x="32395" y="10671"/>
                  <a:pt x="29056" y="9895"/>
                </a:cubicBezTo>
                <a:cubicBezTo>
                  <a:pt x="26921" y="9398"/>
                  <a:pt x="24717" y="8965"/>
                  <a:pt x="22848" y="7820"/>
                </a:cubicBezTo>
                <a:cubicBezTo>
                  <a:pt x="20824" y="6579"/>
                  <a:pt x="19374" y="4613"/>
                  <a:pt x="17953" y="2711"/>
                </a:cubicBezTo>
                <a:cubicBezTo>
                  <a:pt x="17219" y="1729"/>
                  <a:pt x="16421" y="705"/>
                  <a:pt x="15280" y="259"/>
                </a:cubicBezTo>
                <a:cubicBezTo>
                  <a:pt x="14803" y="73"/>
                  <a:pt x="14304" y="1"/>
                  <a:pt x="13796"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05072" y="3128785"/>
            <a:ext cx="2829422" cy="2891113"/>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35101" y="2737451"/>
            <a:ext cx="717344" cy="885750"/>
          </a:xfrm>
          <a:custGeom>
            <a:avLst/>
            <a:gdLst/>
            <a:ahLst/>
            <a:cxnLst/>
            <a:rect l="l" t="t" r="r" b="b"/>
            <a:pathLst>
              <a:path w="13762" h="16992" extrusionOk="0">
                <a:moveTo>
                  <a:pt x="10423" y="1"/>
                </a:moveTo>
                <a:cubicBezTo>
                  <a:pt x="7345" y="1"/>
                  <a:pt x="3958" y="1132"/>
                  <a:pt x="1849" y="3490"/>
                </a:cubicBezTo>
                <a:cubicBezTo>
                  <a:pt x="57" y="5491"/>
                  <a:pt x="1" y="8947"/>
                  <a:pt x="1001" y="11322"/>
                </a:cubicBezTo>
                <a:cubicBezTo>
                  <a:pt x="2214" y="14205"/>
                  <a:pt x="5335" y="15317"/>
                  <a:pt x="8132" y="16095"/>
                </a:cubicBezTo>
                <a:cubicBezTo>
                  <a:pt x="8922" y="16314"/>
                  <a:pt x="10706" y="16992"/>
                  <a:pt x="12070" y="16992"/>
                </a:cubicBezTo>
                <a:cubicBezTo>
                  <a:pt x="12825" y="16992"/>
                  <a:pt x="13452" y="16784"/>
                  <a:pt x="13710" y="16177"/>
                </a:cubicBezTo>
                <a:cubicBezTo>
                  <a:pt x="13762" y="16056"/>
                  <a:pt x="13667" y="15911"/>
                  <a:pt x="13556" y="15911"/>
                </a:cubicBezTo>
                <a:cubicBezTo>
                  <a:pt x="13518" y="15911"/>
                  <a:pt x="13478" y="15928"/>
                  <a:pt x="13441" y="15969"/>
                </a:cubicBezTo>
                <a:lnTo>
                  <a:pt x="13443" y="15969"/>
                </a:lnTo>
                <a:cubicBezTo>
                  <a:pt x="13176" y="16270"/>
                  <a:pt x="12730" y="16384"/>
                  <a:pt x="12199" y="16384"/>
                </a:cubicBezTo>
                <a:cubicBezTo>
                  <a:pt x="10809" y="16384"/>
                  <a:pt x="8839" y="15602"/>
                  <a:pt x="7994" y="15356"/>
                </a:cubicBezTo>
                <a:cubicBezTo>
                  <a:pt x="5342" y="14582"/>
                  <a:pt x="2434" y="13493"/>
                  <a:pt x="1471" y="10644"/>
                </a:cubicBezTo>
                <a:cubicBezTo>
                  <a:pt x="679" y="8307"/>
                  <a:pt x="903" y="5203"/>
                  <a:pt x="2841" y="3493"/>
                </a:cubicBezTo>
                <a:cubicBezTo>
                  <a:pt x="3834" y="2616"/>
                  <a:pt x="5130" y="1925"/>
                  <a:pt x="6339" y="1403"/>
                </a:cubicBezTo>
                <a:cubicBezTo>
                  <a:pt x="7763" y="788"/>
                  <a:pt x="9296" y="797"/>
                  <a:pt x="10743" y="282"/>
                </a:cubicBezTo>
                <a:cubicBezTo>
                  <a:pt x="10888" y="230"/>
                  <a:pt x="10870" y="9"/>
                  <a:pt x="10705" y="4"/>
                </a:cubicBezTo>
                <a:cubicBezTo>
                  <a:pt x="10611" y="2"/>
                  <a:pt x="10517" y="1"/>
                  <a:pt x="10423"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360599" y="-157600"/>
            <a:ext cx="1309701" cy="1403708"/>
          </a:xfrm>
          <a:custGeom>
            <a:avLst/>
            <a:gdLst/>
            <a:ahLst/>
            <a:cxnLst/>
            <a:rect l="l" t="t" r="r" b="b"/>
            <a:pathLst>
              <a:path w="14336" h="15365" extrusionOk="0">
                <a:moveTo>
                  <a:pt x="10223" y="0"/>
                </a:moveTo>
                <a:cubicBezTo>
                  <a:pt x="6880" y="0"/>
                  <a:pt x="2389" y="4711"/>
                  <a:pt x="1176" y="7258"/>
                </a:cubicBezTo>
                <a:cubicBezTo>
                  <a:pt x="440" y="8802"/>
                  <a:pt x="0" y="10616"/>
                  <a:pt x="602" y="12217"/>
                </a:cubicBezTo>
                <a:cubicBezTo>
                  <a:pt x="1358" y="14231"/>
                  <a:pt x="3623" y="15365"/>
                  <a:pt x="5779" y="15365"/>
                </a:cubicBezTo>
                <a:cubicBezTo>
                  <a:pt x="5827" y="15365"/>
                  <a:pt x="5875" y="15364"/>
                  <a:pt x="5923" y="15363"/>
                </a:cubicBezTo>
                <a:cubicBezTo>
                  <a:pt x="8746" y="15298"/>
                  <a:pt x="11408" y="13534"/>
                  <a:pt x="12795" y="11071"/>
                </a:cubicBezTo>
                <a:cubicBezTo>
                  <a:pt x="14180" y="8609"/>
                  <a:pt x="14336" y="5548"/>
                  <a:pt x="13454" y="2863"/>
                </a:cubicBezTo>
                <a:cubicBezTo>
                  <a:pt x="12776" y="795"/>
                  <a:pt x="11596" y="0"/>
                  <a:pt x="10223"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2336" y="3775200"/>
            <a:ext cx="1240489" cy="1598284"/>
          </a:xfrm>
          <a:custGeom>
            <a:avLst/>
            <a:gdLst/>
            <a:ahLst/>
            <a:cxnLst/>
            <a:rect l="l" t="t" r="r" b="b"/>
            <a:pathLst>
              <a:path w="9608" h="12379" extrusionOk="0">
                <a:moveTo>
                  <a:pt x="5709" y="0"/>
                </a:moveTo>
                <a:cubicBezTo>
                  <a:pt x="4908" y="0"/>
                  <a:pt x="4136" y="377"/>
                  <a:pt x="3587" y="1297"/>
                </a:cubicBezTo>
                <a:cubicBezTo>
                  <a:pt x="2128" y="3743"/>
                  <a:pt x="186" y="5885"/>
                  <a:pt x="52" y="8894"/>
                </a:cubicBezTo>
                <a:cubicBezTo>
                  <a:pt x="1" y="10025"/>
                  <a:pt x="243" y="11291"/>
                  <a:pt x="1160" y="11953"/>
                </a:cubicBezTo>
                <a:cubicBezTo>
                  <a:pt x="1576" y="12253"/>
                  <a:pt x="2057" y="12378"/>
                  <a:pt x="2557" y="12378"/>
                </a:cubicBezTo>
                <a:cubicBezTo>
                  <a:pt x="3428" y="12378"/>
                  <a:pt x="4356" y="11999"/>
                  <a:pt x="5102" y="11507"/>
                </a:cubicBezTo>
                <a:cubicBezTo>
                  <a:pt x="6768" y="10410"/>
                  <a:pt x="8092" y="8802"/>
                  <a:pt x="8848" y="6957"/>
                </a:cubicBezTo>
                <a:cubicBezTo>
                  <a:pt x="9353" y="5725"/>
                  <a:pt x="9608" y="4349"/>
                  <a:pt x="9311" y="3051"/>
                </a:cubicBezTo>
                <a:cubicBezTo>
                  <a:pt x="8939" y="1425"/>
                  <a:pt x="7267" y="0"/>
                  <a:pt x="5709"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667575" y="3984975"/>
            <a:ext cx="2083678" cy="2034919"/>
          </a:xfrm>
          <a:custGeom>
            <a:avLst/>
            <a:gdLst/>
            <a:ahLst/>
            <a:cxnLst/>
            <a:rect l="l" t="t" r="r" b="b"/>
            <a:pathLst>
              <a:path w="42863" h="41860" extrusionOk="0">
                <a:moveTo>
                  <a:pt x="8175" y="0"/>
                </a:moveTo>
                <a:cubicBezTo>
                  <a:pt x="5494" y="0"/>
                  <a:pt x="2851" y="450"/>
                  <a:pt x="155" y="472"/>
                </a:cubicBezTo>
                <a:cubicBezTo>
                  <a:pt x="36" y="472"/>
                  <a:pt x="0" y="664"/>
                  <a:pt x="125" y="688"/>
                </a:cubicBezTo>
                <a:cubicBezTo>
                  <a:pt x="813" y="813"/>
                  <a:pt x="1498" y="859"/>
                  <a:pt x="2181" y="859"/>
                </a:cubicBezTo>
                <a:cubicBezTo>
                  <a:pt x="4038" y="859"/>
                  <a:pt x="5886" y="521"/>
                  <a:pt x="7758" y="521"/>
                </a:cubicBezTo>
                <a:cubicBezTo>
                  <a:pt x="7833" y="521"/>
                  <a:pt x="7909" y="521"/>
                  <a:pt x="7984" y="523"/>
                </a:cubicBezTo>
                <a:cubicBezTo>
                  <a:pt x="10493" y="561"/>
                  <a:pt x="13189" y="873"/>
                  <a:pt x="15549" y="1758"/>
                </a:cubicBezTo>
                <a:cubicBezTo>
                  <a:pt x="17871" y="2628"/>
                  <a:pt x="19500" y="4199"/>
                  <a:pt x="20378" y="6521"/>
                </a:cubicBezTo>
                <a:cubicBezTo>
                  <a:pt x="21067" y="8343"/>
                  <a:pt x="21325" y="10293"/>
                  <a:pt x="21703" y="12193"/>
                </a:cubicBezTo>
                <a:cubicBezTo>
                  <a:pt x="22029" y="13823"/>
                  <a:pt x="22367" y="15489"/>
                  <a:pt x="23502" y="16769"/>
                </a:cubicBezTo>
                <a:cubicBezTo>
                  <a:pt x="24616" y="18023"/>
                  <a:pt x="26177" y="18797"/>
                  <a:pt x="27719" y="19388"/>
                </a:cubicBezTo>
                <a:cubicBezTo>
                  <a:pt x="29432" y="20044"/>
                  <a:pt x="31222" y="20461"/>
                  <a:pt x="32985" y="20953"/>
                </a:cubicBezTo>
                <a:cubicBezTo>
                  <a:pt x="35339" y="21611"/>
                  <a:pt x="37898" y="22211"/>
                  <a:pt x="39326" y="24382"/>
                </a:cubicBezTo>
                <a:cubicBezTo>
                  <a:pt x="40840" y="26685"/>
                  <a:pt x="40895" y="29636"/>
                  <a:pt x="41296" y="32274"/>
                </a:cubicBezTo>
                <a:cubicBezTo>
                  <a:pt x="41781" y="35456"/>
                  <a:pt x="42133" y="38564"/>
                  <a:pt x="42210" y="41781"/>
                </a:cubicBezTo>
                <a:cubicBezTo>
                  <a:pt x="42210" y="41830"/>
                  <a:pt x="42255" y="41860"/>
                  <a:pt x="42297" y="41860"/>
                </a:cubicBezTo>
                <a:cubicBezTo>
                  <a:pt x="42329" y="41860"/>
                  <a:pt x="42360" y="41842"/>
                  <a:pt x="42367" y="41801"/>
                </a:cubicBezTo>
                <a:cubicBezTo>
                  <a:pt x="42863" y="39254"/>
                  <a:pt x="42435" y="36546"/>
                  <a:pt x="42078" y="34007"/>
                </a:cubicBezTo>
                <a:cubicBezTo>
                  <a:pt x="41723" y="31471"/>
                  <a:pt x="41589" y="28771"/>
                  <a:pt x="40824" y="26315"/>
                </a:cubicBezTo>
                <a:cubicBezTo>
                  <a:pt x="40153" y="24161"/>
                  <a:pt x="38849" y="22513"/>
                  <a:pt x="36776" y="21586"/>
                </a:cubicBezTo>
                <a:cubicBezTo>
                  <a:pt x="34950" y="20768"/>
                  <a:pt x="32935" y="20356"/>
                  <a:pt x="31011" y="19827"/>
                </a:cubicBezTo>
                <a:cubicBezTo>
                  <a:pt x="29050" y="19289"/>
                  <a:pt x="27025" y="18698"/>
                  <a:pt x="25315" y="17563"/>
                </a:cubicBezTo>
                <a:cubicBezTo>
                  <a:pt x="23396" y="16288"/>
                  <a:pt x="22771" y="14503"/>
                  <a:pt x="22328" y="12336"/>
                </a:cubicBezTo>
                <a:cubicBezTo>
                  <a:pt x="21585" y="8686"/>
                  <a:pt x="21204" y="4423"/>
                  <a:pt x="17776" y="2205"/>
                </a:cubicBezTo>
                <a:cubicBezTo>
                  <a:pt x="15486" y="720"/>
                  <a:pt x="12642" y="319"/>
                  <a:pt x="9980" y="77"/>
                </a:cubicBezTo>
                <a:cubicBezTo>
                  <a:pt x="9376" y="23"/>
                  <a:pt x="8774" y="0"/>
                  <a:pt x="8175" y="0"/>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23425" y="-240775"/>
            <a:ext cx="2673677" cy="1212661"/>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92350" y="180175"/>
            <a:ext cx="1478467" cy="1350415"/>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6"/>
        <p:cNvGrpSpPr/>
        <p:nvPr/>
      </p:nvGrpSpPr>
      <p:grpSpPr>
        <a:xfrm>
          <a:off x="0" y="0"/>
          <a:ext cx="0" cy="0"/>
          <a:chOff x="0" y="0"/>
          <a:chExt cx="0" cy="0"/>
        </a:xfrm>
      </p:grpSpPr>
      <p:sp>
        <p:nvSpPr>
          <p:cNvPr id="107" name="Google Shape;107;p13"/>
          <p:cNvSpPr txBox="1">
            <a:spLocks noGrp="1"/>
          </p:cNvSpPr>
          <p:nvPr>
            <p:ph type="subTitle" idx="1"/>
          </p:nvPr>
        </p:nvSpPr>
        <p:spPr>
          <a:xfrm>
            <a:off x="764950" y="4039700"/>
            <a:ext cx="24324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08" name="Google Shape;108;p13"/>
          <p:cNvSpPr txBox="1">
            <a:spLocks noGrp="1"/>
          </p:cNvSpPr>
          <p:nvPr>
            <p:ph type="title" hasCustomPrompt="1"/>
          </p:nvPr>
        </p:nvSpPr>
        <p:spPr>
          <a:xfrm>
            <a:off x="1592500" y="1607082"/>
            <a:ext cx="7773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09" name="Google Shape;109;p13"/>
          <p:cNvSpPr txBox="1">
            <a:spLocks noGrp="1"/>
          </p:cNvSpPr>
          <p:nvPr>
            <p:ph type="title" idx="2" hasCustomPrompt="1"/>
          </p:nvPr>
        </p:nvSpPr>
        <p:spPr>
          <a:xfrm>
            <a:off x="4182938" y="1607081"/>
            <a:ext cx="7779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10" name="Google Shape;110;p13"/>
          <p:cNvSpPr txBox="1">
            <a:spLocks noGrp="1"/>
          </p:cNvSpPr>
          <p:nvPr>
            <p:ph type="title" idx="3" hasCustomPrompt="1"/>
          </p:nvPr>
        </p:nvSpPr>
        <p:spPr>
          <a:xfrm>
            <a:off x="6774200" y="1607082"/>
            <a:ext cx="7773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11" name="Google Shape;111;p13"/>
          <p:cNvSpPr txBox="1">
            <a:spLocks noGrp="1"/>
          </p:cNvSpPr>
          <p:nvPr>
            <p:ph type="title" idx="4" hasCustomPrompt="1"/>
          </p:nvPr>
        </p:nvSpPr>
        <p:spPr>
          <a:xfrm>
            <a:off x="1592500" y="3247969"/>
            <a:ext cx="777300" cy="57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12" name="Google Shape;112;p13"/>
          <p:cNvSpPr txBox="1">
            <a:spLocks noGrp="1"/>
          </p:cNvSpPr>
          <p:nvPr>
            <p:ph type="title" idx="5" hasCustomPrompt="1"/>
          </p:nvPr>
        </p:nvSpPr>
        <p:spPr>
          <a:xfrm>
            <a:off x="4183763" y="3247970"/>
            <a:ext cx="777300" cy="57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13" name="Google Shape;113;p13"/>
          <p:cNvSpPr txBox="1">
            <a:spLocks noGrp="1"/>
          </p:cNvSpPr>
          <p:nvPr>
            <p:ph type="title" idx="6" hasCustomPrompt="1"/>
          </p:nvPr>
        </p:nvSpPr>
        <p:spPr>
          <a:xfrm>
            <a:off x="6774200" y="3247983"/>
            <a:ext cx="777300" cy="57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Poiret One"/>
              <a:buNone/>
              <a:defRPr sz="3000">
                <a:latin typeface="Poiret One"/>
                <a:ea typeface="Poiret One"/>
                <a:cs typeface="Poiret One"/>
                <a:sym typeface="Poiret One"/>
              </a:defRPr>
            </a:lvl2pPr>
            <a:lvl3pPr lvl="2" rtl="0">
              <a:spcBef>
                <a:spcPts val="0"/>
              </a:spcBef>
              <a:spcAft>
                <a:spcPts val="0"/>
              </a:spcAft>
              <a:buSzPts val="3000"/>
              <a:buFont typeface="Poiret One"/>
              <a:buNone/>
              <a:defRPr sz="3000">
                <a:latin typeface="Poiret One"/>
                <a:ea typeface="Poiret One"/>
                <a:cs typeface="Poiret One"/>
                <a:sym typeface="Poiret One"/>
              </a:defRPr>
            </a:lvl3pPr>
            <a:lvl4pPr lvl="3" rtl="0">
              <a:spcBef>
                <a:spcPts val="0"/>
              </a:spcBef>
              <a:spcAft>
                <a:spcPts val="0"/>
              </a:spcAft>
              <a:buSzPts val="3000"/>
              <a:buFont typeface="Poiret One"/>
              <a:buNone/>
              <a:defRPr sz="3000">
                <a:latin typeface="Poiret One"/>
                <a:ea typeface="Poiret One"/>
                <a:cs typeface="Poiret One"/>
                <a:sym typeface="Poiret One"/>
              </a:defRPr>
            </a:lvl4pPr>
            <a:lvl5pPr lvl="4" rtl="0">
              <a:spcBef>
                <a:spcPts val="0"/>
              </a:spcBef>
              <a:spcAft>
                <a:spcPts val="0"/>
              </a:spcAft>
              <a:buSzPts val="3000"/>
              <a:buFont typeface="Poiret One"/>
              <a:buNone/>
              <a:defRPr sz="3000">
                <a:latin typeface="Poiret One"/>
                <a:ea typeface="Poiret One"/>
                <a:cs typeface="Poiret One"/>
                <a:sym typeface="Poiret One"/>
              </a:defRPr>
            </a:lvl5pPr>
            <a:lvl6pPr lvl="5" rtl="0">
              <a:spcBef>
                <a:spcPts val="0"/>
              </a:spcBef>
              <a:spcAft>
                <a:spcPts val="0"/>
              </a:spcAft>
              <a:buSzPts val="3000"/>
              <a:buFont typeface="Poiret One"/>
              <a:buNone/>
              <a:defRPr sz="3000">
                <a:latin typeface="Poiret One"/>
                <a:ea typeface="Poiret One"/>
                <a:cs typeface="Poiret One"/>
                <a:sym typeface="Poiret One"/>
              </a:defRPr>
            </a:lvl6pPr>
            <a:lvl7pPr lvl="6" rtl="0">
              <a:spcBef>
                <a:spcPts val="0"/>
              </a:spcBef>
              <a:spcAft>
                <a:spcPts val="0"/>
              </a:spcAft>
              <a:buSzPts val="3000"/>
              <a:buFont typeface="Poiret One"/>
              <a:buNone/>
              <a:defRPr sz="3000">
                <a:latin typeface="Poiret One"/>
                <a:ea typeface="Poiret One"/>
                <a:cs typeface="Poiret One"/>
                <a:sym typeface="Poiret One"/>
              </a:defRPr>
            </a:lvl7pPr>
            <a:lvl8pPr lvl="7" rtl="0">
              <a:spcBef>
                <a:spcPts val="0"/>
              </a:spcBef>
              <a:spcAft>
                <a:spcPts val="0"/>
              </a:spcAft>
              <a:buSzPts val="3000"/>
              <a:buFont typeface="Poiret One"/>
              <a:buNone/>
              <a:defRPr sz="3000">
                <a:latin typeface="Poiret One"/>
                <a:ea typeface="Poiret One"/>
                <a:cs typeface="Poiret One"/>
                <a:sym typeface="Poiret One"/>
              </a:defRPr>
            </a:lvl8pPr>
            <a:lvl9pPr lvl="8" rtl="0">
              <a:spcBef>
                <a:spcPts val="0"/>
              </a:spcBef>
              <a:spcAft>
                <a:spcPts val="0"/>
              </a:spcAft>
              <a:buSzPts val="3000"/>
              <a:buFont typeface="Poiret One"/>
              <a:buNone/>
              <a:defRPr sz="3000">
                <a:latin typeface="Poiret One"/>
                <a:ea typeface="Poiret One"/>
                <a:cs typeface="Poiret One"/>
                <a:sym typeface="Poiret One"/>
              </a:defRPr>
            </a:lvl9pPr>
          </a:lstStyle>
          <a:p>
            <a:r>
              <a:t>xx%</a:t>
            </a:r>
          </a:p>
        </p:txBody>
      </p:sp>
      <p:sp>
        <p:nvSpPr>
          <p:cNvPr id="114" name="Google Shape;114;p13"/>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Font typeface="Poiret One"/>
              <a:buNone/>
              <a:defRPr>
                <a:latin typeface="Poiret One"/>
                <a:ea typeface="Poiret One"/>
                <a:cs typeface="Poiret One"/>
                <a:sym typeface="Poiret One"/>
              </a:defRPr>
            </a:lvl2pPr>
            <a:lvl3pPr lvl="2" rtl="0">
              <a:spcBef>
                <a:spcPts val="0"/>
              </a:spcBef>
              <a:spcAft>
                <a:spcPts val="0"/>
              </a:spcAft>
              <a:buSzPts val="3000"/>
              <a:buFont typeface="Poiret One"/>
              <a:buNone/>
              <a:defRPr>
                <a:latin typeface="Poiret One"/>
                <a:ea typeface="Poiret One"/>
                <a:cs typeface="Poiret One"/>
                <a:sym typeface="Poiret One"/>
              </a:defRPr>
            </a:lvl3pPr>
            <a:lvl4pPr lvl="3" rtl="0">
              <a:spcBef>
                <a:spcPts val="0"/>
              </a:spcBef>
              <a:spcAft>
                <a:spcPts val="0"/>
              </a:spcAft>
              <a:buSzPts val="3000"/>
              <a:buFont typeface="Poiret One"/>
              <a:buNone/>
              <a:defRPr>
                <a:latin typeface="Poiret One"/>
                <a:ea typeface="Poiret One"/>
                <a:cs typeface="Poiret One"/>
                <a:sym typeface="Poiret One"/>
              </a:defRPr>
            </a:lvl4pPr>
            <a:lvl5pPr lvl="4" rtl="0">
              <a:spcBef>
                <a:spcPts val="0"/>
              </a:spcBef>
              <a:spcAft>
                <a:spcPts val="0"/>
              </a:spcAft>
              <a:buSzPts val="3000"/>
              <a:buFont typeface="Poiret One"/>
              <a:buNone/>
              <a:defRPr>
                <a:latin typeface="Poiret One"/>
                <a:ea typeface="Poiret One"/>
                <a:cs typeface="Poiret One"/>
                <a:sym typeface="Poiret One"/>
              </a:defRPr>
            </a:lvl5pPr>
            <a:lvl6pPr lvl="5" rtl="0">
              <a:spcBef>
                <a:spcPts val="0"/>
              </a:spcBef>
              <a:spcAft>
                <a:spcPts val="0"/>
              </a:spcAft>
              <a:buSzPts val="3000"/>
              <a:buFont typeface="Poiret One"/>
              <a:buNone/>
              <a:defRPr>
                <a:latin typeface="Poiret One"/>
                <a:ea typeface="Poiret One"/>
                <a:cs typeface="Poiret One"/>
                <a:sym typeface="Poiret One"/>
              </a:defRPr>
            </a:lvl6pPr>
            <a:lvl7pPr lvl="6" rtl="0">
              <a:spcBef>
                <a:spcPts val="0"/>
              </a:spcBef>
              <a:spcAft>
                <a:spcPts val="0"/>
              </a:spcAft>
              <a:buSzPts val="3000"/>
              <a:buFont typeface="Poiret One"/>
              <a:buNone/>
              <a:defRPr>
                <a:latin typeface="Poiret One"/>
                <a:ea typeface="Poiret One"/>
                <a:cs typeface="Poiret One"/>
                <a:sym typeface="Poiret One"/>
              </a:defRPr>
            </a:lvl7pPr>
            <a:lvl8pPr lvl="7" rtl="0">
              <a:spcBef>
                <a:spcPts val="0"/>
              </a:spcBef>
              <a:spcAft>
                <a:spcPts val="0"/>
              </a:spcAft>
              <a:buSzPts val="3000"/>
              <a:buFont typeface="Poiret One"/>
              <a:buNone/>
              <a:defRPr>
                <a:latin typeface="Poiret One"/>
                <a:ea typeface="Poiret One"/>
                <a:cs typeface="Poiret One"/>
                <a:sym typeface="Poiret One"/>
              </a:defRPr>
            </a:lvl8pPr>
            <a:lvl9pPr lvl="8" rtl="0">
              <a:spcBef>
                <a:spcPts val="0"/>
              </a:spcBef>
              <a:spcAft>
                <a:spcPts val="0"/>
              </a:spcAft>
              <a:buSzPts val="3000"/>
              <a:buFont typeface="Poiret One"/>
              <a:buNone/>
              <a:defRPr>
                <a:latin typeface="Poiret One"/>
                <a:ea typeface="Poiret One"/>
                <a:cs typeface="Poiret One"/>
                <a:sym typeface="Poiret One"/>
              </a:defRPr>
            </a:lvl9pPr>
          </a:lstStyle>
          <a:p>
            <a:endParaRPr/>
          </a:p>
        </p:txBody>
      </p:sp>
      <p:sp>
        <p:nvSpPr>
          <p:cNvPr id="115" name="Google Shape;115;p13"/>
          <p:cNvSpPr txBox="1">
            <a:spLocks noGrp="1"/>
          </p:cNvSpPr>
          <p:nvPr>
            <p:ph type="subTitle" idx="8"/>
          </p:nvPr>
        </p:nvSpPr>
        <p:spPr>
          <a:xfrm>
            <a:off x="762850" y="2406550"/>
            <a:ext cx="24324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16" name="Google Shape;116;p13"/>
          <p:cNvSpPr txBox="1">
            <a:spLocks noGrp="1"/>
          </p:cNvSpPr>
          <p:nvPr>
            <p:ph type="subTitle" idx="9"/>
          </p:nvPr>
        </p:nvSpPr>
        <p:spPr>
          <a:xfrm>
            <a:off x="3354488" y="2406550"/>
            <a:ext cx="24324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17" name="Google Shape;117;p13"/>
          <p:cNvSpPr txBox="1">
            <a:spLocks noGrp="1"/>
          </p:cNvSpPr>
          <p:nvPr>
            <p:ph type="subTitle" idx="13"/>
          </p:nvPr>
        </p:nvSpPr>
        <p:spPr>
          <a:xfrm>
            <a:off x="5944550" y="2406550"/>
            <a:ext cx="24345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18" name="Google Shape;118;p13"/>
          <p:cNvSpPr txBox="1">
            <a:spLocks noGrp="1"/>
          </p:cNvSpPr>
          <p:nvPr>
            <p:ph type="subTitle" idx="14"/>
          </p:nvPr>
        </p:nvSpPr>
        <p:spPr>
          <a:xfrm>
            <a:off x="3355013" y="4039700"/>
            <a:ext cx="24324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19" name="Google Shape;119;p13"/>
          <p:cNvSpPr txBox="1">
            <a:spLocks noGrp="1"/>
          </p:cNvSpPr>
          <p:nvPr>
            <p:ph type="subTitle" idx="15"/>
          </p:nvPr>
        </p:nvSpPr>
        <p:spPr>
          <a:xfrm>
            <a:off x="5945600" y="4039700"/>
            <a:ext cx="2432400" cy="492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120" name="Google Shape;120;p13"/>
          <p:cNvSpPr/>
          <p:nvPr/>
        </p:nvSpPr>
        <p:spPr>
          <a:xfrm rot="10800000">
            <a:off x="-755570" y="-602799"/>
            <a:ext cx="1978070" cy="2021199"/>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218425" y="-481075"/>
            <a:ext cx="1417652" cy="2424899"/>
          </a:xfrm>
          <a:custGeom>
            <a:avLst/>
            <a:gdLst/>
            <a:ahLst/>
            <a:cxnLst/>
            <a:rect l="l" t="t" r="r" b="b"/>
            <a:pathLst>
              <a:path w="28021" h="47930" extrusionOk="0">
                <a:moveTo>
                  <a:pt x="11140" y="0"/>
                </a:moveTo>
                <a:cubicBezTo>
                  <a:pt x="10515" y="0"/>
                  <a:pt x="9892" y="51"/>
                  <a:pt x="9276" y="158"/>
                </a:cubicBezTo>
                <a:cubicBezTo>
                  <a:pt x="7097" y="534"/>
                  <a:pt x="3568" y="1554"/>
                  <a:pt x="2707" y="3828"/>
                </a:cubicBezTo>
                <a:cubicBezTo>
                  <a:pt x="1972" y="5768"/>
                  <a:pt x="1290" y="7741"/>
                  <a:pt x="881" y="9780"/>
                </a:cubicBezTo>
                <a:cubicBezTo>
                  <a:pt x="1" y="14183"/>
                  <a:pt x="145" y="18757"/>
                  <a:pt x="893" y="23167"/>
                </a:cubicBezTo>
                <a:cubicBezTo>
                  <a:pt x="1267" y="25371"/>
                  <a:pt x="1993" y="27829"/>
                  <a:pt x="3998" y="28820"/>
                </a:cubicBezTo>
                <a:cubicBezTo>
                  <a:pt x="5792" y="29705"/>
                  <a:pt x="8354" y="29271"/>
                  <a:pt x="9467" y="30933"/>
                </a:cubicBezTo>
                <a:cubicBezTo>
                  <a:pt x="10128" y="31919"/>
                  <a:pt x="9934" y="33219"/>
                  <a:pt x="9779" y="34398"/>
                </a:cubicBezTo>
                <a:cubicBezTo>
                  <a:pt x="9451" y="36886"/>
                  <a:pt x="9420" y="39466"/>
                  <a:pt x="10183" y="41859"/>
                </a:cubicBezTo>
                <a:cubicBezTo>
                  <a:pt x="10946" y="44251"/>
                  <a:pt x="12594" y="46445"/>
                  <a:pt x="14903" y="47433"/>
                </a:cubicBezTo>
                <a:cubicBezTo>
                  <a:pt x="15624" y="47743"/>
                  <a:pt x="16406" y="47929"/>
                  <a:pt x="17188" y="47929"/>
                </a:cubicBezTo>
                <a:cubicBezTo>
                  <a:pt x="17399" y="47929"/>
                  <a:pt x="17609" y="47916"/>
                  <a:pt x="17818" y="47888"/>
                </a:cubicBezTo>
                <a:cubicBezTo>
                  <a:pt x="19480" y="47661"/>
                  <a:pt x="20890" y="46533"/>
                  <a:pt x="21967" y="45248"/>
                </a:cubicBezTo>
                <a:cubicBezTo>
                  <a:pt x="23975" y="42855"/>
                  <a:pt x="25103" y="39845"/>
                  <a:pt x="25903" y="36826"/>
                </a:cubicBezTo>
                <a:cubicBezTo>
                  <a:pt x="27916" y="29211"/>
                  <a:pt x="28020" y="21024"/>
                  <a:pt x="25668" y="13506"/>
                </a:cubicBezTo>
                <a:cubicBezTo>
                  <a:pt x="24298" y="9124"/>
                  <a:pt x="21977" y="4850"/>
                  <a:pt x="18202" y="2238"/>
                </a:cubicBezTo>
                <a:cubicBezTo>
                  <a:pt x="16160" y="824"/>
                  <a:pt x="13642" y="0"/>
                  <a:pt x="11140"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1095075" y="-67562"/>
            <a:ext cx="2657076" cy="1205132"/>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8456350" y="-188575"/>
            <a:ext cx="1104075" cy="1008450"/>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rot="5400000" flipH="1">
            <a:off x="-1022275" y="3954025"/>
            <a:ext cx="2785140" cy="2543916"/>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4499952" flipH="1">
            <a:off x="7369651" y="3791997"/>
            <a:ext cx="2829396" cy="2891087"/>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22"/>
          <p:cNvSpPr txBox="1">
            <a:spLocks noGrp="1"/>
          </p:cNvSpPr>
          <p:nvPr>
            <p:ph type="subTitle" idx="1"/>
          </p:nvPr>
        </p:nvSpPr>
        <p:spPr>
          <a:xfrm>
            <a:off x="851725" y="2056113"/>
            <a:ext cx="22404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2"/>
          <p:cNvSpPr txBox="1">
            <a:spLocks noGrp="1"/>
          </p:cNvSpPr>
          <p:nvPr>
            <p:ph type="subTitle" idx="2"/>
          </p:nvPr>
        </p:nvSpPr>
        <p:spPr>
          <a:xfrm>
            <a:off x="3460413" y="2056113"/>
            <a:ext cx="22404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2"/>
          <p:cNvSpPr txBox="1">
            <a:spLocks noGrp="1"/>
          </p:cNvSpPr>
          <p:nvPr>
            <p:ph type="subTitle" idx="3"/>
          </p:nvPr>
        </p:nvSpPr>
        <p:spPr>
          <a:xfrm>
            <a:off x="6069100" y="2056113"/>
            <a:ext cx="22404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2"/>
          <p:cNvSpPr txBox="1">
            <a:spLocks noGrp="1"/>
          </p:cNvSpPr>
          <p:nvPr>
            <p:ph type="subTitle" idx="4"/>
          </p:nvPr>
        </p:nvSpPr>
        <p:spPr>
          <a:xfrm>
            <a:off x="834200" y="3401413"/>
            <a:ext cx="22398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2"/>
          <p:cNvSpPr txBox="1">
            <a:spLocks noGrp="1"/>
          </p:cNvSpPr>
          <p:nvPr>
            <p:ph type="subTitle" idx="5"/>
          </p:nvPr>
        </p:nvSpPr>
        <p:spPr>
          <a:xfrm>
            <a:off x="3451650" y="3401413"/>
            <a:ext cx="22398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2"/>
          <p:cNvSpPr txBox="1">
            <a:spLocks noGrp="1"/>
          </p:cNvSpPr>
          <p:nvPr>
            <p:ph type="subTitle" idx="6"/>
          </p:nvPr>
        </p:nvSpPr>
        <p:spPr>
          <a:xfrm>
            <a:off x="6069100" y="3401413"/>
            <a:ext cx="22404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2"/>
          <p:cNvSpPr txBox="1">
            <a:spLocks noGrp="1"/>
          </p:cNvSpPr>
          <p:nvPr>
            <p:ph type="subTitle" idx="7"/>
          </p:nvPr>
        </p:nvSpPr>
        <p:spPr>
          <a:xfrm>
            <a:off x="732950" y="1670613"/>
            <a:ext cx="2478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2" name="Google Shape;222;p22"/>
          <p:cNvSpPr txBox="1">
            <a:spLocks noGrp="1"/>
          </p:cNvSpPr>
          <p:nvPr>
            <p:ph type="subTitle" idx="8"/>
          </p:nvPr>
        </p:nvSpPr>
        <p:spPr>
          <a:xfrm>
            <a:off x="3341313" y="1670613"/>
            <a:ext cx="2478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3" name="Google Shape;223;p22"/>
          <p:cNvSpPr txBox="1">
            <a:spLocks noGrp="1"/>
          </p:cNvSpPr>
          <p:nvPr>
            <p:ph type="subTitle" idx="9"/>
          </p:nvPr>
        </p:nvSpPr>
        <p:spPr>
          <a:xfrm>
            <a:off x="5949700" y="1670625"/>
            <a:ext cx="24792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4" name="Google Shape;224;p22"/>
          <p:cNvSpPr txBox="1">
            <a:spLocks noGrp="1"/>
          </p:cNvSpPr>
          <p:nvPr>
            <p:ph type="subTitle" idx="13"/>
          </p:nvPr>
        </p:nvSpPr>
        <p:spPr>
          <a:xfrm>
            <a:off x="715100" y="3015937"/>
            <a:ext cx="2478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5" name="Google Shape;225;p22"/>
          <p:cNvSpPr txBox="1">
            <a:spLocks noGrp="1"/>
          </p:cNvSpPr>
          <p:nvPr>
            <p:ph type="subTitle" idx="14"/>
          </p:nvPr>
        </p:nvSpPr>
        <p:spPr>
          <a:xfrm>
            <a:off x="3332700" y="3015937"/>
            <a:ext cx="2478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6" name="Google Shape;226;p22"/>
          <p:cNvSpPr txBox="1">
            <a:spLocks noGrp="1"/>
          </p:cNvSpPr>
          <p:nvPr>
            <p:ph type="subTitle" idx="15"/>
          </p:nvPr>
        </p:nvSpPr>
        <p:spPr>
          <a:xfrm>
            <a:off x="5950300" y="3015925"/>
            <a:ext cx="2478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oiret One"/>
              <a:buNone/>
              <a:defRPr sz="2000" b="1">
                <a:solidFill>
                  <a:schemeClr val="dk1"/>
                </a:solidFill>
                <a:latin typeface="Poiret One"/>
                <a:ea typeface="Poiret One"/>
                <a:cs typeface="Poiret One"/>
                <a:sym typeface="Poiret One"/>
              </a:defRPr>
            </a:lvl1pPr>
            <a:lvl2pPr lvl="1"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2pPr>
            <a:lvl3pPr lvl="2"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3pPr>
            <a:lvl4pPr lvl="3"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4pPr>
            <a:lvl5pPr lvl="4"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5pPr>
            <a:lvl6pPr lvl="5"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6pPr>
            <a:lvl7pPr lvl="6"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7pPr>
            <a:lvl8pPr lvl="7"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8pPr>
            <a:lvl9pPr lvl="8" algn="ctr" rtl="0">
              <a:lnSpc>
                <a:spcPct val="100000"/>
              </a:lnSpc>
              <a:spcBef>
                <a:spcPts val="0"/>
              </a:spcBef>
              <a:spcAft>
                <a:spcPts val="0"/>
              </a:spcAft>
              <a:buClr>
                <a:schemeClr val="dk1"/>
              </a:buClr>
              <a:buSzPts val="2400"/>
              <a:buFont typeface="Poiret One"/>
              <a:buNone/>
              <a:defRPr sz="2400">
                <a:solidFill>
                  <a:schemeClr val="dk1"/>
                </a:solidFill>
                <a:latin typeface="Poiret One"/>
                <a:ea typeface="Poiret One"/>
                <a:cs typeface="Poiret One"/>
                <a:sym typeface="Poiret One"/>
              </a:defRPr>
            </a:lvl9pPr>
          </a:lstStyle>
          <a:p>
            <a:endParaRPr/>
          </a:p>
        </p:txBody>
      </p:sp>
      <p:sp>
        <p:nvSpPr>
          <p:cNvPr id="227" name="Google Shape;227;p22"/>
          <p:cNvSpPr/>
          <p:nvPr/>
        </p:nvSpPr>
        <p:spPr>
          <a:xfrm>
            <a:off x="8132369" y="-9489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rot="10800000" flipH="1">
            <a:off x="-774944" y="-948900"/>
            <a:ext cx="2785140" cy="2543916"/>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flipH="1">
            <a:off x="-732607" y="-53625"/>
            <a:ext cx="2083678" cy="2034919"/>
          </a:xfrm>
          <a:custGeom>
            <a:avLst/>
            <a:gdLst/>
            <a:ahLst/>
            <a:cxnLst/>
            <a:rect l="l" t="t" r="r" b="b"/>
            <a:pathLst>
              <a:path w="42863" h="41860" extrusionOk="0">
                <a:moveTo>
                  <a:pt x="8175" y="0"/>
                </a:moveTo>
                <a:cubicBezTo>
                  <a:pt x="5494" y="0"/>
                  <a:pt x="2851" y="450"/>
                  <a:pt x="155" y="472"/>
                </a:cubicBezTo>
                <a:cubicBezTo>
                  <a:pt x="36" y="472"/>
                  <a:pt x="0" y="664"/>
                  <a:pt x="125" y="688"/>
                </a:cubicBezTo>
                <a:cubicBezTo>
                  <a:pt x="813" y="813"/>
                  <a:pt x="1498" y="859"/>
                  <a:pt x="2181" y="859"/>
                </a:cubicBezTo>
                <a:cubicBezTo>
                  <a:pt x="4038" y="859"/>
                  <a:pt x="5886" y="521"/>
                  <a:pt x="7758" y="521"/>
                </a:cubicBezTo>
                <a:cubicBezTo>
                  <a:pt x="7833" y="521"/>
                  <a:pt x="7909" y="521"/>
                  <a:pt x="7984" y="523"/>
                </a:cubicBezTo>
                <a:cubicBezTo>
                  <a:pt x="10493" y="561"/>
                  <a:pt x="13189" y="873"/>
                  <a:pt x="15549" y="1758"/>
                </a:cubicBezTo>
                <a:cubicBezTo>
                  <a:pt x="17871" y="2628"/>
                  <a:pt x="19500" y="4199"/>
                  <a:pt x="20378" y="6521"/>
                </a:cubicBezTo>
                <a:cubicBezTo>
                  <a:pt x="21067" y="8343"/>
                  <a:pt x="21325" y="10293"/>
                  <a:pt x="21703" y="12193"/>
                </a:cubicBezTo>
                <a:cubicBezTo>
                  <a:pt x="22029" y="13823"/>
                  <a:pt x="22367" y="15489"/>
                  <a:pt x="23502" y="16769"/>
                </a:cubicBezTo>
                <a:cubicBezTo>
                  <a:pt x="24616" y="18023"/>
                  <a:pt x="26177" y="18797"/>
                  <a:pt x="27719" y="19388"/>
                </a:cubicBezTo>
                <a:cubicBezTo>
                  <a:pt x="29432" y="20044"/>
                  <a:pt x="31222" y="20461"/>
                  <a:pt x="32985" y="20953"/>
                </a:cubicBezTo>
                <a:cubicBezTo>
                  <a:pt x="35339" y="21611"/>
                  <a:pt x="37898" y="22211"/>
                  <a:pt x="39326" y="24382"/>
                </a:cubicBezTo>
                <a:cubicBezTo>
                  <a:pt x="40840" y="26685"/>
                  <a:pt x="40895" y="29636"/>
                  <a:pt x="41296" y="32274"/>
                </a:cubicBezTo>
                <a:cubicBezTo>
                  <a:pt x="41781" y="35456"/>
                  <a:pt x="42133" y="38564"/>
                  <a:pt x="42210" y="41781"/>
                </a:cubicBezTo>
                <a:cubicBezTo>
                  <a:pt x="42210" y="41830"/>
                  <a:pt x="42255" y="41860"/>
                  <a:pt x="42297" y="41860"/>
                </a:cubicBezTo>
                <a:cubicBezTo>
                  <a:pt x="42329" y="41860"/>
                  <a:pt x="42360" y="41842"/>
                  <a:pt x="42367" y="41801"/>
                </a:cubicBezTo>
                <a:cubicBezTo>
                  <a:pt x="42863" y="39254"/>
                  <a:pt x="42435" y="36546"/>
                  <a:pt x="42078" y="34007"/>
                </a:cubicBezTo>
                <a:cubicBezTo>
                  <a:pt x="41723" y="31471"/>
                  <a:pt x="41589" y="28771"/>
                  <a:pt x="40824" y="26315"/>
                </a:cubicBezTo>
                <a:cubicBezTo>
                  <a:pt x="40153" y="24161"/>
                  <a:pt x="38849" y="22513"/>
                  <a:pt x="36776" y="21586"/>
                </a:cubicBezTo>
                <a:cubicBezTo>
                  <a:pt x="34950" y="20768"/>
                  <a:pt x="32935" y="20356"/>
                  <a:pt x="31011" y="19827"/>
                </a:cubicBezTo>
                <a:cubicBezTo>
                  <a:pt x="29050" y="19289"/>
                  <a:pt x="27025" y="18698"/>
                  <a:pt x="25315" y="17563"/>
                </a:cubicBezTo>
                <a:cubicBezTo>
                  <a:pt x="23396" y="16288"/>
                  <a:pt x="22771" y="14503"/>
                  <a:pt x="22328" y="12336"/>
                </a:cubicBezTo>
                <a:cubicBezTo>
                  <a:pt x="21585" y="8686"/>
                  <a:pt x="21204" y="4423"/>
                  <a:pt x="17776" y="2205"/>
                </a:cubicBezTo>
                <a:cubicBezTo>
                  <a:pt x="15486" y="720"/>
                  <a:pt x="12642" y="319"/>
                  <a:pt x="9980" y="77"/>
                </a:cubicBezTo>
                <a:cubicBezTo>
                  <a:pt x="9376" y="23"/>
                  <a:pt x="8774" y="0"/>
                  <a:pt x="8175" y="0"/>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flipH="1">
            <a:off x="7077694" y="-413025"/>
            <a:ext cx="1837426" cy="967393"/>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10800000">
            <a:off x="2917875" y="4574202"/>
            <a:ext cx="3446818" cy="2466346"/>
          </a:xfrm>
          <a:custGeom>
            <a:avLst/>
            <a:gdLst/>
            <a:ahLst/>
            <a:cxnLst/>
            <a:rect l="l" t="t" r="r" b="b"/>
            <a:pathLst>
              <a:path w="40913" h="29275" extrusionOk="0">
                <a:moveTo>
                  <a:pt x="13796" y="1"/>
                </a:moveTo>
                <a:cubicBezTo>
                  <a:pt x="13006" y="1"/>
                  <a:pt x="12197" y="175"/>
                  <a:pt x="11425" y="366"/>
                </a:cubicBezTo>
                <a:cubicBezTo>
                  <a:pt x="10212" y="663"/>
                  <a:pt x="9006" y="994"/>
                  <a:pt x="7809" y="1356"/>
                </a:cubicBezTo>
                <a:cubicBezTo>
                  <a:pt x="7150" y="1556"/>
                  <a:pt x="6474" y="1776"/>
                  <a:pt x="5955" y="2228"/>
                </a:cubicBezTo>
                <a:cubicBezTo>
                  <a:pt x="5253" y="2838"/>
                  <a:pt x="4942" y="3777"/>
                  <a:pt x="4749" y="4686"/>
                </a:cubicBezTo>
                <a:cubicBezTo>
                  <a:pt x="4150" y="7517"/>
                  <a:pt x="4395" y="10539"/>
                  <a:pt x="3299" y="13216"/>
                </a:cubicBezTo>
                <a:cubicBezTo>
                  <a:pt x="2724" y="14619"/>
                  <a:pt x="1806" y="15856"/>
                  <a:pt x="1155" y="17224"/>
                </a:cubicBezTo>
                <a:cubicBezTo>
                  <a:pt x="535" y="18527"/>
                  <a:pt x="161" y="19945"/>
                  <a:pt x="60" y="21385"/>
                </a:cubicBezTo>
                <a:cubicBezTo>
                  <a:pt x="1" y="22206"/>
                  <a:pt x="36" y="23052"/>
                  <a:pt x="339" y="23818"/>
                </a:cubicBezTo>
                <a:cubicBezTo>
                  <a:pt x="1019" y="25536"/>
                  <a:pt x="2872" y="26464"/>
                  <a:pt x="4635" y="27015"/>
                </a:cubicBezTo>
                <a:cubicBezTo>
                  <a:pt x="7581" y="27935"/>
                  <a:pt x="10680" y="28237"/>
                  <a:pt x="13754" y="28533"/>
                </a:cubicBezTo>
                <a:cubicBezTo>
                  <a:pt x="17608" y="28904"/>
                  <a:pt x="21473" y="29275"/>
                  <a:pt x="25343" y="29275"/>
                </a:cubicBezTo>
                <a:cubicBezTo>
                  <a:pt x="25827" y="29275"/>
                  <a:pt x="26310" y="29269"/>
                  <a:pt x="26794" y="29257"/>
                </a:cubicBezTo>
                <a:cubicBezTo>
                  <a:pt x="29653" y="29184"/>
                  <a:pt x="32552" y="28871"/>
                  <a:pt x="35203" y="27794"/>
                </a:cubicBezTo>
                <a:cubicBezTo>
                  <a:pt x="37176" y="26995"/>
                  <a:pt x="40561" y="25158"/>
                  <a:pt x="40815" y="22746"/>
                </a:cubicBezTo>
                <a:cubicBezTo>
                  <a:pt x="40912" y="21816"/>
                  <a:pt x="40538" y="20837"/>
                  <a:pt x="40485" y="19909"/>
                </a:cubicBezTo>
                <a:cubicBezTo>
                  <a:pt x="40392" y="18277"/>
                  <a:pt x="40462" y="16622"/>
                  <a:pt x="40456" y="14988"/>
                </a:cubicBezTo>
                <a:cubicBezTo>
                  <a:pt x="40454" y="14522"/>
                  <a:pt x="40445" y="14028"/>
                  <a:pt x="40190" y="13638"/>
                </a:cubicBezTo>
                <a:cubicBezTo>
                  <a:pt x="39910" y="13205"/>
                  <a:pt x="39394" y="12999"/>
                  <a:pt x="38909" y="12822"/>
                </a:cubicBezTo>
                <a:cubicBezTo>
                  <a:pt x="35688" y="11649"/>
                  <a:pt x="32395" y="10671"/>
                  <a:pt x="29056" y="9895"/>
                </a:cubicBezTo>
                <a:cubicBezTo>
                  <a:pt x="26921" y="9398"/>
                  <a:pt x="24717" y="8965"/>
                  <a:pt x="22848" y="7820"/>
                </a:cubicBezTo>
                <a:cubicBezTo>
                  <a:pt x="20824" y="6579"/>
                  <a:pt x="19374" y="4613"/>
                  <a:pt x="17953" y="2711"/>
                </a:cubicBezTo>
                <a:cubicBezTo>
                  <a:pt x="17219" y="1729"/>
                  <a:pt x="16421" y="705"/>
                  <a:pt x="15280" y="259"/>
                </a:cubicBezTo>
                <a:cubicBezTo>
                  <a:pt x="14803" y="73"/>
                  <a:pt x="14304" y="1"/>
                  <a:pt x="13796"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rot="-9000032" flipH="1">
            <a:off x="1847365" y="4267643"/>
            <a:ext cx="1542418" cy="1596995"/>
          </a:xfrm>
          <a:custGeom>
            <a:avLst/>
            <a:gdLst/>
            <a:ahLst/>
            <a:cxnLst/>
            <a:rect l="l" t="t" r="r" b="b"/>
            <a:pathLst>
              <a:path w="25492" h="26394" extrusionOk="0">
                <a:moveTo>
                  <a:pt x="12494" y="0"/>
                </a:moveTo>
                <a:cubicBezTo>
                  <a:pt x="8529" y="0"/>
                  <a:pt x="4061" y="947"/>
                  <a:pt x="2055" y="3892"/>
                </a:cubicBezTo>
                <a:cubicBezTo>
                  <a:pt x="0" y="6908"/>
                  <a:pt x="939" y="13672"/>
                  <a:pt x="3261" y="16212"/>
                </a:cubicBezTo>
                <a:cubicBezTo>
                  <a:pt x="4569" y="17640"/>
                  <a:pt x="6458" y="18348"/>
                  <a:pt x="8185" y="19224"/>
                </a:cubicBezTo>
                <a:cubicBezTo>
                  <a:pt x="10189" y="20239"/>
                  <a:pt x="12051" y="21535"/>
                  <a:pt x="13699" y="23062"/>
                </a:cubicBezTo>
                <a:cubicBezTo>
                  <a:pt x="15310" y="24555"/>
                  <a:pt x="17013" y="26393"/>
                  <a:pt x="19185" y="26393"/>
                </a:cubicBezTo>
                <a:cubicBezTo>
                  <a:pt x="19235" y="26393"/>
                  <a:pt x="19285" y="26393"/>
                  <a:pt x="19335" y="26391"/>
                </a:cubicBezTo>
                <a:cubicBezTo>
                  <a:pt x="21387" y="26310"/>
                  <a:pt x="22985" y="24535"/>
                  <a:pt x="23865" y="22679"/>
                </a:cubicBezTo>
                <a:cubicBezTo>
                  <a:pt x="25383" y="19473"/>
                  <a:pt x="25492" y="15790"/>
                  <a:pt x="25330" y="12245"/>
                </a:cubicBezTo>
                <a:cubicBezTo>
                  <a:pt x="25196" y="9300"/>
                  <a:pt x="24824" y="6182"/>
                  <a:pt x="23004" y="3864"/>
                </a:cubicBezTo>
                <a:cubicBezTo>
                  <a:pt x="21510" y="1962"/>
                  <a:pt x="19190" y="839"/>
                  <a:pt x="16815" y="386"/>
                </a:cubicBezTo>
                <a:cubicBezTo>
                  <a:pt x="15581" y="151"/>
                  <a:pt x="14078" y="0"/>
                  <a:pt x="12494"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rot="5400000">
            <a:off x="5903526" y="4623263"/>
            <a:ext cx="717344" cy="885750"/>
          </a:xfrm>
          <a:custGeom>
            <a:avLst/>
            <a:gdLst/>
            <a:ahLst/>
            <a:cxnLst/>
            <a:rect l="l" t="t" r="r" b="b"/>
            <a:pathLst>
              <a:path w="13762" h="16992" extrusionOk="0">
                <a:moveTo>
                  <a:pt x="10423" y="1"/>
                </a:moveTo>
                <a:cubicBezTo>
                  <a:pt x="7345" y="1"/>
                  <a:pt x="3958" y="1132"/>
                  <a:pt x="1849" y="3490"/>
                </a:cubicBezTo>
                <a:cubicBezTo>
                  <a:pt x="57" y="5491"/>
                  <a:pt x="1" y="8947"/>
                  <a:pt x="1001" y="11322"/>
                </a:cubicBezTo>
                <a:cubicBezTo>
                  <a:pt x="2214" y="14205"/>
                  <a:pt x="5335" y="15317"/>
                  <a:pt x="8132" y="16095"/>
                </a:cubicBezTo>
                <a:cubicBezTo>
                  <a:pt x="8922" y="16314"/>
                  <a:pt x="10706" y="16992"/>
                  <a:pt x="12070" y="16992"/>
                </a:cubicBezTo>
                <a:cubicBezTo>
                  <a:pt x="12825" y="16992"/>
                  <a:pt x="13452" y="16784"/>
                  <a:pt x="13710" y="16177"/>
                </a:cubicBezTo>
                <a:cubicBezTo>
                  <a:pt x="13762" y="16056"/>
                  <a:pt x="13667" y="15911"/>
                  <a:pt x="13556" y="15911"/>
                </a:cubicBezTo>
                <a:cubicBezTo>
                  <a:pt x="13518" y="15911"/>
                  <a:pt x="13478" y="15928"/>
                  <a:pt x="13441" y="15969"/>
                </a:cubicBezTo>
                <a:lnTo>
                  <a:pt x="13443" y="15969"/>
                </a:lnTo>
                <a:cubicBezTo>
                  <a:pt x="13176" y="16270"/>
                  <a:pt x="12730" y="16384"/>
                  <a:pt x="12199" y="16384"/>
                </a:cubicBezTo>
                <a:cubicBezTo>
                  <a:pt x="10809" y="16384"/>
                  <a:pt x="8839" y="15602"/>
                  <a:pt x="7994" y="15356"/>
                </a:cubicBezTo>
                <a:cubicBezTo>
                  <a:pt x="5342" y="14582"/>
                  <a:pt x="2434" y="13493"/>
                  <a:pt x="1471" y="10644"/>
                </a:cubicBezTo>
                <a:cubicBezTo>
                  <a:pt x="679" y="8307"/>
                  <a:pt x="903" y="5203"/>
                  <a:pt x="2841" y="3493"/>
                </a:cubicBezTo>
                <a:cubicBezTo>
                  <a:pt x="3834" y="2616"/>
                  <a:pt x="5130" y="1925"/>
                  <a:pt x="6339" y="1403"/>
                </a:cubicBezTo>
                <a:cubicBezTo>
                  <a:pt x="7763" y="788"/>
                  <a:pt x="9296" y="797"/>
                  <a:pt x="10743" y="282"/>
                </a:cubicBezTo>
                <a:cubicBezTo>
                  <a:pt x="10888" y="230"/>
                  <a:pt x="10870" y="9"/>
                  <a:pt x="10705" y="4"/>
                </a:cubicBezTo>
                <a:cubicBezTo>
                  <a:pt x="10611" y="2"/>
                  <a:pt x="10517" y="1"/>
                  <a:pt x="10423"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0"/>
        <p:cNvGrpSpPr/>
        <p:nvPr/>
      </p:nvGrpSpPr>
      <p:grpSpPr>
        <a:xfrm>
          <a:off x="0" y="0"/>
          <a:ext cx="0" cy="0"/>
          <a:chOff x="0" y="0"/>
          <a:chExt cx="0" cy="0"/>
        </a:xfrm>
      </p:grpSpPr>
      <p:sp>
        <p:nvSpPr>
          <p:cNvPr id="271" name="Google Shape;271;p26"/>
          <p:cNvSpPr/>
          <p:nvPr/>
        </p:nvSpPr>
        <p:spPr>
          <a:xfrm>
            <a:off x="-670938" y="-602799"/>
            <a:ext cx="1978070" cy="2021199"/>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flipH="1">
            <a:off x="8043446" y="-8727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9000032" flipH="1">
            <a:off x="712797" y="-898882"/>
            <a:ext cx="1542418" cy="1596995"/>
          </a:xfrm>
          <a:custGeom>
            <a:avLst/>
            <a:gdLst/>
            <a:ahLst/>
            <a:cxnLst/>
            <a:rect l="l" t="t" r="r" b="b"/>
            <a:pathLst>
              <a:path w="25492" h="26394" extrusionOk="0">
                <a:moveTo>
                  <a:pt x="12494" y="0"/>
                </a:moveTo>
                <a:cubicBezTo>
                  <a:pt x="8529" y="0"/>
                  <a:pt x="4061" y="947"/>
                  <a:pt x="2055" y="3892"/>
                </a:cubicBezTo>
                <a:cubicBezTo>
                  <a:pt x="0" y="6908"/>
                  <a:pt x="939" y="13672"/>
                  <a:pt x="3261" y="16212"/>
                </a:cubicBezTo>
                <a:cubicBezTo>
                  <a:pt x="4569" y="17640"/>
                  <a:pt x="6458" y="18348"/>
                  <a:pt x="8185" y="19224"/>
                </a:cubicBezTo>
                <a:cubicBezTo>
                  <a:pt x="10189" y="20239"/>
                  <a:pt x="12051" y="21535"/>
                  <a:pt x="13699" y="23062"/>
                </a:cubicBezTo>
                <a:cubicBezTo>
                  <a:pt x="15310" y="24555"/>
                  <a:pt x="17013" y="26393"/>
                  <a:pt x="19185" y="26393"/>
                </a:cubicBezTo>
                <a:cubicBezTo>
                  <a:pt x="19235" y="26393"/>
                  <a:pt x="19285" y="26393"/>
                  <a:pt x="19335" y="26391"/>
                </a:cubicBezTo>
                <a:cubicBezTo>
                  <a:pt x="21387" y="26310"/>
                  <a:pt x="22985" y="24535"/>
                  <a:pt x="23865" y="22679"/>
                </a:cubicBezTo>
                <a:cubicBezTo>
                  <a:pt x="25383" y="19473"/>
                  <a:pt x="25492" y="15790"/>
                  <a:pt x="25330" y="12245"/>
                </a:cubicBezTo>
                <a:cubicBezTo>
                  <a:pt x="25196" y="9300"/>
                  <a:pt x="24824" y="6182"/>
                  <a:pt x="23004" y="3864"/>
                </a:cubicBezTo>
                <a:cubicBezTo>
                  <a:pt x="21510" y="1962"/>
                  <a:pt x="19190" y="839"/>
                  <a:pt x="16815" y="386"/>
                </a:cubicBezTo>
                <a:cubicBezTo>
                  <a:pt x="15581" y="151"/>
                  <a:pt x="14078" y="0"/>
                  <a:pt x="12494"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8387032" y="-445012"/>
            <a:ext cx="1478467" cy="1350415"/>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8100000" flipH="1">
            <a:off x="2494772" y="4588051"/>
            <a:ext cx="2829454" cy="2891146"/>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10800000" flipH="1">
            <a:off x="4351679" y="4574202"/>
            <a:ext cx="3446818" cy="2466346"/>
          </a:xfrm>
          <a:custGeom>
            <a:avLst/>
            <a:gdLst/>
            <a:ahLst/>
            <a:cxnLst/>
            <a:rect l="l" t="t" r="r" b="b"/>
            <a:pathLst>
              <a:path w="40913" h="29275" extrusionOk="0">
                <a:moveTo>
                  <a:pt x="13796" y="1"/>
                </a:moveTo>
                <a:cubicBezTo>
                  <a:pt x="13006" y="1"/>
                  <a:pt x="12197" y="175"/>
                  <a:pt x="11425" y="366"/>
                </a:cubicBezTo>
                <a:cubicBezTo>
                  <a:pt x="10212" y="663"/>
                  <a:pt x="9006" y="994"/>
                  <a:pt x="7809" y="1356"/>
                </a:cubicBezTo>
                <a:cubicBezTo>
                  <a:pt x="7150" y="1556"/>
                  <a:pt x="6474" y="1776"/>
                  <a:pt x="5955" y="2228"/>
                </a:cubicBezTo>
                <a:cubicBezTo>
                  <a:pt x="5253" y="2838"/>
                  <a:pt x="4942" y="3777"/>
                  <a:pt x="4749" y="4686"/>
                </a:cubicBezTo>
                <a:cubicBezTo>
                  <a:pt x="4150" y="7517"/>
                  <a:pt x="4395" y="10539"/>
                  <a:pt x="3299" y="13216"/>
                </a:cubicBezTo>
                <a:cubicBezTo>
                  <a:pt x="2724" y="14619"/>
                  <a:pt x="1806" y="15856"/>
                  <a:pt x="1155" y="17224"/>
                </a:cubicBezTo>
                <a:cubicBezTo>
                  <a:pt x="535" y="18527"/>
                  <a:pt x="161" y="19945"/>
                  <a:pt x="60" y="21385"/>
                </a:cubicBezTo>
                <a:cubicBezTo>
                  <a:pt x="1" y="22206"/>
                  <a:pt x="36" y="23052"/>
                  <a:pt x="339" y="23818"/>
                </a:cubicBezTo>
                <a:cubicBezTo>
                  <a:pt x="1019" y="25536"/>
                  <a:pt x="2872" y="26464"/>
                  <a:pt x="4635" y="27015"/>
                </a:cubicBezTo>
                <a:cubicBezTo>
                  <a:pt x="7581" y="27935"/>
                  <a:pt x="10680" y="28237"/>
                  <a:pt x="13754" y="28533"/>
                </a:cubicBezTo>
                <a:cubicBezTo>
                  <a:pt x="17608" y="28904"/>
                  <a:pt x="21473" y="29275"/>
                  <a:pt x="25343" y="29275"/>
                </a:cubicBezTo>
                <a:cubicBezTo>
                  <a:pt x="25827" y="29275"/>
                  <a:pt x="26310" y="29269"/>
                  <a:pt x="26794" y="29257"/>
                </a:cubicBezTo>
                <a:cubicBezTo>
                  <a:pt x="29653" y="29184"/>
                  <a:pt x="32552" y="28871"/>
                  <a:pt x="35203" y="27794"/>
                </a:cubicBezTo>
                <a:cubicBezTo>
                  <a:pt x="37176" y="26995"/>
                  <a:pt x="40561" y="25158"/>
                  <a:pt x="40815" y="22746"/>
                </a:cubicBezTo>
                <a:cubicBezTo>
                  <a:pt x="40912" y="21816"/>
                  <a:pt x="40538" y="20837"/>
                  <a:pt x="40485" y="19909"/>
                </a:cubicBezTo>
                <a:cubicBezTo>
                  <a:pt x="40392" y="18277"/>
                  <a:pt x="40462" y="16622"/>
                  <a:pt x="40456" y="14988"/>
                </a:cubicBezTo>
                <a:cubicBezTo>
                  <a:pt x="40454" y="14522"/>
                  <a:pt x="40445" y="14028"/>
                  <a:pt x="40190" y="13638"/>
                </a:cubicBezTo>
                <a:cubicBezTo>
                  <a:pt x="39910" y="13205"/>
                  <a:pt x="39394" y="12999"/>
                  <a:pt x="38909" y="12822"/>
                </a:cubicBezTo>
                <a:cubicBezTo>
                  <a:pt x="35688" y="11649"/>
                  <a:pt x="32395" y="10671"/>
                  <a:pt x="29056" y="9895"/>
                </a:cubicBezTo>
                <a:cubicBezTo>
                  <a:pt x="26921" y="9398"/>
                  <a:pt x="24717" y="8965"/>
                  <a:pt x="22848" y="7820"/>
                </a:cubicBezTo>
                <a:cubicBezTo>
                  <a:pt x="20824" y="6579"/>
                  <a:pt x="19374" y="4613"/>
                  <a:pt x="17953" y="2711"/>
                </a:cubicBezTo>
                <a:cubicBezTo>
                  <a:pt x="17219" y="1729"/>
                  <a:pt x="16421" y="705"/>
                  <a:pt x="15280" y="259"/>
                </a:cubicBezTo>
                <a:cubicBezTo>
                  <a:pt x="14803" y="73"/>
                  <a:pt x="14304" y="1"/>
                  <a:pt x="13796"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flipH="1">
            <a:off x="3110384" y="4647825"/>
            <a:ext cx="2040145" cy="623089"/>
          </a:xfrm>
          <a:custGeom>
            <a:avLst/>
            <a:gdLst/>
            <a:ahLst/>
            <a:cxnLst/>
            <a:rect l="l" t="t" r="r" b="b"/>
            <a:pathLst>
              <a:path w="47578" h="14531" extrusionOk="0">
                <a:moveTo>
                  <a:pt x="12633" y="0"/>
                </a:moveTo>
                <a:cubicBezTo>
                  <a:pt x="11104" y="0"/>
                  <a:pt x="9664" y="731"/>
                  <a:pt x="8483" y="1684"/>
                </a:cubicBezTo>
                <a:cubicBezTo>
                  <a:pt x="6608" y="3199"/>
                  <a:pt x="5054" y="5271"/>
                  <a:pt x="3649" y="7216"/>
                </a:cubicBezTo>
                <a:cubicBezTo>
                  <a:pt x="2067" y="9410"/>
                  <a:pt x="876" y="11818"/>
                  <a:pt x="27" y="14382"/>
                </a:cubicBezTo>
                <a:cubicBezTo>
                  <a:pt x="1" y="14465"/>
                  <a:pt x="78" y="14531"/>
                  <a:pt x="150" y="14531"/>
                </a:cubicBezTo>
                <a:cubicBezTo>
                  <a:pt x="187" y="14531"/>
                  <a:pt x="223" y="14514"/>
                  <a:pt x="242" y="14473"/>
                </a:cubicBezTo>
                <a:cubicBezTo>
                  <a:pt x="2163" y="10470"/>
                  <a:pt x="4351" y="6765"/>
                  <a:pt x="7368" y="3474"/>
                </a:cubicBezTo>
                <a:cubicBezTo>
                  <a:pt x="8726" y="1993"/>
                  <a:pt x="10490" y="503"/>
                  <a:pt x="12598" y="503"/>
                </a:cubicBezTo>
                <a:cubicBezTo>
                  <a:pt x="12692" y="503"/>
                  <a:pt x="12786" y="506"/>
                  <a:pt x="12881" y="512"/>
                </a:cubicBezTo>
                <a:cubicBezTo>
                  <a:pt x="14720" y="627"/>
                  <a:pt x="16186" y="1918"/>
                  <a:pt x="17531" y="3046"/>
                </a:cubicBezTo>
                <a:cubicBezTo>
                  <a:pt x="18626" y="3967"/>
                  <a:pt x="19746" y="4929"/>
                  <a:pt x="21099" y="5449"/>
                </a:cubicBezTo>
                <a:cubicBezTo>
                  <a:pt x="22027" y="5806"/>
                  <a:pt x="23021" y="5928"/>
                  <a:pt x="24027" y="5928"/>
                </a:cubicBezTo>
                <a:cubicBezTo>
                  <a:pt x="25212" y="5928"/>
                  <a:pt x="26414" y="5759"/>
                  <a:pt x="27543" y="5608"/>
                </a:cubicBezTo>
                <a:cubicBezTo>
                  <a:pt x="31619" y="5066"/>
                  <a:pt x="35731" y="4265"/>
                  <a:pt x="39850" y="4146"/>
                </a:cubicBezTo>
                <a:cubicBezTo>
                  <a:pt x="40087" y="4139"/>
                  <a:pt x="40334" y="4134"/>
                  <a:pt x="40586" y="4134"/>
                </a:cubicBezTo>
                <a:cubicBezTo>
                  <a:pt x="42249" y="4134"/>
                  <a:pt x="44168" y="4350"/>
                  <a:pt x="45273" y="5638"/>
                </a:cubicBezTo>
                <a:cubicBezTo>
                  <a:pt x="47060" y="7722"/>
                  <a:pt x="46320" y="11011"/>
                  <a:pt x="46703" y="13515"/>
                </a:cubicBezTo>
                <a:cubicBezTo>
                  <a:pt x="46714" y="13586"/>
                  <a:pt x="46768" y="13618"/>
                  <a:pt x="46826" y="13618"/>
                </a:cubicBezTo>
                <a:cubicBezTo>
                  <a:pt x="46901" y="13618"/>
                  <a:pt x="46982" y="13565"/>
                  <a:pt x="46983" y="13477"/>
                </a:cubicBezTo>
                <a:cubicBezTo>
                  <a:pt x="47045" y="9724"/>
                  <a:pt x="47577" y="4731"/>
                  <a:pt x="42897" y="3770"/>
                </a:cubicBezTo>
                <a:cubicBezTo>
                  <a:pt x="42143" y="3615"/>
                  <a:pt x="41375" y="3557"/>
                  <a:pt x="40604" y="3557"/>
                </a:cubicBezTo>
                <a:cubicBezTo>
                  <a:pt x="39652" y="3557"/>
                  <a:pt x="38697" y="3645"/>
                  <a:pt x="37760" y="3748"/>
                </a:cubicBezTo>
                <a:cubicBezTo>
                  <a:pt x="35423" y="4003"/>
                  <a:pt x="33097" y="4327"/>
                  <a:pt x="30770" y="4654"/>
                </a:cubicBezTo>
                <a:cubicBezTo>
                  <a:pt x="28710" y="4945"/>
                  <a:pt x="26495" y="5422"/>
                  <a:pt x="24352" y="5422"/>
                </a:cubicBezTo>
                <a:cubicBezTo>
                  <a:pt x="23688" y="5422"/>
                  <a:pt x="23031" y="5376"/>
                  <a:pt x="22388" y="5265"/>
                </a:cubicBezTo>
                <a:cubicBezTo>
                  <a:pt x="20364" y="4914"/>
                  <a:pt x="18877" y="3485"/>
                  <a:pt x="17346" y="2228"/>
                </a:cubicBezTo>
                <a:cubicBezTo>
                  <a:pt x="16154" y="1248"/>
                  <a:pt x="14858" y="265"/>
                  <a:pt x="13284" y="45"/>
                </a:cubicBezTo>
                <a:cubicBezTo>
                  <a:pt x="13065" y="15"/>
                  <a:pt x="12848" y="0"/>
                  <a:pt x="12633" y="0"/>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839950" y="3035639"/>
            <a:ext cx="3464100" cy="8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058293" y="1541253"/>
            <a:ext cx="1119600" cy="110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p:nvPr/>
        </p:nvSpPr>
        <p:spPr>
          <a:xfrm flipH="1">
            <a:off x="-699647" y="2395076"/>
            <a:ext cx="3547523" cy="3624872"/>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170738" y="-948900"/>
            <a:ext cx="2236965" cy="27838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104154" y="2623678"/>
            <a:ext cx="3841850" cy="3509103"/>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100" y="-332825"/>
            <a:ext cx="2673677" cy="1212661"/>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6300021">
            <a:off x="6411892" y="-816198"/>
            <a:ext cx="3140173" cy="3115720"/>
          </a:xfrm>
          <a:custGeom>
            <a:avLst/>
            <a:gdLst/>
            <a:ahLst/>
            <a:cxnLst/>
            <a:rect l="l" t="t" r="r" b="b"/>
            <a:pathLst>
              <a:path w="31493" h="31247" extrusionOk="0">
                <a:moveTo>
                  <a:pt x="28575" y="0"/>
                </a:moveTo>
                <a:cubicBezTo>
                  <a:pt x="28437" y="0"/>
                  <a:pt x="28290" y="20"/>
                  <a:pt x="28134" y="62"/>
                </a:cubicBezTo>
                <a:cubicBezTo>
                  <a:pt x="26207" y="585"/>
                  <a:pt x="23950" y="2968"/>
                  <a:pt x="22340" y="4141"/>
                </a:cubicBezTo>
                <a:cubicBezTo>
                  <a:pt x="18316" y="7074"/>
                  <a:pt x="14355" y="10095"/>
                  <a:pt x="10458" y="13197"/>
                </a:cubicBezTo>
                <a:cubicBezTo>
                  <a:pt x="8310" y="14908"/>
                  <a:pt x="6183" y="16645"/>
                  <a:pt x="4075" y="18406"/>
                </a:cubicBezTo>
                <a:cubicBezTo>
                  <a:pt x="2258" y="19924"/>
                  <a:pt x="322" y="21706"/>
                  <a:pt x="103" y="24065"/>
                </a:cubicBezTo>
                <a:cubicBezTo>
                  <a:pt x="1" y="25172"/>
                  <a:pt x="300" y="26270"/>
                  <a:pt x="597" y="27341"/>
                </a:cubicBezTo>
                <a:cubicBezTo>
                  <a:pt x="789" y="28035"/>
                  <a:pt x="981" y="28728"/>
                  <a:pt x="1173" y="29420"/>
                </a:cubicBezTo>
                <a:cubicBezTo>
                  <a:pt x="1267" y="29760"/>
                  <a:pt x="1375" y="30121"/>
                  <a:pt x="1642" y="30349"/>
                </a:cubicBezTo>
                <a:cubicBezTo>
                  <a:pt x="1902" y="30570"/>
                  <a:pt x="2260" y="30624"/>
                  <a:pt x="2597" y="30668"/>
                </a:cubicBezTo>
                <a:cubicBezTo>
                  <a:pt x="5655" y="31054"/>
                  <a:pt x="8738" y="31246"/>
                  <a:pt x="11820" y="31246"/>
                </a:cubicBezTo>
                <a:cubicBezTo>
                  <a:pt x="15268" y="31246"/>
                  <a:pt x="18716" y="31005"/>
                  <a:pt x="22130" y="30523"/>
                </a:cubicBezTo>
                <a:cubicBezTo>
                  <a:pt x="24285" y="30219"/>
                  <a:pt x="26608" y="29719"/>
                  <a:pt x="28015" y="28057"/>
                </a:cubicBezTo>
                <a:cubicBezTo>
                  <a:pt x="28899" y="27012"/>
                  <a:pt x="29292" y="25647"/>
                  <a:pt x="29611" y="24315"/>
                </a:cubicBezTo>
                <a:cubicBezTo>
                  <a:pt x="31168" y="17784"/>
                  <a:pt x="31492" y="10979"/>
                  <a:pt x="30755" y="4304"/>
                </a:cubicBezTo>
                <a:cubicBezTo>
                  <a:pt x="30607" y="2962"/>
                  <a:pt x="30256" y="0"/>
                  <a:pt x="28575"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407096" y="4170151"/>
            <a:ext cx="1567104" cy="1679587"/>
          </a:xfrm>
          <a:custGeom>
            <a:avLst/>
            <a:gdLst/>
            <a:ahLst/>
            <a:cxnLst/>
            <a:rect l="l" t="t" r="r" b="b"/>
            <a:pathLst>
              <a:path w="14336" h="15365" extrusionOk="0">
                <a:moveTo>
                  <a:pt x="10223" y="0"/>
                </a:moveTo>
                <a:cubicBezTo>
                  <a:pt x="6880" y="0"/>
                  <a:pt x="2389" y="4711"/>
                  <a:pt x="1176" y="7258"/>
                </a:cubicBezTo>
                <a:cubicBezTo>
                  <a:pt x="440" y="8802"/>
                  <a:pt x="0" y="10616"/>
                  <a:pt x="602" y="12217"/>
                </a:cubicBezTo>
                <a:cubicBezTo>
                  <a:pt x="1358" y="14231"/>
                  <a:pt x="3623" y="15365"/>
                  <a:pt x="5779" y="15365"/>
                </a:cubicBezTo>
                <a:cubicBezTo>
                  <a:pt x="5827" y="15365"/>
                  <a:pt x="5875" y="15364"/>
                  <a:pt x="5923" y="15363"/>
                </a:cubicBezTo>
                <a:cubicBezTo>
                  <a:pt x="8746" y="15298"/>
                  <a:pt x="11408" y="13534"/>
                  <a:pt x="12795" y="11071"/>
                </a:cubicBezTo>
                <a:cubicBezTo>
                  <a:pt x="14180" y="8609"/>
                  <a:pt x="14336" y="5548"/>
                  <a:pt x="13454" y="2863"/>
                </a:cubicBezTo>
                <a:cubicBezTo>
                  <a:pt x="12776" y="795"/>
                  <a:pt x="11596" y="0"/>
                  <a:pt x="10223"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900009">
            <a:off x="8640977" y="321798"/>
            <a:ext cx="624503" cy="771076"/>
          </a:xfrm>
          <a:custGeom>
            <a:avLst/>
            <a:gdLst/>
            <a:ahLst/>
            <a:cxnLst/>
            <a:rect l="l" t="t" r="r" b="b"/>
            <a:pathLst>
              <a:path w="13762" h="16992" extrusionOk="0">
                <a:moveTo>
                  <a:pt x="10423" y="1"/>
                </a:moveTo>
                <a:cubicBezTo>
                  <a:pt x="7345" y="1"/>
                  <a:pt x="3958" y="1132"/>
                  <a:pt x="1849" y="3490"/>
                </a:cubicBezTo>
                <a:cubicBezTo>
                  <a:pt x="57" y="5491"/>
                  <a:pt x="1" y="8947"/>
                  <a:pt x="1001" y="11322"/>
                </a:cubicBezTo>
                <a:cubicBezTo>
                  <a:pt x="2214" y="14205"/>
                  <a:pt x="5335" y="15317"/>
                  <a:pt x="8132" y="16095"/>
                </a:cubicBezTo>
                <a:cubicBezTo>
                  <a:pt x="8922" y="16314"/>
                  <a:pt x="10706" y="16992"/>
                  <a:pt x="12070" y="16992"/>
                </a:cubicBezTo>
                <a:cubicBezTo>
                  <a:pt x="12825" y="16992"/>
                  <a:pt x="13452" y="16784"/>
                  <a:pt x="13710" y="16177"/>
                </a:cubicBezTo>
                <a:cubicBezTo>
                  <a:pt x="13762" y="16056"/>
                  <a:pt x="13667" y="15911"/>
                  <a:pt x="13556" y="15911"/>
                </a:cubicBezTo>
                <a:cubicBezTo>
                  <a:pt x="13518" y="15911"/>
                  <a:pt x="13478" y="15928"/>
                  <a:pt x="13441" y="15969"/>
                </a:cubicBezTo>
                <a:lnTo>
                  <a:pt x="13443" y="15969"/>
                </a:lnTo>
                <a:cubicBezTo>
                  <a:pt x="13176" y="16270"/>
                  <a:pt x="12730" y="16384"/>
                  <a:pt x="12199" y="16384"/>
                </a:cubicBezTo>
                <a:cubicBezTo>
                  <a:pt x="10809" y="16384"/>
                  <a:pt x="8839" y="15602"/>
                  <a:pt x="7994" y="15356"/>
                </a:cubicBezTo>
                <a:cubicBezTo>
                  <a:pt x="5342" y="14582"/>
                  <a:pt x="2434" y="13493"/>
                  <a:pt x="1471" y="10644"/>
                </a:cubicBezTo>
                <a:cubicBezTo>
                  <a:pt x="679" y="8307"/>
                  <a:pt x="903" y="5203"/>
                  <a:pt x="2841" y="3493"/>
                </a:cubicBezTo>
                <a:cubicBezTo>
                  <a:pt x="3834" y="2616"/>
                  <a:pt x="5130" y="1925"/>
                  <a:pt x="6339" y="1403"/>
                </a:cubicBezTo>
                <a:cubicBezTo>
                  <a:pt x="7763" y="788"/>
                  <a:pt x="9296" y="797"/>
                  <a:pt x="10743" y="282"/>
                </a:cubicBezTo>
                <a:cubicBezTo>
                  <a:pt x="10888" y="230"/>
                  <a:pt x="10870" y="9"/>
                  <a:pt x="10705" y="4"/>
                </a:cubicBezTo>
                <a:cubicBezTo>
                  <a:pt x="10611" y="2"/>
                  <a:pt x="10517" y="1"/>
                  <a:pt x="10423"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8100000">
            <a:off x="7417374" y="3647750"/>
            <a:ext cx="2673678" cy="1212662"/>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Poiret One"/>
                <a:ea typeface="Poiret One"/>
                <a:cs typeface="Poiret One"/>
                <a:sym typeface="Poiret 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subTitle" idx="1"/>
          </p:nvPr>
        </p:nvSpPr>
        <p:spPr>
          <a:xfrm>
            <a:off x="720000" y="1170125"/>
            <a:ext cx="7704000" cy="36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200">
                <a:solidFill>
                  <a:srgbClr val="191919"/>
                </a:solidFill>
                <a:latin typeface="Oxygen"/>
                <a:ea typeface="Oxygen"/>
                <a:cs typeface="Oxygen"/>
                <a:sym typeface="Oxyge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4"/>
          <p:cNvSpPr/>
          <p:nvPr/>
        </p:nvSpPr>
        <p:spPr>
          <a:xfrm flipH="1">
            <a:off x="-774944" y="-9489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0800000">
            <a:off x="7084650" y="-948900"/>
            <a:ext cx="2785140" cy="2543916"/>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515175" y="-129825"/>
            <a:ext cx="2083678" cy="2034919"/>
          </a:xfrm>
          <a:custGeom>
            <a:avLst/>
            <a:gdLst/>
            <a:ahLst/>
            <a:cxnLst/>
            <a:rect l="l" t="t" r="r" b="b"/>
            <a:pathLst>
              <a:path w="42863" h="41860" extrusionOk="0">
                <a:moveTo>
                  <a:pt x="8175" y="0"/>
                </a:moveTo>
                <a:cubicBezTo>
                  <a:pt x="5494" y="0"/>
                  <a:pt x="2851" y="450"/>
                  <a:pt x="155" y="472"/>
                </a:cubicBezTo>
                <a:cubicBezTo>
                  <a:pt x="36" y="472"/>
                  <a:pt x="0" y="664"/>
                  <a:pt x="125" y="688"/>
                </a:cubicBezTo>
                <a:cubicBezTo>
                  <a:pt x="813" y="813"/>
                  <a:pt x="1498" y="859"/>
                  <a:pt x="2181" y="859"/>
                </a:cubicBezTo>
                <a:cubicBezTo>
                  <a:pt x="4038" y="859"/>
                  <a:pt x="5886" y="521"/>
                  <a:pt x="7758" y="521"/>
                </a:cubicBezTo>
                <a:cubicBezTo>
                  <a:pt x="7833" y="521"/>
                  <a:pt x="7909" y="521"/>
                  <a:pt x="7984" y="523"/>
                </a:cubicBezTo>
                <a:cubicBezTo>
                  <a:pt x="10493" y="561"/>
                  <a:pt x="13189" y="873"/>
                  <a:pt x="15549" y="1758"/>
                </a:cubicBezTo>
                <a:cubicBezTo>
                  <a:pt x="17871" y="2628"/>
                  <a:pt x="19500" y="4199"/>
                  <a:pt x="20378" y="6521"/>
                </a:cubicBezTo>
                <a:cubicBezTo>
                  <a:pt x="21067" y="8343"/>
                  <a:pt x="21325" y="10293"/>
                  <a:pt x="21703" y="12193"/>
                </a:cubicBezTo>
                <a:cubicBezTo>
                  <a:pt x="22029" y="13823"/>
                  <a:pt x="22367" y="15489"/>
                  <a:pt x="23502" y="16769"/>
                </a:cubicBezTo>
                <a:cubicBezTo>
                  <a:pt x="24616" y="18023"/>
                  <a:pt x="26177" y="18797"/>
                  <a:pt x="27719" y="19388"/>
                </a:cubicBezTo>
                <a:cubicBezTo>
                  <a:pt x="29432" y="20044"/>
                  <a:pt x="31222" y="20461"/>
                  <a:pt x="32985" y="20953"/>
                </a:cubicBezTo>
                <a:cubicBezTo>
                  <a:pt x="35339" y="21611"/>
                  <a:pt x="37898" y="22211"/>
                  <a:pt x="39326" y="24382"/>
                </a:cubicBezTo>
                <a:cubicBezTo>
                  <a:pt x="40840" y="26685"/>
                  <a:pt x="40895" y="29636"/>
                  <a:pt x="41296" y="32274"/>
                </a:cubicBezTo>
                <a:cubicBezTo>
                  <a:pt x="41781" y="35456"/>
                  <a:pt x="42133" y="38564"/>
                  <a:pt x="42210" y="41781"/>
                </a:cubicBezTo>
                <a:cubicBezTo>
                  <a:pt x="42210" y="41830"/>
                  <a:pt x="42255" y="41860"/>
                  <a:pt x="42297" y="41860"/>
                </a:cubicBezTo>
                <a:cubicBezTo>
                  <a:pt x="42329" y="41860"/>
                  <a:pt x="42360" y="41842"/>
                  <a:pt x="42367" y="41801"/>
                </a:cubicBezTo>
                <a:cubicBezTo>
                  <a:pt x="42863" y="39254"/>
                  <a:pt x="42435" y="36546"/>
                  <a:pt x="42078" y="34007"/>
                </a:cubicBezTo>
                <a:cubicBezTo>
                  <a:pt x="41723" y="31471"/>
                  <a:pt x="41589" y="28771"/>
                  <a:pt x="40824" y="26315"/>
                </a:cubicBezTo>
                <a:cubicBezTo>
                  <a:pt x="40153" y="24161"/>
                  <a:pt x="38849" y="22513"/>
                  <a:pt x="36776" y="21586"/>
                </a:cubicBezTo>
                <a:cubicBezTo>
                  <a:pt x="34950" y="20768"/>
                  <a:pt x="32935" y="20356"/>
                  <a:pt x="31011" y="19827"/>
                </a:cubicBezTo>
                <a:cubicBezTo>
                  <a:pt x="29050" y="19289"/>
                  <a:pt x="27025" y="18698"/>
                  <a:pt x="25315" y="17563"/>
                </a:cubicBezTo>
                <a:cubicBezTo>
                  <a:pt x="23396" y="16288"/>
                  <a:pt x="22771" y="14503"/>
                  <a:pt x="22328" y="12336"/>
                </a:cubicBezTo>
                <a:cubicBezTo>
                  <a:pt x="21585" y="8686"/>
                  <a:pt x="21204" y="4423"/>
                  <a:pt x="17776" y="2205"/>
                </a:cubicBezTo>
                <a:cubicBezTo>
                  <a:pt x="15486" y="720"/>
                  <a:pt x="12642" y="319"/>
                  <a:pt x="9980" y="77"/>
                </a:cubicBezTo>
                <a:cubicBezTo>
                  <a:pt x="9376" y="23"/>
                  <a:pt x="8774" y="0"/>
                  <a:pt x="8175" y="0"/>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79725" y="-260625"/>
            <a:ext cx="1837426" cy="967393"/>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subTitle" idx="1"/>
          </p:nvPr>
        </p:nvSpPr>
        <p:spPr>
          <a:xfrm>
            <a:off x="1214556" y="2420580"/>
            <a:ext cx="2907600" cy="492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Poiret One"/>
              <a:buNone/>
              <a:defRPr sz="2000" b="1">
                <a:latin typeface="Poiret One"/>
                <a:ea typeface="Poiret One"/>
                <a:cs typeface="Poiret One"/>
                <a:sym typeface="Poiret One"/>
              </a:defRPr>
            </a:lvl1pPr>
            <a:lvl2pPr lvl="1" algn="ctr">
              <a:lnSpc>
                <a:spcPct val="100000"/>
              </a:lnSpc>
              <a:spcBef>
                <a:spcPts val="0"/>
              </a:spcBef>
              <a:spcAft>
                <a:spcPts val="0"/>
              </a:spcAft>
              <a:buSzPts val="2500"/>
              <a:buFont typeface="Poiret One"/>
              <a:buNone/>
              <a:defRPr sz="2500">
                <a:latin typeface="Poiret One"/>
                <a:ea typeface="Poiret One"/>
                <a:cs typeface="Poiret One"/>
                <a:sym typeface="Poiret One"/>
              </a:defRPr>
            </a:lvl2pPr>
            <a:lvl3pPr lvl="2" algn="ctr">
              <a:lnSpc>
                <a:spcPct val="100000"/>
              </a:lnSpc>
              <a:spcBef>
                <a:spcPts val="0"/>
              </a:spcBef>
              <a:spcAft>
                <a:spcPts val="0"/>
              </a:spcAft>
              <a:buSzPts val="2500"/>
              <a:buFont typeface="Poiret One"/>
              <a:buNone/>
              <a:defRPr sz="2500">
                <a:latin typeface="Poiret One"/>
                <a:ea typeface="Poiret One"/>
                <a:cs typeface="Poiret One"/>
                <a:sym typeface="Poiret One"/>
              </a:defRPr>
            </a:lvl3pPr>
            <a:lvl4pPr lvl="3" algn="ctr">
              <a:lnSpc>
                <a:spcPct val="100000"/>
              </a:lnSpc>
              <a:spcBef>
                <a:spcPts val="0"/>
              </a:spcBef>
              <a:spcAft>
                <a:spcPts val="0"/>
              </a:spcAft>
              <a:buSzPts val="2500"/>
              <a:buFont typeface="Poiret One"/>
              <a:buNone/>
              <a:defRPr sz="2500">
                <a:latin typeface="Poiret One"/>
                <a:ea typeface="Poiret One"/>
                <a:cs typeface="Poiret One"/>
                <a:sym typeface="Poiret One"/>
              </a:defRPr>
            </a:lvl4pPr>
            <a:lvl5pPr lvl="4" algn="ctr">
              <a:lnSpc>
                <a:spcPct val="100000"/>
              </a:lnSpc>
              <a:spcBef>
                <a:spcPts val="0"/>
              </a:spcBef>
              <a:spcAft>
                <a:spcPts val="0"/>
              </a:spcAft>
              <a:buSzPts val="2500"/>
              <a:buFont typeface="Poiret One"/>
              <a:buNone/>
              <a:defRPr sz="2500">
                <a:latin typeface="Poiret One"/>
                <a:ea typeface="Poiret One"/>
                <a:cs typeface="Poiret One"/>
                <a:sym typeface="Poiret One"/>
              </a:defRPr>
            </a:lvl5pPr>
            <a:lvl6pPr lvl="5" algn="ctr">
              <a:lnSpc>
                <a:spcPct val="100000"/>
              </a:lnSpc>
              <a:spcBef>
                <a:spcPts val="0"/>
              </a:spcBef>
              <a:spcAft>
                <a:spcPts val="0"/>
              </a:spcAft>
              <a:buSzPts val="2500"/>
              <a:buFont typeface="Poiret One"/>
              <a:buNone/>
              <a:defRPr sz="2500">
                <a:latin typeface="Poiret One"/>
                <a:ea typeface="Poiret One"/>
                <a:cs typeface="Poiret One"/>
                <a:sym typeface="Poiret One"/>
              </a:defRPr>
            </a:lvl6pPr>
            <a:lvl7pPr lvl="6" algn="ctr">
              <a:lnSpc>
                <a:spcPct val="100000"/>
              </a:lnSpc>
              <a:spcBef>
                <a:spcPts val="0"/>
              </a:spcBef>
              <a:spcAft>
                <a:spcPts val="0"/>
              </a:spcAft>
              <a:buSzPts val="2500"/>
              <a:buFont typeface="Poiret One"/>
              <a:buNone/>
              <a:defRPr sz="2500">
                <a:latin typeface="Poiret One"/>
                <a:ea typeface="Poiret One"/>
                <a:cs typeface="Poiret One"/>
                <a:sym typeface="Poiret One"/>
              </a:defRPr>
            </a:lvl7pPr>
            <a:lvl8pPr lvl="7" algn="ctr">
              <a:lnSpc>
                <a:spcPct val="100000"/>
              </a:lnSpc>
              <a:spcBef>
                <a:spcPts val="0"/>
              </a:spcBef>
              <a:spcAft>
                <a:spcPts val="0"/>
              </a:spcAft>
              <a:buSzPts val="2500"/>
              <a:buFont typeface="Poiret One"/>
              <a:buNone/>
              <a:defRPr sz="2500">
                <a:latin typeface="Poiret One"/>
                <a:ea typeface="Poiret One"/>
                <a:cs typeface="Poiret One"/>
                <a:sym typeface="Poiret One"/>
              </a:defRPr>
            </a:lvl8pPr>
            <a:lvl9pPr lvl="8" algn="ctr">
              <a:lnSpc>
                <a:spcPct val="100000"/>
              </a:lnSpc>
              <a:spcBef>
                <a:spcPts val="0"/>
              </a:spcBef>
              <a:spcAft>
                <a:spcPts val="0"/>
              </a:spcAft>
              <a:buSzPts val="2500"/>
              <a:buFont typeface="Poiret One"/>
              <a:buNone/>
              <a:defRPr sz="2500">
                <a:latin typeface="Poiret One"/>
                <a:ea typeface="Poiret One"/>
                <a:cs typeface="Poiret One"/>
                <a:sym typeface="Poiret One"/>
              </a:defRPr>
            </a:lvl9pPr>
          </a:lstStyle>
          <a:p>
            <a:endParaRPr/>
          </a:p>
        </p:txBody>
      </p:sp>
      <p:sp>
        <p:nvSpPr>
          <p:cNvPr id="43" name="Google Shape;43;p5"/>
          <p:cNvSpPr txBox="1">
            <a:spLocks noGrp="1"/>
          </p:cNvSpPr>
          <p:nvPr>
            <p:ph type="subTitle" idx="2"/>
          </p:nvPr>
        </p:nvSpPr>
        <p:spPr>
          <a:xfrm>
            <a:off x="5021831" y="2420580"/>
            <a:ext cx="29076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Poiret One"/>
              <a:buNone/>
              <a:defRPr sz="2000" b="1">
                <a:latin typeface="Poiret One"/>
                <a:ea typeface="Poiret One"/>
                <a:cs typeface="Poiret One"/>
                <a:sym typeface="Poiret One"/>
              </a:defRPr>
            </a:lvl1pPr>
            <a:lvl2pPr lvl="1" algn="ctr" rtl="0">
              <a:lnSpc>
                <a:spcPct val="100000"/>
              </a:lnSpc>
              <a:spcBef>
                <a:spcPts val="0"/>
              </a:spcBef>
              <a:spcAft>
                <a:spcPts val="0"/>
              </a:spcAft>
              <a:buSzPts val="2500"/>
              <a:buFont typeface="Poiret One"/>
              <a:buNone/>
              <a:defRPr sz="2500">
                <a:latin typeface="Poiret One"/>
                <a:ea typeface="Poiret One"/>
                <a:cs typeface="Poiret One"/>
                <a:sym typeface="Poiret One"/>
              </a:defRPr>
            </a:lvl2pPr>
            <a:lvl3pPr lvl="2" algn="ctr" rtl="0">
              <a:lnSpc>
                <a:spcPct val="100000"/>
              </a:lnSpc>
              <a:spcBef>
                <a:spcPts val="0"/>
              </a:spcBef>
              <a:spcAft>
                <a:spcPts val="0"/>
              </a:spcAft>
              <a:buSzPts val="2500"/>
              <a:buFont typeface="Poiret One"/>
              <a:buNone/>
              <a:defRPr sz="2500">
                <a:latin typeface="Poiret One"/>
                <a:ea typeface="Poiret One"/>
                <a:cs typeface="Poiret One"/>
                <a:sym typeface="Poiret One"/>
              </a:defRPr>
            </a:lvl3pPr>
            <a:lvl4pPr lvl="3" algn="ctr" rtl="0">
              <a:lnSpc>
                <a:spcPct val="100000"/>
              </a:lnSpc>
              <a:spcBef>
                <a:spcPts val="0"/>
              </a:spcBef>
              <a:spcAft>
                <a:spcPts val="0"/>
              </a:spcAft>
              <a:buSzPts val="2500"/>
              <a:buFont typeface="Poiret One"/>
              <a:buNone/>
              <a:defRPr sz="2500">
                <a:latin typeface="Poiret One"/>
                <a:ea typeface="Poiret One"/>
                <a:cs typeface="Poiret One"/>
                <a:sym typeface="Poiret One"/>
              </a:defRPr>
            </a:lvl4pPr>
            <a:lvl5pPr lvl="4" algn="ctr" rtl="0">
              <a:lnSpc>
                <a:spcPct val="100000"/>
              </a:lnSpc>
              <a:spcBef>
                <a:spcPts val="0"/>
              </a:spcBef>
              <a:spcAft>
                <a:spcPts val="0"/>
              </a:spcAft>
              <a:buSzPts val="2500"/>
              <a:buFont typeface="Poiret One"/>
              <a:buNone/>
              <a:defRPr sz="2500">
                <a:latin typeface="Poiret One"/>
                <a:ea typeface="Poiret One"/>
                <a:cs typeface="Poiret One"/>
                <a:sym typeface="Poiret One"/>
              </a:defRPr>
            </a:lvl5pPr>
            <a:lvl6pPr lvl="5" algn="ctr" rtl="0">
              <a:lnSpc>
                <a:spcPct val="100000"/>
              </a:lnSpc>
              <a:spcBef>
                <a:spcPts val="0"/>
              </a:spcBef>
              <a:spcAft>
                <a:spcPts val="0"/>
              </a:spcAft>
              <a:buSzPts val="2500"/>
              <a:buFont typeface="Poiret One"/>
              <a:buNone/>
              <a:defRPr sz="2500">
                <a:latin typeface="Poiret One"/>
                <a:ea typeface="Poiret One"/>
                <a:cs typeface="Poiret One"/>
                <a:sym typeface="Poiret One"/>
              </a:defRPr>
            </a:lvl6pPr>
            <a:lvl7pPr lvl="6" algn="ctr" rtl="0">
              <a:lnSpc>
                <a:spcPct val="100000"/>
              </a:lnSpc>
              <a:spcBef>
                <a:spcPts val="0"/>
              </a:spcBef>
              <a:spcAft>
                <a:spcPts val="0"/>
              </a:spcAft>
              <a:buSzPts val="2500"/>
              <a:buFont typeface="Poiret One"/>
              <a:buNone/>
              <a:defRPr sz="2500">
                <a:latin typeface="Poiret One"/>
                <a:ea typeface="Poiret One"/>
                <a:cs typeface="Poiret One"/>
                <a:sym typeface="Poiret One"/>
              </a:defRPr>
            </a:lvl7pPr>
            <a:lvl8pPr lvl="7" algn="ctr" rtl="0">
              <a:lnSpc>
                <a:spcPct val="100000"/>
              </a:lnSpc>
              <a:spcBef>
                <a:spcPts val="0"/>
              </a:spcBef>
              <a:spcAft>
                <a:spcPts val="0"/>
              </a:spcAft>
              <a:buSzPts val="2500"/>
              <a:buFont typeface="Poiret One"/>
              <a:buNone/>
              <a:defRPr sz="2500">
                <a:latin typeface="Poiret One"/>
                <a:ea typeface="Poiret One"/>
                <a:cs typeface="Poiret One"/>
                <a:sym typeface="Poiret One"/>
              </a:defRPr>
            </a:lvl8pPr>
            <a:lvl9pPr lvl="8" algn="ctr" rtl="0">
              <a:lnSpc>
                <a:spcPct val="100000"/>
              </a:lnSpc>
              <a:spcBef>
                <a:spcPts val="0"/>
              </a:spcBef>
              <a:spcAft>
                <a:spcPts val="0"/>
              </a:spcAft>
              <a:buSzPts val="2500"/>
              <a:buFont typeface="Poiret One"/>
              <a:buNone/>
              <a:defRPr sz="2500">
                <a:latin typeface="Poiret One"/>
                <a:ea typeface="Poiret One"/>
                <a:cs typeface="Poiret One"/>
                <a:sym typeface="Poiret One"/>
              </a:defRPr>
            </a:lvl9pPr>
          </a:lstStyle>
          <a:p>
            <a:endParaRPr/>
          </a:p>
        </p:txBody>
      </p:sp>
      <p:sp>
        <p:nvSpPr>
          <p:cNvPr id="44" name="Google Shape;44;p5"/>
          <p:cNvSpPr txBox="1">
            <a:spLocks noGrp="1"/>
          </p:cNvSpPr>
          <p:nvPr>
            <p:ph type="subTitle" idx="3"/>
          </p:nvPr>
        </p:nvSpPr>
        <p:spPr>
          <a:xfrm>
            <a:off x="1214569" y="2880275"/>
            <a:ext cx="29076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5" name="Google Shape;45;p5"/>
          <p:cNvSpPr txBox="1">
            <a:spLocks noGrp="1"/>
          </p:cNvSpPr>
          <p:nvPr>
            <p:ph type="subTitle" idx="4"/>
          </p:nvPr>
        </p:nvSpPr>
        <p:spPr>
          <a:xfrm>
            <a:off x="5021844" y="2880275"/>
            <a:ext cx="29076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5"/>
          <p:cNvSpPr/>
          <p:nvPr/>
        </p:nvSpPr>
        <p:spPr>
          <a:xfrm>
            <a:off x="-755570" y="-602799"/>
            <a:ext cx="1978070" cy="2021199"/>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flipH="1">
            <a:off x="7882614" y="-9489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9000032" flipH="1">
            <a:off x="475765" y="-898882"/>
            <a:ext cx="1542418" cy="1596995"/>
          </a:xfrm>
          <a:custGeom>
            <a:avLst/>
            <a:gdLst/>
            <a:ahLst/>
            <a:cxnLst/>
            <a:rect l="l" t="t" r="r" b="b"/>
            <a:pathLst>
              <a:path w="25492" h="26394" extrusionOk="0">
                <a:moveTo>
                  <a:pt x="12494" y="0"/>
                </a:moveTo>
                <a:cubicBezTo>
                  <a:pt x="8529" y="0"/>
                  <a:pt x="4061" y="947"/>
                  <a:pt x="2055" y="3892"/>
                </a:cubicBezTo>
                <a:cubicBezTo>
                  <a:pt x="0" y="6908"/>
                  <a:pt x="939" y="13672"/>
                  <a:pt x="3261" y="16212"/>
                </a:cubicBezTo>
                <a:cubicBezTo>
                  <a:pt x="4569" y="17640"/>
                  <a:pt x="6458" y="18348"/>
                  <a:pt x="8185" y="19224"/>
                </a:cubicBezTo>
                <a:cubicBezTo>
                  <a:pt x="10189" y="20239"/>
                  <a:pt x="12051" y="21535"/>
                  <a:pt x="13699" y="23062"/>
                </a:cubicBezTo>
                <a:cubicBezTo>
                  <a:pt x="15310" y="24555"/>
                  <a:pt x="17013" y="26393"/>
                  <a:pt x="19185" y="26393"/>
                </a:cubicBezTo>
                <a:cubicBezTo>
                  <a:pt x="19235" y="26393"/>
                  <a:pt x="19285" y="26393"/>
                  <a:pt x="19335" y="26391"/>
                </a:cubicBezTo>
                <a:cubicBezTo>
                  <a:pt x="21387" y="26310"/>
                  <a:pt x="22985" y="24535"/>
                  <a:pt x="23865" y="22679"/>
                </a:cubicBezTo>
                <a:cubicBezTo>
                  <a:pt x="25383" y="19473"/>
                  <a:pt x="25492" y="15790"/>
                  <a:pt x="25330" y="12245"/>
                </a:cubicBezTo>
                <a:cubicBezTo>
                  <a:pt x="25196" y="9300"/>
                  <a:pt x="24824" y="6182"/>
                  <a:pt x="23004" y="3864"/>
                </a:cubicBezTo>
                <a:cubicBezTo>
                  <a:pt x="21510" y="1962"/>
                  <a:pt x="19190" y="839"/>
                  <a:pt x="16815" y="386"/>
                </a:cubicBezTo>
                <a:cubicBezTo>
                  <a:pt x="15581" y="151"/>
                  <a:pt x="14078" y="0"/>
                  <a:pt x="12494"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454800" y="-140212"/>
            <a:ext cx="1478467" cy="1350415"/>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10800000">
            <a:off x="-268362" y="922376"/>
            <a:ext cx="717344" cy="885750"/>
          </a:xfrm>
          <a:custGeom>
            <a:avLst/>
            <a:gdLst/>
            <a:ahLst/>
            <a:cxnLst/>
            <a:rect l="l" t="t" r="r" b="b"/>
            <a:pathLst>
              <a:path w="13762" h="16992" extrusionOk="0">
                <a:moveTo>
                  <a:pt x="10423" y="1"/>
                </a:moveTo>
                <a:cubicBezTo>
                  <a:pt x="7345" y="1"/>
                  <a:pt x="3958" y="1132"/>
                  <a:pt x="1849" y="3490"/>
                </a:cubicBezTo>
                <a:cubicBezTo>
                  <a:pt x="57" y="5491"/>
                  <a:pt x="1" y="8947"/>
                  <a:pt x="1001" y="11322"/>
                </a:cubicBezTo>
                <a:cubicBezTo>
                  <a:pt x="2214" y="14205"/>
                  <a:pt x="5335" y="15317"/>
                  <a:pt x="8132" y="16095"/>
                </a:cubicBezTo>
                <a:cubicBezTo>
                  <a:pt x="8922" y="16314"/>
                  <a:pt x="10706" y="16992"/>
                  <a:pt x="12070" y="16992"/>
                </a:cubicBezTo>
                <a:cubicBezTo>
                  <a:pt x="12825" y="16992"/>
                  <a:pt x="13452" y="16784"/>
                  <a:pt x="13710" y="16177"/>
                </a:cubicBezTo>
                <a:cubicBezTo>
                  <a:pt x="13762" y="16056"/>
                  <a:pt x="13667" y="15911"/>
                  <a:pt x="13556" y="15911"/>
                </a:cubicBezTo>
                <a:cubicBezTo>
                  <a:pt x="13518" y="15911"/>
                  <a:pt x="13478" y="15928"/>
                  <a:pt x="13441" y="15969"/>
                </a:cubicBezTo>
                <a:lnTo>
                  <a:pt x="13443" y="15969"/>
                </a:lnTo>
                <a:cubicBezTo>
                  <a:pt x="13176" y="16270"/>
                  <a:pt x="12730" y="16384"/>
                  <a:pt x="12199" y="16384"/>
                </a:cubicBezTo>
                <a:cubicBezTo>
                  <a:pt x="10809" y="16384"/>
                  <a:pt x="8839" y="15602"/>
                  <a:pt x="7994" y="15356"/>
                </a:cubicBezTo>
                <a:cubicBezTo>
                  <a:pt x="5342" y="14582"/>
                  <a:pt x="2434" y="13493"/>
                  <a:pt x="1471" y="10644"/>
                </a:cubicBezTo>
                <a:cubicBezTo>
                  <a:pt x="679" y="8307"/>
                  <a:pt x="903" y="5203"/>
                  <a:pt x="2841" y="3493"/>
                </a:cubicBezTo>
                <a:cubicBezTo>
                  <a:pt x="3834" y="2616"/>
                  <a:pt x="5130" y="1925"/>
                  <a:pt x="6339" y="1403"/>
                </a:cubicBezTo>
                <a:cubicBezTo>
                  <a:pt x="7763" y="788"/>
                  <a:pt x="9296" y="797"/>
                  <a:pt x="10743" y="282"/>
                </a:cubicBezTo>
                <a:cubicBezTo>
                  <a:pt x="10888" y="230"/>
                  <a:pt x="10870" y="9"/>
                  <a:pt x="10705" y="4"/>
                </a:cubicBezTo>
                <a:cubicBezTo>
                  <a:pt x="10611" y="2"/>
                  <a:pt x="10517" y="1"/>
                  <a:pt x="10423"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8100000" flipH="1">
            <a:off x="3013496" y="4588051"/>
            <a:ext cx="2829454" cy="2891146"/>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2" name="Google Shape;62;p7"/>
          <p:cNvSpPr/>
          <p:nvPr/>
        </p:nvSpPr>
        <p:spPr>
          <a:xfrm flipH="1">
            <a:off x="7887429" y="-602799"/>
            <a:ext cx="1978070" cy="2021199"/>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662506" y="-872700"/>
            <a:ext cx="1813621" cy="2256917"/>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9000032">
            <a:off x="6939346" y="-898882"/>
            <a:ext cx="1542418" cy="1596995"/>
          </a:xfrm>
          <a:custGeom>
            <a:avLst/>
            <a:gdLst/>
            <a:ahLst/>
            <a:cxnLst/>
            <a:rect l="l" t="t" r="r" b="b"/>
            <a:pathLst>
              <a:path w="25492" h="26394" extrusionOk="0">
                <a:moveTo>
                  <a:pt x="12494" y="0"/>
                </a:moveTo>
                <a:cubicBezTo>
                  <a:pt x="8529" y="0"/>
                  <a:pt x="4061" y="947"/>
                  <a:pt x="2055" y="3892"/>
                </a:cubicBezTo>
                <a:cubicBezTo>
                  <a:pt x="0" y="6908"/>
                  <a:pt x="939" y="13672"/>
                  <a:pt x="3261" y="16212"/>
                </a:cubicBezTo>
                <a:cubicBezTo>
                  <a:pt x="4569" y="17640"/>
                  <a:pt x="6458" y="18348"/>
                  <a:pt x="8185" y="19224"/>
                </a:cubicBezTo>
                <a:cubicBezTo>
                  <a:pt x="10189" y="20239"/>
                  <a:pt x="12051" y="21535"/>
                  <a:pt x="13699" y="23062"/>
                </a:cubicBezTo>
                <a:cubicBezTo>
                  <a:pt x="15310" y="24555"/>
                  <a:pt x="17013" y="26393"/>
                  <a:pt x="19185" y="26393"/>
                </a:cubicBezTo>
                <a:cubicBezTo>
                  <a:pt x="19235" y="26393"/>
                  <a:pt x="19285" y="26393"/>
                  <a:pt x="19335" y="26391"/>
                </a:cubicBezTo>
                <a:cubicBezTo>
                  <a:pt x="21387" y="26310"/>
                  <a:pt x="22985" y="24535"/>
                  <a:pt x="23865" y="22679"/>
                </a:cubicBezTo>
                <a:cubicBezTo>
                  <a:pt x="25383" y="19473"/>
                  <a:pt x="25492" y="15790"/>
                  <a:pt x="25330" y="12245"/>
                </a:cubicBezTo>
                <a:cubicBezTo>
                  <a:pt x="25196" y="9300"/>
                  <a:pt x="24824" y="6182"/>
                  <a:pt x="23004" y="3864"/>
                </a:cubicBezTo>
                <a:cubicBezTo>
                  <a:pt x="21510" y="1962"/>
                  <a:pt x="19190" y="839"/>
                  <a:pt x="16815" y="386"/>
                </a:cubicBezTo>
                <a:cubicBezTo>
                  <a:pt x="15581" y="151"/>
                  <a:pt x="14078" y="0"/>
                  <a:pt x="12494"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670938" y="-445012"/>
            <a:ext cx="1478467" cy="1350415"/>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rot="-8100000">
            <a:off x="6994536" y="4588051"/>
            <a:ext cx="2829454" cy="2891146"/>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10800000">
            <a:off x="-356536" y="4574202"/>
            <a:ext cx="3446818" cy="2466346"/>
          </a:xfrm>
          <a:custGeom>
            <a:avLst/>
            <a:gdLst/>
            <a:ahLst/>
            <a:cxnLst/>
            <a:rect l="l" t="t" r="r" b="b"/>
            <a:pathLst>
              <a:path w="40913" h="29275" extrusionOk="0">
                <a:moveTo>
                  <a:pt x="13796" y="1"/>
                </a:moveTo>
                <a:cubicBezTo>
                  <a:pt x="13006" y="1"/>
                  <a:pt x="12197" y="175"/>
                  <a:pt x="11425" y="366"/>
                </a:cubicBezTo>
                <a:cubicBezTo>
                  <a:pt x="10212" y="663"/>
                  <a:pt x="9006" y="994"/>
                  <a:pt x="7809" y="1356"/>
                </a:cubicBezTo>
                <a:cubicBezTo>
                  <a:pt x="7150" y="1556"/>
                  <a:pt x="6474" y="1776"/>
                  <a:pt x="5955" y="2228"/>
                </a:cubicBezTo>
                <a:cubicBezTo>
                  <a:pt x="5253" y="2838"/>
                  <a:pt x="4942" y="3777"/>
                  <a:pt x="4749" y="4686"/>
                </a:cubicBezTo>
                <a:cubicBezTo>
                  <a:pt x="4150" y="7517"/>
                  <a:pt x="4395" y="10539"/>
                  <a:pt x="3299" y="13216"/>
                </a:cubicBezTo>
                <a:cubicBezTo>
                  <a:pt x="2724" y="14619"/>
                  <a:pt x="1806" y="15856"/>
                  <a:pt x="1155" y="17224"/>
                </a:cubicBezTo>
                <a:cubicBezTo>
                  <a:pt x="535" y="18527"/>
                  <a:pt x="161" y="19945"/>
                  <a:pt x="60" y="21385"/>
                </a:cubicBezTo>
                <a:cubicBezTo>
                  <a:pt x="1" y="22206"/>
                  <a:pt x="36" y="23052"/>
                  <a:pt x="339" y="23818"/>
                </a:cubicBezTo>
                <a:cubicBezTo>
                  <a:pt x="1019" y="25536"/>
                  <a:pt x="2872" y="26464"/>
                  <a:pt x="4635" y="27015"/>
                </a:cubicBezTo>
                <a:cubicBezTo>
                  <a:pt x="7581" y="27935"/>
                  <a:pt x="10680" y="28237"/>
                  <a:pt x="13754" y="28533"/>
                </a:cubicBezTo>
                <a:cubicBezTo>
                  <a:pt x="17608" y="28904"/>
                  <a:pt x="21473" y="29275"/>
                  <a:pt x="25343" y="29275"/>
                </a:cubicBezTo>
                <a:cubicBezTo>
                  <a:pt x="25827" y="29275"/>
                  <a:pt x="26310" y="29269"/>
                  <a:pt x="26794" y="29257"/>
                </a:cubicBezTo>
                <a:cubicBezTo>
                  <a:pt x="29653" y="29184"/>
                  <a:pt x="32552" y="28871"/>
                  <a:pt x="35203" y="27794"/>
                </a:cubicBezTo>
                <a:cubicBezTo>
                  <a:pt x="37176" y="26995"/>
                  <a:pt x="40561" y="25158"/>
                  <a:pt x="40815" y="22746"/>
                </a:cubicBezTo>
                <a:cubicBezTo>
                  <a:pt x="40912" y="21816"/>
                  <a:pt x="40538" y="20837"/>
                  <a:pt x="40485" y="19909"/>
                </a:cubicBezTo>
                <a:cubicBezTo>
                  <a:pt x="40392" y="18277"/>
                  <a:pt x="40462" y="16622"/>
                  <a:pt x="40456" y="14988"/>
                </a:cubicBezTo>
                <a:cubicBezTo>
                  <a:pt x="40454" y="14522"/>
                  <a:pt x="40445" y="14028"/>
                  <a:pt x="40190" y="13638"/>
                </a:cubicBezTo>
                <a:cubicBezTo>
                  <a:pt x="39910" y="13205"/>
                  <a:pt x="39394" y="12999"/>
                  <a:pt x="38909" y="12822"/>
                </a:cubicBezTo>
                <a:cubicBezTo>
                  <a:pt x="35688" y="11649"/>
                  <a:pt x="32395" y="10671"/>
                  <a:pt x="29056" y="9895"/>
                </a:cubicBezTo>
                <a:cubicBezTo>
                  <a:pt x="26921" y="9398"/>
                  <a:pt x="24717" y="8965"/>
                  <a:pt x="22848" y="7820"/>
                </a:cubicBezTo>
                <a:cubicBezTo>
                  <a:pt x="20824" y="6579"/>
                  <a:pt x="19374" y="4613"/>
                  <a:pt x="17953" y="2711"/>
                </a:cubicBezTo>
                <a:cubicBezTo>
                  <a:pt x="17219" y="1729"/>
                  <a:pt x="16421" y="705"/>
                  <a:pt x="15280" y="259"/>
                </a:cubicBezTo>
                <a:cubicBezTo>
                  <a:pt x="14803" y="73"/>
                  <a:pt x="14304" y="1"/>
                  <a:pt x="13796"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6253832" y="4647825"/>
            <a:ext cx="2040145" cy="623089"/>
          </a:xfrm>
          <a:custGeom>
            <a:avLst/>
            <a:gdLst/>
            <a:ahLst/>
            <a:cxnLst/>
            <a:rect l="l" t="t" r="r" b="b"/>
            <a:pathLst>
              <a:path w="47578" h="14531" extrusionOk="0">
                <a:moveTo>
                  <a:pt x="12633" y="0"/>
                </a:moveTo>
                <a:cubicBezTo>
                  <a:pt x="11104" y="0"/>
                  <a:pt x="9664" y="731"/>
                  <a:pt x="8483" y="1684"/>
                </a:cubicBezTo>
                <a:cubicBezTo>
                  <a:pt x="6608" y="3199"/>
                  <a:pt x="5054" y="5271"/>
                  <a:pt x="3649" y="7216"/>
                </a:cubicBezTo>
                <a:cubicBezTo>
                  <a:pt x="2067" y="9410"/>
                  <a:pt x="876" y="11818"/>
                  <a:pt x="27" y="14382"/>
                </a:cubicBezTo>
                <a:cubicBezTo>
                  <a:pt x="1" y="14465"/>
                  <a:pt x="78" y="14531"/>
                  <a:pt x="150" y="14531"/>
                </a:cubicBezTo>
                <a:cubicBezTo>
                  <a:pt x="187" y="14531"/>
                  <a:pt x="223" y="14514"/>
                  <a:pt x="242" y="14473"/>
                </a:cubicBezTo>
                <a:cubicBezTo>
                  <a:pt x="2163" y="10470"/>
                  <a:pt x="4351" y="6765"/>
                  <a:pt x="7368" y="3474"/>
                </a:cubicBezTo>
                <a:cubicBezTo>
                  <a:pt x="8726" y="1993"/>
                  <a:pt x="10490" y="503"/>
                  <a:pt x="12598" y="503"/>
                </a:cubicBezTo>
                <a:cubicBezTo>
                  <a:pt x="12692" y="503"/>
                  <a:pt x="12786" y="506"/>
                  <a:pt x="12881" y="512"/>
                </a:cubicBezTo>
                <a:cubicBezTo>
                  <a:pt x="14720" y="627"/>
                  <a:pt x="16186" y="1918"/>
                  <a:pt x="17531" y="3046"/>
                </a:cubicBezTo>
                <a:cubicBezTo>
                  <a:pt x="18626" y="3967"/>
                  <a:pt x="19746" y="4929"/>
                  <a:pt x="21099" y="5449"/>
                </a:cubicBezTo>
                <a:cubicBezTo>
                  <a:pt x="22027" y="5806"/>
                  <a:pt x="23021" y="5928"/>
                  <a:pt x="24027" y="5928"/>
                </a:cubicBezTo>
                <a:cubicBezTo>
                  <a:pt x="25212" y="5928"/>
                  <a:pt x="26414" y="5759"/>
                  <a:pt x="27543" y="5608"/>
                </a:cubicBezTo>
                <a:cubicBezTo>
                  <a:pt x="31619" y="5066"/>
                  <a:pt x="35731" y="4265"/>
                  <a:pt x="39850" y="4146"/>
                </a:cubicBezTo>
                <a:cubicBezTo>
                  <a:pt x="40087" y="4139"/>
                  <a:pt x="40334" y="4134"/>
                  <a:pt x="40586" y="4134"/>
                </a:cubicBezTo>
                <a:cubicBezTo>
                  <a:pt x="42249" y="4134"/>
                  <a:pt x="44168" y="4350"/>
                  <a:pt x="45273" y="5638"/>
                </a:cubicBezTo>
                <a:cubicBezTo>
                  <a:pt x="47060" y="7722"/>
                  <a:pt x="46320" y="11011"/>
                  <a:pt x="46703" y="13515"/>
                </a:cubicBezTo>
                <a:cubicBezTo>
                  <a:pt x="46714" y="13586"/>
                  <a:pt x="46768" y="13618"/>
                  <a:pt x="46826" y="13618"/>
                </a:cubicBezTo>
                <a:cubicBezTo>
                  <a:pt x="46901" y="13618"/>
                  <a:pt x="46982" y="13565"/>
                  <a:pt x="46983" y="13477"/>
                </a:cubicBezTo>
                <a:cubicBezTo>
                  <a:pt x="47045" y="9724"/>
                  <a:pt x="47577" y="4731"/>
                  <a:pt x="42897" y="3770"/>
                </a:cubicBezTo>
                <a:cubicBezTo>
                  <a:pt x="42143" y="3615"/>
                  <a:pt x="41375" y="3557"/>
                  <a:pt x="40604" y="3557"/>
                </a:cubicBezTo>
                <a:cubicBezTo>
                  <a:pt x="39652" y="3557"/>
                  <a:pt x="38697" y="3645"/>
                  <a:pt x="37760" y="3748"/>
                </a:cubicBezTo>
                <a:cubicBezTo>
                  <a:pt x="35423" y="4003"/>
                  <a:pt x="33097" y="4327"/>
                  <a:pt x="30770" y="4654"/>
                </a:cubicBezTo>
                <a:cubicBezTo>
                  <a:pt x="28710" y="4945"/>
                  <a:pt x="26495" y="5422"/>
                  <a:pt x="24352" y="5422"/>
                </a:cubicBezTo>
                <a:cubicBezTo>
                  <a:pt x="23688" y="5422"/>
                  <a:pt x="23031" y="5376"/>
                  <a:pt x="22388" y="5265"/>
                </a:cubicBezTo>
                <a:cubicBezTo>
                  <a:pt x="20364" y="4914"/>
                  <a:pt x="18877" y="3485"/>
                  <a:pt x="17346" y="2228"/>
                </a:cubicBezTo>
                <a:cubicBezTo>
                  <a:pt x="16154" y="1248"/>
                  <a:pt x="14858" y="265"/>
                  <a:pt x="13284" y="45"/>
                </a:cubicBezTo>
                <a:cubicBezTo>
                  <a:pt x="13065" y="15"/>
                  <a:pt x="12848" y="0"/>
                  <a:pt x="12633" y="0"/>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71" name="Google Shape;71;p8"/>
          <p:cNvSpPr/>
          <p:nvPr/>
        </p:nvSpPr>
        <p:spPr>
          <a:xfrm flipH="1">
            <a:off x="-775847" y="2319027"/>
            <a:ext cx="3547523" cy="3624872"/>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246938" y="-1024949"/>
            <a:ext cx="2236965" cy="27838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6027954" y="2547629"/>
            <a:ext cx="3841850" cy="3509103"/>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6300021">
            <a:off x="6564292" y="-892247"/>
            <a:ext cx="3140173" cy="3115720"/>
          </a:xfrm>
          <a:custGeom>
            <a:avLst/>
            <a:gdLst/>
            <a:ahLst/>
            <a:cxnLst/>
            <a:rect l="l" t="t" r="r" b="b"/>
            <a:pathLst>
              <a:path w="31493" h="31247" extrusionOk="0">
                <a:moveTo>
                  <a:pt x="28575" y="0"/>
                </a:moveTo>
                <a:cubicBezTo>
                  <a:pt x="28437" y="0"/>
                  <a:pt x="28290" y="20"/>
                  <a:pt x="28134" y="62"/>
                </a:cubicBezTo>
                <a:cubicBezTo>
                  <a:pt x="26207" y="585"/>
                  <a:pt x="23950" y="2968"/>
                  <a:pt x="22340" y="4141"/>
                </a:cubicBezTo>
                <a:cubicBezTo>
                  <a:pt x="18316" y="7074"/>
                  <a:pt x="14355" y="10095"/>
                  <a:pt x="10458" y="13197"/>
                </a:cubicBezTo>
                <a:cubicBezTo>
                  <a:pt x="8310" y="14908"/>
                  <a:pt x="6183" y="16645"/>
                  <a:pt x="4075" y="18406"/>
                </a:cubicBezTo>
                <a:cubicBezTo>
                  <a:pt x="2258" y="19924"/>
                  <a:pt x="322" y="21706"/>
                  <a:pt x="103" y="24065"/>
                </a:cubicBezTo>
                <a:cubicBezTo>
                  <a:pt x="1" y="25172"/>
                  <a:pt x="300" y="26270"/>
                  <a:pt x="597" y="27341"/>
                </a:cubicBezTo>
                <a:cubicBezTo>
                  <a:pt x="789" y="28035"/>
                  <a:pt x="981" y="28728"/>
                  <a:pt x="1173" y="29420"/>
                </a:cubicBezTo>
                <a:cubicBezTo>
                  <a:pt x="1267" y="29760"/>
                  <a:pt x="1375" y="30121"/>
                  <a:pt x="1642" y="30349"/>
                </a:cubicBezTo>
                <a:cubicBezTo>
                  <a:pt x="1902" y="30570"/>
                  <a:pt x="2260" y="30624"/>
                  <a:pt x="2597" y="30668"/>
                </a:cubicBezTo>
                <a:cubicBezTo>
                  <a:pt x="5655" y="31054"/>
                  <a:pt x="8738" y="31246"/>
                  <a:pt x="11820" y="31246"/>
                </a:cubicBezTo>
                <a:cubicBezTo>
                  <a:pt x="15268" y="31246"/>
                  <a:pt x="18716" y="31005"/>
                  <a:pt x="22130" y="30523"/>
                </a:cubicBezTo>
                <a:cubicBezTo>
                  <a:pt x="24285" y="30219"/>
                  <a:pt x="26608" y="29719"/>
                  <a:pt x="28015" y="28057"/>
                </a:cubicBezTo>
                <a:cubicBezTo>
                  <a:pt x="28899" y="27012"/>
                  <a:pt x="29292" y="25647"/>
                  <a:pt x="29611" y="24315"/>
                </a:cubicBezTo>
                <a:cubicBezTo>
                  <a:pt x="31168" y="17784"/>
                  <a:pt x="31492" y="10979"/>
                  <a:pt x="30755" y="4304"/>
                </a:cubicBezTo>
                <a:cubicBezTo>
                  <a:pt x="30607" y="2962"/>
                  <a:pt x="30256" y="0"/>
                  <a:pt x="28575"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5340217" y="-332825"/>
            <a:ext cx="2673677" cy="1212661"/>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9"/>
          <p:cNvSpPr>
            <a:spLocks noGrp="1"/>
          </p:cNvSpPr>
          <p:nvPr>
            <p:ph type="pic" idx="2"/>
          </p:nvPr>
        </p:nvSpPr>
        <p:spPr>
          <a:xfrm>
            <a:off x="5257800" y="-832104"/>
            <a:ext cx="5248800" cy="7233000"/>
          </a:xfrm>
          <a:prstGeom prst="ellipse">
            <a:avLst/>
          </a:prstGeom>
          <a:noFill/>
          <a:ln>
            <a:noFill/>
          </a:ln>
        </p:spPr>
      </p:sp>
      <p:sp>
        <p:nvSpPr>
          <p:cNvPr id="78" name="Google Shape;78;p9"/>
          <p:cNvSpPr txBox="1">
            <a:spLocks noGrp="1"/>
          </p:cNvSpPr>
          <p:nvPr>
            <p:ph type="title"/>
          </p:nvPr>
        </p:nvSpPr>
        <p:spPr>
          <a:xfrm>
            <a:off x="720000" y="1357050"/>
            <a:ext cx="3592200" cy="72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720000" y="2004150"/>
            <a:ext cx="35922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9"/>
          <p:cNvSpPr/>
          <p:nvPr/>
        </p:nvSpPr>
        <p:spPr>
          <a:xfrm rot="10800000">
            <a:off x="-344827" y="4349175"/>
            <a:ext cx="3412035" cy="1796414"/>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356575" y="-388550"/>
            <a:ext cx="924178" cy="1711343"/>
          </a:xfrm>
          <a:custGeom>
            <a:avLst/>
            <a:gdLst/>
            <a:ahLst/>
            <a:cxnLst/>
            <a:rect l="l" t="t" r="r" b="b"/>
            <a:pathLst>
              <a:path w="25146" h="46564" extrusionOk="0">
                <a:moveTo>
                  <a:pt x="20224" y="0"/>
                </a:moveTo>
                <a:cubicBezTo>
                  <a:pt x="19371" y="0"/>
                  <a:pt x="18499" y="101"/>
                  <a:pt x="17710" y="232"/>
                </a:cubicBezTo>
                <a:cubicBezTo>
                  <a:pt x="14398" y="783"/>
                  <a:pt x="11097" y="1644"/>
                  <a:pt x="8156" y="3263"/>
                </a:cubicBezTo>
                <a:cubicBezTo>
                  <a:pt x="5217" y="4882"/>
                  <a:pt x="2643" y="7322"/>
                  <a:pt x="1320" y="10407"/>
                </a:cubicBezTo>
                <a:cubicBezTo>
                  <a:pt x="73" y="13314"/>
                  <a:pt x="0" y="16578"/>
                  <a:pt x="145" y="19738"/>
                </a:cubicBezTo>
                <a:cubicBezTo>
                  <a:pt x="435" y="25962"/>
                  <a:pt x="1501" y="32122"/>
                  <a:pt x="2565" y="38262"/>
                </a:cubicBezTo>
                <a:cubicBezTo>
                  <a:pt x="2997" y="40753"/>
                  <a:pt x="3429" y="43249"/>
                  <a:pt x="4092" y="45688"/>
                </a:cubicBezTo>
                <a:cubicBezTo>
                  <a:pt x="4173" y="45983"/>
                  <a:pt x="4276" y="46305"/>
                  <a:pt x="4538" y="46463"/>
                </a:cubicBezTo>
                <a:cubicBezTo>
                  <a:pt x="4659" y="46536"/>
                  <a:pt x="4794" y="46564"/>
                  <a:pt x="4935" y="46564"/>
                </a:cubicBezTo>
                <a:cubicBezTo>
                  <a:pt x="5121" y="46564"/>
                  <a:pt x="5316" y="46515"/>
                  <a:pt x="5497" y="46461"/>
                </a:cubicBezTo>
                <a:cubicBezTo>
                  <a:pt x="7083" y="45994"/>
                  <a:pt x="8609" y="45316"/>
                  <a:pt x="10016" y="44448"/>
                </a:cubicBezTo>
                <a:cubicBezTo>
                  <a:pt x="10848" y="43937"/>
                  <a:pt x="11667" y="43330"/>
                  <a:pt x="12136" y="42474"/>
                </a:cubicBezTo>
                <a:cubicBezTo>
                  <a:pt x="12639" y="41556"/>
                  <a:pt x="12683" y="40465"/>
                  <a:pt x="12715" y="39420"/>
                </a:cubicBezTo>
                <a:lnTo>
                  <a:pt x="13119" y="26367"/>
                </a:lnTo>
                <a:cubicBezTo>
                  <a:pt x="13171" y="24681"/>
                  <a:pt x="13228" y="22967"/>
                  <a:pt x="13749" y="21362"/>
                </a:cubicBezTo>
                <a:cubicBezTo>
                  <a:pt x="14284" y="19705"/>
                  <a:pt x="15293" y="18240"/>
                  <a:pt x="16400" y="16896"/>
                </a:cubicBezTo>
                <a:cubicBezTo>
                  <a:pt x="17849" y="15138"/>
                  <a:pt x="19491" y="13541"/>
                  <a:pt x="21288" y="12143"/>
                </a:cubicBezTo>
                <a:cubicBezTo>
                  <a:pt x="24354" y="9757"/>
                  <a:pt x="25145" y="7080"/>
                  <a:pt x="24768" y="3232"/>
                </a:cubicBezTo>
                <a:cubicBezTo>
                  <a:pt x="24517" y="673"/>
                  <a:pt x="22429" y="0"/>
                  <a:pt x="20224"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9000032" flipH="1">
            <a:off x="2761765" y="4267643"/>
            <a:ext cx="1542418" cy="1596995"/>
          </a:xfrm>
          <a:custGeom>
            <a:avLst/>
            <a:gdLst/>
            <a:ahLst/>
            <a:cxnLst/>
            <a:rect l="l" t="t" r="r" b="b"/>
            <a:pathLst>
              <a:path w="25492" h="26394" extrusionOk="0">
                <a:moveTo>
                  <a:pt x="12494" y="0"/>
                </a:moveTo>
                <a:cubicBezTo>
                  <a:pt x="8529" y="0"/>
                  <a:pt x="4061" y="947"/>
                  <a:pt x="2055" y="3892"/>
                </a:cubicBezTo>
                <a:cubicBezTo>
                  <a:pt x="0" y="6908"/>
                  <a:pt x="939" y="13672"/>
                  <a:pt x="3261" y="16212"/>
                </a:cubicBezTo>
                <a:cubicBezTo>
                  <a:pt x="4569" y="17640"/>
                  <a:pt x="6458" y="18348"/>
                  <a:pt x="8185" y="19224"/>
                </a:cubicBezTo>
                <a:cubicBezTo>
                  <a:pt x="10189" y="20239"/>
                  <a:pt x="12051" y="21535"/>
                  <a:pt x="13699" y="23062"/>
                </a:cubicBezTo>
                <a:cubicBezTo>
                  <a:pt x="15310" y="24555"/>
                  <a:pt x="17013" y="26393"/>
                  <a:pt x="19185" y="26393"/>
                </a:cubicBezTo>
                <a:cubicBezTo>
                  <a:pt x="19235" y="26393"/>
                  <a:pt x="19285" y="26393"/>
                  <a:pt x="19335" y="26391"/>
                </a:cubicBezTo>
                <a:cubicBezTo>
                  <a:pt x="21387" y="26310"/>
                  <a:pt x="22985" y="24535"/>
                  <a:pt x="23865" y="22679"/>
                </a:cubicBezTo>
                <a:cubicBezTo>
                  <a:pt x="25383" y="19473"/>
                  <a:pt x="25492" y="15790"/>
                  <a:pt x="25330" y="12245"/>
                </a:cubicBezTo>
                <a:cubicBezTo>
                  <a:pt x="25196" y="9300"/>
                  <a:pt x="24824" y="6182"/>
                  <a:pt x="23004" y="3864"/>
                </a:cubicBezTo>
                <a:cubicBezTo>
                  <a:pt x="21510" y="1962"/>
                  <a:pt x="19190" y="839"/>
                  <a:pt x="16815" y="386"/>
                </a:cubicBezTo>
                <a:cubicBezTo>
                  <a:pt x="15581" y="151"/>
                  <a:pt x="14078" y="0"/>
                  <a:pt x="12494"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946226" y="4680976"/>
            <a:ext cx="717344" cy="885750"/>
          </a:xfrm>
          <a:custGeom>
            <a:avLst/>
            <a:gdLst/>
            <a:ahLst/>
            <a:cxnLst/>
            <a:rect l="l" t="t" r="r" b="b"/>
            <a:pathLst>
              <a:path w="13762" h="16992" extrusionOk="0">
                <a:moveTo>
                  <a:pt x="10423" y="1"/>
                </a:moveTo>
                <a:cubicBezTo>
                  <a:pt x="7345" y="1"/>
                  <a:pt x="3958" y="1132"/>
                  <a:pt x="1849" y="3490"/>
                </a:cubicBezTo>
                <a:cubicBezTo>
                  <a:pt x="57" y="5491"/>
                  <a:pt x="1" y="8947"/>
                  <a:pt x="1001" y="11322"/>
                </a:cubicBezTo>
                <a:cubicBezTo>
                  <a:pt x="2214" y="14205"/>
                  <a:pt x="5335" y="15317"/>
                  <a:pt x="8132" y="16095"/>
                </a:cubicBezTo>
                <a:cubicBezTo>
                  <a:pt x="8922" y="16314"/>
                  <a:pt x="10706" y="16992"/>
                  <a:pt x="12070" y="16992"/>
                </a:cubicBezTo>
                <a:cubicBezTo>
                  <a:pt x="12825" y="16992"/>
                  <a:pt x="13452" y="16784"/>
                  <a:pt x="13710" y="16177"/>
                </a:cubicBezTo>
                <a:cubicBezTo>
                  <a:pt x="13762" y="16056"/>
                  <a:pt x="13667" y="15911"/>
                  <a:pt x="13556" y="15911"/>
                </a:cubicBezTo>
                <a:cubicBezTo>
                  <a:pt x="13518" y="15911"/>
                  <a:pt x="13478" y="15928"/>
                  <a:pt x="13441" y="15969"/>
                </a:cubicBezTo>
                <a:lnTo>
                  <a:pt x="13443" y="15969"/>
                </a:lnTo>
                <a:cubicBezTo>
                  <a:pt x="13176" y="16270"/>
                  <a:pt x="12730" y="16384"/>
                  <a:pt x="12199" y="16384"/>
                </a:cubicBezTo>
                <a:cubicBezTo>
                  <a:pt x="10809" y="16384"/>
                  <a:pt x="8839" y="15602"/>
                  <a:pt x="7994" y="15356"/>
                </a:cubicBezTo>
                <a:cubicBezTo>
                  <a:pt x="5342" y="14582"/>
                  <a:pt x="2434" y="13493"/>
                  <a:pt x="1471" y="10644"/>
                </a:cubicBezTo>
                <a:cubicBezTo>
                  <a:pt x="679" y="8307"/>
                  <a:pt x="903" y="5203"/>
                  <a:pt x="2841" y="3493"/>
                </a:cubicBezTo>
                <a:cubicBezTo>
                  <a:pt x="3834" y="2616"/>
                  <a:pt x="5130" y="1925"/>
                  <a:pt x="6339" y="1403"/>
                </a:cubicBezTo>
                <a:cubicBezTo>
                  <a:pt x="7763" y="788"/>
                  <a:pt x="9296" y="797"/>
                  <a:pt x="10743" y="282"/>
                </a:cubicBezTo>
                <a:cubicBezTo>
                  <a:pt x="10888" y="230"/>
                  <a:pt x="10870" y="9"/>
                  <a:pt x="10705" y="4"/>
                </a:cubicBezTo>
                <a:cubicBezTo>
                  <a:pt x="10611" y="2"/>
                  <a:pt x="10517" y="1"/>
                  <a:pt x="10423"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6" name="Google Shape;86;p10"/>
          <p:cNvSpPr/>
          <p:nvPr/>
        </p:nvSpPr>
        <p:spPr>
          <a:xfrm rot="10800000">
            <a:off x="-775847" y="-1141341"/>
            <a:ext cx="3547523" cy="3624872"/>
          </a:xfrm>
          <a:custGeom>
            <a:avLst/>
            <a:gdLst/>
            <a:ahLst/>
            <a:cxnLst/>
            <a:rect l="l" t="t" r="r" b="b"/>
            <a:pathLst>
              <a:path w="35820" h="36601" extrusionOk="0">
                <a:moveTo>
                  <a:pt x="28389" y="1"/>
                </a:moveTo>
                <a:cubicBezTo>
                  <a:pt x="28137" y="1"/>
                  <a:pt x="27853" y="38"/>
                  <a:pt x="27523" y="112"/>
                </a:cubicBezTo>
                <a:cubicBezTo>
                  <a:pt x="26076" y="435"/>
                  <a:pt x="24670" y="914"/>
                  <a:pt x="23279" y="1426"/>
                </a:cubicBezTo>
                <a:cubicBezTo>
                  <a:pt x="20472" y="2457"/>
                  <a:pt x="17708" y="3628"/>
                  <a:pt x="15114" y="5117"/>
                </a:cubicBezTo>
                <a:cubicBezTo>
                  <a:pt x="13487" y="6051"/>
                  <a:pt x="11826" y="7236"/>
                  <a:pt x="11229" y="9017"/>
                </a:cubicBezTo>
                <a:cubicBezTo>
                  <a:pt x="10644" y="10761"/>
                  <a:pt x="11202" y="12761"/>
                  <a:pt x="10500" y="14463"/>
                </a:cubicBezTo>
                <a:cubicBezTo>
                  <a:pt x="9958" y="15778"/>
                  <a:pt x="8760" y="16685"/>
                  <a:pt x="7658" y="17588"/>
                </a:cubicBezTo>
                <a:cubicBezTo>
                  <a:pt x="4424" y="20238"/>
                  <a:pt x="1510" y="23548"/>
                  <a:pt x="430" y="27588"/>
                </a:cubicBezTo>
                <a:cubicBezTo>
                  <a:pt x="152" y="28625"/>
                  <a:pt x="1" y="29719"/>
                  <a:pt x="211" y="30772"/>
                </a:cubicBezTo>
                <a:cubicBezTo>
                  <a:pt x="765" y="33542"/>
                  <a:pt x="3614" y="35239"/>
                  <a:pt x="6348" y="35946"/>
                </a:cubicBezTo>
                <a:cubicBezTo>
                  <a:pt x="8135" y="36410"/>
                  <a:pt x="9977" y="36601"/>
                  <a:pt x="11825" y="36601"/>
                </a:cubicBezTo>
                <a:cubicBezTo>
                  <a:pt x="13341" y="36601"/>
                  <a:pt x="14862" y="36472"/>
                  <a:pt x="16361" y="36260"/>
                </a:cubicBezTo>
                <a:cubicBezTo>
                  <a:pt x="19812" y="35773"/>
                  <a:pt x="23235" y="34839"/>
                  <a:pt x="26281" y="33144"/>
                </a:cubicBezTo>
                <a:cubicBezTo>
                  <a:pt x="29327" y="31451"/>
                  <a:pt x="31988" y="28962"/>
                  <a:pt x="33547" y="25845"/>
                </a:cubicBezTo>
                <a:cubicBezTo>
                  <a:pt x="34321" y="24297"/>
                  <a:pt x="34816" y="22618"/>
                  <a:pt x="35102" y="20911"/>
                </a:cubicBezTo>
                <a:cubicBezTo>
                  <a:pt x="35820" y="16652"/>
                  <a:pt x="35231" y="12180"/>
                  <a:pt x="33434" y="8251"/>
                </a:cubicBezTo>
                <a:cubicBezTo>
                  <a:pt x="32411" y="6012"/>
                  <a:pt x="31961" y="3457"/>
                  <a:pt x="30485" y="1442"/>
                </a:cubicBezTo>
                <a:cubicBezTo>
                  <a:pt x="29771" y="469"/>
                  <a:pt x="29280" y="1"/>
                  <a:pt x="28389" y="1"/>
                </a:cubicBezTo>
                <a:close/>
              </a:path>
            </a:pathLst>
          </a:custGeom>
          <a:solidFill>
            <a:srgbClr val="F1866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10800000">
            <a:off x="-246938" y="3043667"/>
            <a:ext cx="2236965" cy="27838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rot="10800000">
            <a:off x="6027954" y="-1254175"/>
            <a:ext cx="3841850" cy="3509103"/>
          </a:xfrm>
          <a:custGeom>
            <a:avLst/>
            <a:gdLst/>
            <a:ahLst/>
            <a:cxnLst/>
            <a:rect l="l" t="t" r="r" b="b"/>
            <a:pathLst>
              <a:path w="44163" h="40338" extrusionOk="0">
                <a:moveTo>
                  <a:pt x="10079" y="1"/>
                </a:moveTo>
                <a:cubicBezTo>
                  <a:pt x="9100" y="1"/>
                  <a:pt x="8131" y="184"/>
                  <a:pt x="7223" y="586"/>
                </a:cubicBezTo>
                <a:cubicBezTo>
                  <a:pt x="5989" y="1134"/>
                  <a:pt x="4943" y="2044"/>
                  <a:pt x="4075" y="3078"/>
                </a:cubicBezTo>
                <a:cubicBezTo>
                  <a:pt x="153" y="7752"/>
                  <a:pt x="0" y="14787"/>
                  <a:pt x="2439" y="20380"/>
                </a:cubicBezTo>
                <a:cubicBezTo>
                  <a:pt x="4880" y="25974"/>
                  <a:pt x="9501" y="30330"/>
                  <a:pt x="14439" y="33917"/>
                </a:cubicBezTo>
                <a:cubicBezTo>
                  <a:pt x="17503" y="36144"/>
                  <a:pt x="20781" y="38162"/>
                  <a:pt x="24409" y="39254"/>
                </a:cubicBezTo>
                <a:cubicBezTo>
                  <a:pt x="27068" y="40056"/>
                  <a:pt x="29832" y="40337"/>
                  <a:pt x="32616" y="40337"/>
                </a:cubicBezTo>
                <a:cubicBezTo>
                  <a:pt x="34722" y="40337"/>
                  <a:pt x="36838" y="40176"/>
                  <a:pt x="38928" y="39957"/>
                </a:cubicBezTo>
                <a:cubicBezTo>
                  <a:pt x="40032" y="39841"/>
                  <a:pt x="41190" y="39690"/>
                  <a:pt x="42083" y="39033"/>
                </a:cubicBezTo>
                <a:cubicBezTo>
                  <a:pt x="44163" y="37504"/>
                  <a:pt x="44126" y="33250"/>
                  <a:pt x="43714" y="30921"/>
                </a:cubicBezTo>
                <a:cubicBezTo>
                  <a:pt x="43046" y="27155"/>
                  <a:pt x="41223" y="23283"/>
                  <a:pt x="39480" y="19911"/>
                </a:cubicBezTo>
                <a:cubicBezTo>
                  <a:pt x="39175" y="19322"/>
                  <a:pt x="38843" y="18717"/>
                  <a:pt x="38306" y="18327"/>
                </a:cubicBezTo>
                <a:cubicBezTo>
                  <a:pt x="37756" y="17927"/>
                  <a:pt x="37088" y="17811"/>
                  <a:pt x="36398" y="17811"/>
                </a:cubicBezTo>
                <a:cubicBezTo>
                  <a:pt x="35919" y="17811"/>
                  <a:pt x="35429" y="17867"/>
                  <a:pt x="34961" y="17922"/>
                </a:cubicBezTo>
                <a:cubicBezTo>
                  <a:pt x="33946" y="18041"/>
                  <a:pt x="32896" y="18124"/>
                  <a:pt x="31853" y="18124"/>
                </a:cubicBezTo>
                <a:cubicBezTo>
                  <a:pt x="29337" y="18124"/>
                  <a:pt x="26859" y="17643"/>
                  <a:pt x="24999" y="16031"/>
                </a:cubicBezTo>
                <a:cubicBezTo>
                  <a:pt x="23206" y="14476"/>
                  <a:pt x="22329" y="12150"/>
                  <a:pt x="21378" y="9976"/>
                </a:cubicBezTo>
                <a:cubicBezTo>
                  <a:pt x="20111" y="7082"/>
                  <a:pt x="18535" y="4218"/>
                  <a:pt x="16077" y="2232"/>
                </a:cubicBezTo>
                <a:cubicBezTo>
                  <a:pt x="14393" y="871"/>
                  <a:pt x="12214" y="1"/>
                  <a:pt x="10079" y="1"/>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rot="10800000" flipH="1">
            <a:off x="-33100" y="4227371"/>
            <a:ext cx="2673677" cy="1212661"/>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rot="-4499979" flipH="1">
            <a:off x="6564292" y="2579084"/>
            <a:ext cx="3140173" cy="3115720"/>
          </a:xfrm>
          <a:custGeom>
            <a:avLst/>
            <a:gdLst/>
            <a:ahLst/>
            <a:cxnLst/>
            <a:rect l="l" t="t" r="r" b="b"/>
            <a:pathLst>
              <a:path w="31493" h="31247" extrusionOk="0">
                <a:moveTo>
                  <a:pt x="28575" y="0"/>
                </a:moveTo>
                <a:cubicBezTo>
                  <a:pt x="28437" y="0"/>
                  <a:pt x="28290" y="20"/>
                  <a:pt x="28134" y="62"/>
                </a:cubicBezTo>
                <a:cubicBezTo>
                  <a:pt x="26207" y="585"/>
                  <a:pt x="23950" y="2968"/>
                  <a:pt x="22340" y="4141"/>
                </a:cubicBezTo>
                <a:cubicBezTo>
                  <a:pt x="18316" y="7074"/>
                  <a:pt x="14355" y="10095"/>
                  <a:pt x="10458" y="13197"/>
                </a:cubicBezTo>
                <a:cubicBezTo>
                  <a:pt x="8310" y="14908"/>
                  <a:pt x="6183" y="16645"/>
                  <a:pt x="4075" y="18406"/>
                </a:cubicBezTo>
                <a:cubicBezTo>
                  <a:pt x="2258" y="19924"/>
                  <a:pt x="322" y="21706"/>
                  <a:pt x="103" y="24065"/>
                </a:cubicBezTo>
                <a:cubicBezTo>
                  <a:pt x="1" y="25172"/>
                  <a:pt x="300" y="26270"/>
                  <a:pt x="597" y="27341"/>
                </a:cubicBezTo>
                <a:cubicBezTo>
                  <a:pt x="789" y="28035"/>
                  <a:pt x="981" y="28728"/>
                  <a:pt x="1173" y="29420"/>
                </a:cubicBezTo>
                <a:cubicBezTo>
                  <a:pt x="1267" y="29760"/>
                  <a:pt x="1375" y="30121"/>
                  <a:pt x="1642" y="30349"/>
                </a:cubicBezTo>
                <a:cubicBezTo>
                  <a:pt x="1902" y="30570"/>
                  <a:pt x="2260" y="30624"/>
                  <a:pt x="2597" y="30668"/>
                </a:cubicBezTo>
                <a:cubicBezTo>
                  <a:pt x="5655" y="31054"/>
                  <a:pt x="8738" y="31246"/>
                  <a:pt x="11820" y="31246"/>
                </a:cubicBezTo>
                <a:cubicBezTo>
                  <a:pt x="15268" y="31246"/>
                  <a:pt x="18716" y="31005"/>
                  <a:pt x="22130" y="30523"/>
                </a:cubicBezTo>
                <a:cubicBezTo>
                  <a:pt x="24285" y="30219"/>
                  <a:pt x="26608" y="29719"/>
                  <a:pt x="28015" y="28057"/>
                </a:cubicBezTo>
                <a:cubicBezTo>
                  <a:pt x="28899" y="27012"/>
                  <a:pt x="29292" y="25647"/>
                  <a:pt x="29611" y="24315"/>
                </a:cubicBezTo>
                <a:cubicBezTo>
                  <a:pt x="31168" y="17784"/>
                  <a:pt x="31492" y="10979"/>
                  <a:pt x="30755" y="4304"/>
                </a:cubicBezTo>
                <a:cubicBezTo>
                  <a:pt x="30607" y="2962"/>
                  <a:pt x="30256" y="0"/>
                  <a:pt x="28575"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rot="10800000" flipH="1">
            <a:off x="1330896" y="-971131"/>
            <a:ext cx="1567104" cy="1679587"/>
          </a:xfrm>
          <a:custGeom>
            <a:avLst/>
            <a:gdLst/>
            <a:ahLst/>
            <a:cxnLst/>
            <a:rect l="l" t="t" r="r" b="b"/>
            <a:pathLst>
              <a:path w="14336" h="15365" extrusionOk="0">
                <a:moveTo>
                  <a:pt x="10223" y="0"/>
                </a:moveTo>
                <a:cubicBezTo>
                  <a:pt x="6880" y="0"/>
                  <a:pt x="2389" y="4711"/>
                  <a:pt x="1176" y="7258"/>
                </a:cubicBezTo>
                <a:cubicBezTo>
                  <a:pt x="440" y="8802"/>
                  <a:pt x="0" y="10616"/>
                  <a:pt x="602" y="12217"/>
                </a:cubicBezTo>
                <a:cubicBezTo>
                  <a:pt x="1358" y="14231"/>
                  <a:pt x="3623" y="15365"/>
                  <a:pt x="5779" y="15365"/>
                </a:cubicBezTo>
                <a:cubicBezTo>
                  <a:pt x="5827" y="15365"/>
                  <a:pt x="5875" y="15364"/>
                  <a:pt x="5923" y="15363"/>
                </a:cubicBezTo>
                <a:cubicBezTo>
                  <a:pt x="8746" y="15298"/>
                  <a:pt x="11408" y="13534"/>
                  <a:pt x="12795" y="11071"/>
                </a:cubicBezTo>
                <a:cubicBezTo>
                  <a:pt x="14180" y="8609"/>
                  <a:pt x="14336" y="5548"/>
                  <a:pt x="13454" y="2863"/>
                </a:cubicBezTo>
                <a:cubicBezTo>
                  <a:pt x="12776" y="795"/>
                  <a:pt x="11596" y="0"/>
                  <a:pt x="10223"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rot="2700000" flipH="1">
            <a:off x="7417374" y="399195"/>
            <a:ext cx="2673678" cy="1212662"/>
          </a:xfrm>
          <a:custGeom>
            <a:avLst/>
            <a:gdLst/>
            <a:ahLst/>
            <a:cxnLst/>
            <a:rect l="l" t="t" r="r" b="b"/>
            <a:pathLst>
              <a:path w="44268" h="20078" extrusionOk="0">
                <a:moveTo>
                  <a:pt x="44125" y="1"/>
                </a:moveTo>
                <a:cubicBezTo>
                  <a:pt x="44102" y="1"/>
                  <a:pt x="44079" y="10"/>
                  <a:pt x="44059" y="30"/>
                </a:cubicBezTo>
                <a:cubicBezTo>
                  <a:pt x="43673" y="445"/>
                  <a:pt x="43564" y="893"/>
                  <a:pt x="43492" y="1447"/>
                </a:cubicBezTo>
                <a:cubicBezTo>
                  <a:pt x="43350" y="2547"/>
                  <a:pt x="43173" y="3561"/>
                  <a:pt x="42672" y="4566"/>
                </a:cubicBezTo>
                <a:cubicBezTo>
                  <a:pt x="41684" y="6546"/>
                  <a:pt x="39852" y="7626"/>
                  <a:pt x="37890" y="8465"/>
                </a:cubicBezTo>
                <a:cubicBezTo>
                  <a:pt x="33988" y="10131"/>
                  <a:pt x="30126" y="11692"/>
                  <a:pt x="26523" y="13978"/>
                </a:cubicBezTo>
                <a:cubicBezTo>
                  <a:pt x="23136" y="16127"/>
                  <a:pt x="19803" y="18795"/>
                  <a:pt x="15751" y="19513"/>
                </a:cubicBezTo>
                <a:cubicBezTo>
                  <a:pt x="15347" y="19585"/>
                  <a:pt x="14963" y="19619"/>
                  <a:pt x="14599" y="19619"/>
                </a:cubicBezTo>
                <a:cubicBezTo>
                  <a:pt x="11170" y="19619"/>
                  <a:pt x="9433" y="16604"/>
                  <a:pt x="7829" y="13716"/>
                </a:cubicBezTo>
                <a:cubicBezTo>
                  <a:pt x="5494" y="9515"/>
                  <a:pt x="3432" y="5047"/>
                  <a:pt x="190" y="1441"/>
                </a:cubicBezTo>
                <a:cubicBezTo>
                  <a:pt x="170" y="1418"/>
                  <a:pt x="147" y="1409"/>
                  <a:pt x="126" y="1409"/>
                </a:cubicBezTo>
                <a:cubicBezTo>
                  <a:pt x="58" y="1409"/>
                  <a:pt x="1" y="1503"/>
                  <a:pt x="56" y="1575"/>
                </a:cubicBezTo>
                <a:cubicBezTo>
                  <a:pt x="3036" y="5405"/>
                  <a:pt x="5139" y="9694"/>
                  <a:pt x="7482" y="13919"/>
                </a:cubicBezTo>
                <a:cubicBezTo>
                  <a:pt x="8871" y="16424"/>
                  <a:pt x="10462" y="19577"/>
                  <a:pt x="13626" y="20012"/>
                </a:cubicBezTo>
                <a:cubicBezTo>
                  <a:pt x="13953" y="20056"/>
                  <a:pt x="14280" y="20077"/>
                  <a:pt x="14607" y="20077"/>
                </a:cubicBezTo>
                <a:cubicBezTo>
                  <a:pt x="18157" y="20077"/>
                  <a:pt x="21727" y="17594"/>
                  <a:pt x="24510" y="15757"/>
                </a:cubicBezTo>
                <a:cubicBezTo>
                  <a:pt x="28537" y="13100"/>
                  <a:pt x="32691" y="10961"/>
                  <a:pt x="37174" y="9173"/>
                </a:cubicBezTo>
                <a:cubicBezTo>
                  <a:pt x="39033" y="8431"/>
                  <a:pt x="40961" y="7586"/>
                  <a:pt x="42225" y="5969"/>
                </a:cubicBezTo>
                <a:cubicBezTo>
                  <a:pt x="42828" y="5201"/>
                  <a:pt x="43244" y="4314"/>
                  <a:pt x="43527" y="3384"/>
                </a:cubicBezTo>
                <a:cubicBezTo>
                  <a:pt x="43834" y="2367"/>
                  <a:pt x="43632" y="1044"/>
                  <a:pt x="44220" y="156"/>
                </a:cubicBezTo>
                <a:cubicBezTo>
                  <a:pt x="44268" y="82"/>
                  <a:pt x="44197" y="1"/>
                  <a:pt x="44125"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rot="10800000">
            <a:off x="2771661" y="4336367"/>
            <a:ext cx="3412035" cy="1796414"/>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1pPr>
            <a:lvl2pPr lvl="1"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2pPr>
            <a:lvl3pPr lvl="2"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3pPr>
            <a:lvl4pPr lvl="3"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4pPr>
            <a:lvl5pPr lvl="4"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5pPr>
            <a:lvl6pPr lvl="5"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6pPr>
            <a:lvl7pPr lvl="6"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7pPr>
            <a:lvl8pPr lvl="7"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8pPr>
            <a:lvl9pPr lvl="8" rtl="0">
              <a:spcBef>
                <a:spcPts val="0"/>
              </a:spcBef>
              <a:spcAft>
                <a:spcPts val="0"/>
              </a:spcAft>
              <a:buClr>
                <a:schemeClr val="dk1"/>
              </a:buClr>
              <a:buSzPts val="3000"/>
              <a:buFont typeface="Poiret One"/>
              <a:buNone/>
              <a:defRPr sz="3000" b="1">
                <a:solidFill>
                  <a:schemeClr val="dk1"/>
                </a:solidFill>
                <a:latin typeface="Poiret One"/>
                <a:ea typeface="Poiret One"/>
                <a:cs typeface="Poiret One"/>
                <a:sym typeface="Poiret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1pPr>
            <a:lvl2pPr marL="914400" lvl="1"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00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8"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ctrTitle"/>
          </p:nvPr>
        </p:nvSpPr>
        <p:spPr>
          <a:xfrm>
            <a:off x="897450" y="1564125"/>
            <a:ext cx="7349100" cy="14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chemeClr val="dk1"/>
                </a:solidFill>
              </a:rPr>
              <a:t>EnergyWise: Predicting Energy Consumption for a Greener Tomorrow</a:t>
            </a:r>
            <a:endParaRPr sz="3800" dirty="0">
              <a:solidFill>
                <a:schemeClr val="dk1"/>
              </a:solidFill>
            </a:endParaRPr>
          </a:p>
        </p:txBody>
      </p:sp>
      <p:sp>
        <p:nvSpPr>
          <p:cNvPr id="289" name="Google Shape;289;p30"/>
          <p:cNvSpPr txBox="1">
            <a:spLocks noGrp="1"/>
          </p:cNvSpPr>
          <p:nvPr>
            <p:ph type="subTitle" idx="1"/>
          </p:nvPr>
        </p:nvSpPr>
        <p:spPr>
          <a:xfrm>
            <a:off x="1669800" y="2967825"/>
            <a:ext cx="5804400" cy="7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Poiret One" panose="00000500000000000000" pitchFamily="2" charset="0"/>
              </a:rPr>
              <a:t>Team Members: </a:t>
            </a:r>
            <a:br>
              <a:rPr lang="en-US" b="1" dirty="0">
                <a:latin typeface="Poiret One" panose="00000500000000000000" pitchFamily="2" charset="0"/>
              </a:rPr>
            </a:br>
            <a:r>
              <a:rPr lang="en-US" b="1" dirty="0"/>
              <a:t>PRIADHARSHNI P (221801039)</a:t>
            </a:r>
          </a:p>
          <a:p>
            <a:pPr marL="0" lvl="0" indent="0" algn="ctr" rtl="0">
              <a:spcBef>
                <a:spcPts val="0"/>
              </a:spcBef>
              <a:spcAft>
                <a:spcPts val="0"/>
              </a:spcAft>
              <a:buNone/>
            </a:pPr>
            <a:r>
              <a:rPr lang="en-US" b="1" dirty="0"/>
              <a:t>PRIYADARSHINI S (221801040)</a:t>
            </a:r>
          </a:p>
          <a:p>
            <a:pPr marL="0" lvl="0" indent="0" algn="ctr" rtl="0">
              <a:spcBef>
                <a:spcPts val="0"/>
              </a:spcBef>
              <a:spcAft>
                <a:spcPts val="0"/>
              </a:spcAft>
              <a:buNone/>
            </a:pPr>
            <a:r>
              <a:rPr lang="en-US" b="1" dirty="0"/>
              <a:t>VIJAY KUMAR V (221801505)</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2AFB2B7-3B98-77E2-6C3C-A77433D4AABE}"/>
              </a:ext>
            </a:extLst>
          </p:cNvPr>
          <p:cNvSpPr>
            <a:spLocks noGrp="1"/>
          </p:cNvSpPr>
          <p:nvPr>
            <p:ph type="title"/>
          </p:nvPr>
        </p:nvSpPr>
        <p:spPr/>
        <p:txBody>
          <a:bodyPr/>
          <a:lstStyle/>
          <a:p>
            <a:r>
              <a:rPr lang="en-IN" sz="3200" b="0" spc="-10" dirty="0">
                <a:solidFill>
                  <a:srgbClr val="000000"/>
                </a:solidFill>
                <a:latin typeface=""/>
                <a:cs typeface="Verdana"/>
              </a:rPr>
              <a:t>List</a:t>
            </a:r>
            <a:r>
              <a:rPr lang="en-IN" sz="3200" b="0" spc="-15" dirty="0">
                <a:solidFill>
                  <a:srgbClr val="000000"/>
                </a:solidFill>
                <a:latin typeface=""/>
                <a:cs typeface="Verdana"/>
              </a:rPr>
              <a:t> </a:t>
            </a:r>
            <a:r>
              <a:rPr lang="en-IN" sz="3200" b="0" spc="10" dirty="0">
                <a:solidFill>
                  <a:srgbClr val="000000"/>
                </a:solidFill>
                <a:latin typeface=""/>
                <a:cs typeface="Verdana"/>
              </a:rPr>
              <a:t>of</a:t>
            </a:r>
            <a:r>
              <a:rPr lang="en-IN" sz="3200" b="0" spc="-15" dirty="0">
                <a:solidFill>
                  <a:srgbClr val="000000"/>
                </a:solidFill>
                <a:latin typeface=""/>
                <a:cs typeface="Verdana"/>
              </a:rPr>
              <a:t> </a:t>
            </a:r>
            <a:r>
              <a:rPr lang="en-IN" sz="3200" b="0" spc="-10" dirty="0">
                <a:solidFill>
                  <a:srgbClr val="000000"/>
                </a:solidFill>
                <a:latin typeface=""/>
                <a:cs typeface="Verdana"/>
              </a:rPr>
              <a:t>modules</a:t>
            </a:r>
            <a:endParaRPr lang="en-US" dirty="0">
              <a:latin typeface=""/>
            </a:endParaRPr>
          </a:p>
        </p:txBody>
      </p:sp>
      <p:sp>
        <p:nvSpPr>
          <p:cNvPr id="17" name="TextBox 16">
            <a:extLst>
              <a:ext uri="{FF2B5EF4-FFF2-40B4-BE49-F238E27FC236}">
                <a16:creationId xmlns:a16="http://schemas.microsoft.com/office/drawing/2014/main" id="{D5885D64-8A76-4517-6F75-C5411F400AC8}"/>
              </a:ext>
            </a:extLst>
          </p:cNvPr>
          <p:cNvSpPr txBox="1"/>
          <p:nvPr/>
        </p:nvSpPr>
        <p:spPr>
          <a:xfrm>
            <a:off x="1013975" y="2111023"/>
            <a:ext cx="3558025" cy="1531188"/>
          </a:xfrm>
          <a:prstGeom prst="rect">
            <a:avLst/>
          </a:prstGeom>
          <a:noFill/>
        </p:spPr>
        <p:txBody>
          <a:bodyPr wrap="none" rtlCol="0">
            <a:spAutoFit/>
          </a:bodyPr>
          <a:lstStyle/>
          <a:p>
            <a:pPr marL="393700" indent="-381635">
              <a:lnSpc>
                <a:spcPct val="100000"/>
              </a:lnSpc>
              <a:spcBef>
                <a:spcPts val="1575"/>
              </a:spcBef>
              <a:buClr>
                <a:srgbClr val="CC0000"/>
              </a:buClr>
              <a:buFont typeface="Segoe UI Symbol"/>
              <a:buChar char="❖"/>
              <a:tabLst>
                <a:tab pos="394335" algn="l"/>
              </a:tabLst>
            </a:pPr>
            <a:r>
              <a:rPr lang="en-IN" sz="1400" spc="-10" dirty="0">
                <a:latin typeface="Times New Roman"/>
                <a:cs typeface="Times New Roman"/>
              </a:rPr>
              <a:t>Data</a:t>
            </a:r>
            <a:r>
              <a:rPr lang="en-IN" sz="1400" spc="-40" dirty="0">
                <a:latin typeface="Times New Roman"/>
                <a:cs typeface="Times New Roman"/>
              </a:rPr>
              <a:t> </a:t>
            </a:r>
            <a:r>
              <a:rPr lang="en-IN" sz="1400" dirty="0">
                <a:latin typeface="Times New Roman"/>
                <a:cs typeface="Times New Roman"/>
              </a:rPr>
              <a:t>Collection</a:t>
            </a:r>
          </a:p>
          <a:p>
            <a:pPr marL="393700" indent="-381635">
              <a:lnSpc>
                <a:spcPct val="100000"/>
              </a:lnSpc>
              <a:spcBef>
                <a:spcPts val="1475"/>
              </a:spcBef>
              <a:buClr>
                <a:srgbClr val="CC0000"/>
              </a:buClr>
              <a:buFont typeface="Segoe UI Symbol"/>
              <a:buChar char="❖"/>
              <a:tabLst>
                <a:tab pos="394335" algn="l"/>
              </a:tabLst>
            </a:pPr>
            <a:r>
              <a:rPr lang="en-IN" sz="1400" spc="-10" dirty="0">
                <a:latin typeface="Times New Roman"/>
                <a:cs typeface="Times New Roman"/>
              </a:rPr>
              <a:t>Data Integration and Pre-processing</a:t>
            </a:r>
            <a:endParaRPr lang="en-IN" sz="1400" dirty="0">
              <a:latin typeface="Times New Roman"/>
              <a:cs typeface="Times New Roman"/>
            </a:endParaRPr>
          </a:p>
          <a:p>
            <a:pPr marL="393700" indent="-381635">
              <a:lnSpc>
                <a:spcPct val="100000"/>
              </a:lnSpc>
              <a:spcBef>
                <a:spcPts val="1475"/>
              </a:spcBef>
              <a:buClr>
                <a:srgbClr val="CC0000"/>
              </a:buClr>
              <a:buFont typeface="Segoe UI Symbol"/>
              <a:buChar char="❖"/>
              <a:tabLst>
                <a:tab pos="394335" algn="l"/>
              </a:tabLst>
            </a:pPr>
            <a:r>
              <a:rPr lang="en-IN" sz="1400" spc="-5" dirty="0">
                <a:latin typeface="Times New Roman"/>
                <a:cs typeface="Times New Roman"/>
              </a:rPr>
              <a:t>Data Processing and Real Time Analytics</a:t>
            </a:r>
            <a:endParaRPr lang="en-IN" sz="1400" dirty="0">
              <a:latin typeface="Times New Roman"/>
              <a:cs typeface="Times New Roman"/>
            </a:endParaRPr>
          </a:p>
          <a:p>
            <a:pPr marL="393700" indent="-381635">
              <a:lnSpc>
                <a:spcPct val="100000"/>
              </a:lnSpc>
              <a:spcBef>
                <a:spcPts val="1475"/>
              </a:spcBef>
              <a:buClr>
                <a:srgbClr val="CC0000"/>
              </a:buClr>
              <a:buFont typeface="Segoe UI Symbol"/>
              <a:buChar char="❖"/>
              <a:tabLst>
                <a:tab pos="394335" algn="l"/>
              </a:tabLst>
            </a:pPr>
            <a:r>
              <a:rPr lang="en-IN" sz="1400" dirty="0">
                <a:latin typeface="Times New Roman"/>
                <a:cs typeface="Times New Roman"/>
              </a:rPr>
              <a:t>Model Validation</a:t>
            </a:r>
          </a:p>
        </p:txBody>
      </p:sp>
    </p:spTree>
    <p:extLst>
      <p:ext uri="{BB962C8B-B14F-4D97-AF65-F5344CB8AC3E}">
        <p14:creationId xmlns:p14="http://schemas.microsoft.com/office/powerpoint/2010/main" val="388123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184B-4FA3-1A95-BA5B-1B7ECFD09B9B}"/>
              </a:ext>
            </a:extLst>
          </p:cNvPr>
          <p:cNvSpPr>
            <a:spLocks noGrp="1"/>
          </p:cNvSpPr>
          <p:nvPr>
            <p:ph type="title"/>
          </p:nvPr>
        </p:nvSpPr>
        <p:spPr/>
        <p:txBody>
          <a:bodyPr/>
          <a:lstStyle/>
          <a:p>
            <a:r>
              <a:rPr lang="en-US" sz="3200" b="0" spc="-10" dirty="0">
                <a:solidFill>
                  <a:srgbClr val="000000"/>
                </a:solidFill>
              </a:rPr>
              <a:t>MODULE 1 – DATA COLLECTION </a:t>
            </a:r>
            <a:endParaRPr lang="en-US" dirty="0"/>
          </a:p>
        </p:txBody>
      </p:sp>
      <p:sp>
        <p:nvSpPr>
          <p:cNvPr id="5" name="TextBox 4">
            <a:extLst>
              <a:ext uri="{FF2B5EF4-FFF2-40B4-BE49-F238E27FC236}">
                <a16:creationId xmlns:a16="http://schemas.microsoft.com/office/drawing/2014/main" id="{60A09348-B1E2-981D-F3D2-2EB253F1D692}"/>
              </a:ext>
            </a:extLst>
          </p:cNvPr>
          <p:cNvSpPr txBox="1"/>
          <p:nvPr/>
        </p:nvSpPr>
        <p:spPr>
          <a:xfrm>
            <a:off x="256934" y="1952864"/>
            <a:ext cx="8345200" cy="2031325"/>
          </a:xfrm>
          <a:prstGeom prst="rect">
            <a:avLst/>
          </a:prstGeom>
          <a:noFill/>
        </p:spPr>
        <p:txBody>
          <a:bodyPr wrap="square" rtlCol="0">
            <a:spAutoFit/>
          </a:bodyPr>
          <a:lstStyle/>
          <a:p>
            <a:pPr algn="just"/>
            <a:r>
              <a:rPr lang="en-US" dirty="0">
                <a:latin typeface="Times New Roman" panose="02020603050405020304" pitchFamily="18" charset="0"/>
                <a:ea typeface="Verdana" panose="020B0604030504040204" pitchFamily="34" charset="0"/>
                <a:cs typeface="Times New Roman" panose="02020603050405020304" pitchFamily="18" charset="0"/>
              </a:rPr>
              <a:t>1. </a:t>
            </a:r>
            <a:r>
              <a:rPr lang="en-US" b="1" dirty="0">
                <a:latin typeface="Times New Roman" panose="02020603050405020304" pitchFamily="18" charset="0"/>
                <a:ea typeface="Verdana" panose="020B0604030504040204" pitchFamily="34" charset="0"/>
                <a:cs typeface="Times New Roman" panose="02020603050405020304" pitchFamily="18" charset="0"/>
              </a:rPr>
              <a:t>Initialize Sensors</a:t>
            </a:r>
            <a:r>
              <a:rPr lang="en-US" dirty="0">
                <a:latin typeface="Times New Roman" panose="02020603050405020304" pitchFamily="18" charset="0"/>
                <a:ea typeface="Verdana" panose="020B0604030504040204" pitchFamily="34" charset="0"/>
                <a:cs typeface="Times New Roman" panose="02020603050405020304" pitchFamily="18" charset="0"/>
              </a:rPr>
              <a:t>: Set up smart meters for energy, and sensors for temperature, humidity, light, noise, and occupancy tracking.</a:t>
            </a:r>
          </a:p>
          <a:p>
            <a:pPr algn="just"/>
            <a:r>
              <a:rPr lang="en-US" dirty="0">
                <a:latin typeface="Times New Roman" panose="02020603050405020304" pitchFamily="18" charset="0"/>
                <a:ea typeface="Verdana" panose="020B0604030504040204" pitchFamily="34" charset="0"/>
                <a:cs typeface="Times New Roman" panose="02020603050405020304" pitchFamily="18" charset="0"/>
              </a:rPr>
              <a:t>2. </a:t>
            </a:r>
            <a:r>
              <a:rPr lang="en-US" b="1" dirty="0">
                <a:latin typeface="Times New Roman" panose="02020603050405020304" pitchFamily="18" charset="0"/>
                <a:ea typeface="Verdana" panose="020B0604030504040204" pitchFamily="34" charset="0"/>
                <a:cs typeface="Times New Roman" panose="02020603050405020304" pitchFamily="18" charset="0"/>
              </a:rPr>
              <a:t>Start Data Logging</a:t>
            </a:r>
            <a:r>
              <a:rPr lang="en-US" dirty="0">
                <a:latin typeface="Times New Roman" panose="02020603050405020304" pitchFamily="18" charset="0"/>
                <a:ea typeface="Verdana" panose="020B0604030504040204" pitchFamily="34" charset="0"/>
                <a:cs typeface="Times New Roman" panose="02020603050405020304" pitchFamily="18" charset="0"/>
              </a:rPr>
              <a:t>: Continuously collect real-time data from energy meters, environmental sensors, and occupancy trackers.</a:t>
            </a:r>
          </a:p>
          <a:p>
            <a:pPr algn="just"/>
            <a:r>
              <a:rPr lang="en-US" dirty="0">
                <a:latin typeface="Times New Roman" panose="02020603050405020304" pitchFamily="18" charset="0"/>
                <a:ea typeface="Verdana" panose="020B0604030504040204" pitchFamily="34" charset="0"/>
                <a:cs typeface="Times New Roman" panose="02020603050405020304" pitchFamily="18" charset="0"/>
              </a:rPr>
              <a:t>3. </a:t>
            </a:r>
            <a:r>
              <a:rPr lang="en-US" b="1" dirty="0">
                <a:latin typeface="Times New Roman" panose="02020603050405020304" pitchFamily="18" charset="0"/>
                <a:ea typeface="Verdana" panose="020B0604030504040204" pitchFamily="34" charset="0"/>
                <a:cs typeface="Times New Roman" panose="02020603050405020304" pitchFamily="18" charset="0"/>
              </a:rPr>
              <a:t>Timestamp Data</a:t>
            </a:r>
            <a:r>
              <a:rPr lang="en-US" dirty="0">
                <a:latin typeface="Times New Roman" panose="02020603050405020304" pitchFamily="18" charset="0"/>
                <a:ea typeface="Verdana" panose="020B0604030504040204" pitchFamily="34" charset="0"/>
                <a:cs typeface="Times New Roman" panose="02020603050405020304" pitchFamily="18" charset="0"/>
              </a:rPr>
              <a:t>: Attach unique timestamps to each data point.</a:t>
            </a:r>
          </a:p>
          <a:p>
            <a:pPr algn="just"/>
            <a:r>
              <a:rPr lang="en-US" dirty="0">
                <a:latin typeface="Times New Roman" panose="02020603050405020304" pitchFamily="18" charset="0"/>
                <a:ea typeface="Verdana" panose="020B0604030504040204" pitchFamily="34" charset="0"/>
                <a:cs typeface="Times New Roman" panose="02020603050405020304" pitchFamily="18" charset="0"/>
              </a:rPr>
              <a:t>4. </a:t>
            </a:r>
            <a:r>
              <a:rPr lang="en-US" b="1" dirty="0">
                <a:latin typeface="Times New Roman" panose="02020603050405020304" pitchFamily="18" charset="0"/>
                <a:ea typeface="Verdana" panose="020B0604030504040204" pitchFamily="34" charset="0"/>
                <a:cs typeface="Times New Roman" panose="02020603050405020304" pitchFamily="18" charset="0"/>
              </a:rPr>
              <a:t>Store Data</a:t>
            </a:r>
            <a:r>
              <a:rPr lang="en-US" dirty="0">
                <a:latin typeface="Times New Roman" panose="02020603050405020304" pitchFamily="18" charset="0"/>
                <a:ea typeface="Verdana" panose="020B0604030504040204" pitchFamily="34" charset="0"/>
                <a:cs typeface="Times New Roman" panose="02020603050405020304" pitchFamily="18" charset="0"/>
              </a:rPr>
              <a:t>: Save data with fields like Device ID, location, sensor type, timestamp, and measured values in a structured format.</a:t>
            </a:r>
          </a:p>
          <a:p>
            <a:pPr algn="just"/>
            <a:r>
              <a:rPr lang="en-US" dirty="0">
                <a:latin typeface="Times New Roman" panose="02020603050405020304" pitchFamily="18" charset="0"/>
                <a:ea typeface="Verdana" panose="020B0604030504040204" pitchFamily="34" charset="0"/>
                <a:cs typeface="Times New Roman" panose="02020603050405020304" pitchFamily="18" charset="0"/>
              </a:rPr>
              <a:t>5. </a:t>
            </a:r>
            <a:r>
              <a:rPr lang="en-US" b="1" dirty="0">
                <a:latin typeface="Times New Roman" panose="02020603050405020304" pitchFamily="18" charset="0"/>
                <a:ea typeface="Verdana" panose="020B0604030504040204" pitchFamily="34" charset="0"/>
                <a:cs typeface="Times New Roman" panose="02020603050405020304" pitchFamily="18" charset="0"/>
              </a:rPr>
              <a:t>Transmit Data</a:t>
            </a:r>
            <a:r>
              <a:rPr lang="en-US" dirty="0">
                <a:latin typeface="Times New Roman" panose="02020603050405020304" pitchFamily="18" charset="0"/>
                <a:ea typeface="Verdana" panose="020B0604030504040204" pitchFamily="34" charset="0"/>
                <a:cs typeface="Times New Roman" panose="02020603050405020304" pitchFamily="18" charset="0"/>
              </a:rPr>
              <a:t>: Send the collected data to the</a:t>
            </a:r>
            <a:r>
              <a:rPr lang="en-US" b="1" dirty="0">
                <a:latin typeface="Times New Roman" panose="02020603050405020304" pitchFamily="18" charset="0"/>
                <a:ea typeface="Verdana" panose="020B0604030504040204" pitchFamily="34" charset="0"/>
                <a:cs typeface="Times New Roman" panose="02020603050405020304" pitchFamily="18" charset="0"/>
              </a:rPr>
              <a:t> Data Integration and Pre-processing </a:t>
            </a:r>
            <a:r>
              <a:rPr lang="en-US" dirty="0">
                <a:latin typeface="Times New Roman" panose="02020603050405020304" pitchFamily="18" charset="0"/>
                <a:ea typeface="Verdana" panose="020B0604030504040204" pitchFamily="34" charset="0"/>
                <a:cs typeface="Times New Roman" panose="02020603050405020304" pitchFamily="18" charset="0"/>
              </a:rPr>
              <a:t>module for processing.</a:t>
            </a:r>
          </a:p>
          <a:p>
            <a:pPr algn="just"/>
            <a:endParaRPr lang="en-US"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0874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F6A5B-CDD8-C06C-5BFD-3D08CF4B9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E590A-89FD-96B3-220F-0C5B778EDBBE}"/>
              </a:ext>
            </a:extLst>
          </p:cNvPr>
          <p:cNvSpPr>
            <a:spLocks noGrp="1"/>
          </p:cNvSpPr>
          <p:nvPr>
            <p:ph type="title"/>
          </p:nvPr>
        </p:nvSpPr>
        <p:spPr/>
        <p:txBody>
          <a:bodyPr/>
          <a:lstStyle/>
          <a:p>
            <a:r>
              <a:rPr lang="en-US" sz="3200" b="0" spc="-10" dirty="0">
                <a:solidFill>
                  <a:srgbClr val="000000"/>
                </a:solidFill>
              </a:rPr>
              <a:t>MODULE 1 – DATA COLLECTION </a:t>
            </a:r>
            <a:endParaRPr lang="en-US" dirty="0"/>
          </a:p>
        </p:txBody>
      </p:sp>
      <p:pic>
        <p:nvPicPr>
          <p:cNvPr id="3" name="Picture 2">
            <a:extLst>
              <a:ext uri="{FF2B5EF4-FFF2-40B4-BE49-F238E27FC236}">
                <a16:creationId xmlns:a16="http://schemas.microsoft.com/office/drawing/2014/main" id="{00AC5924-4311-57F0-4387-CC648B4606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1687444"/>
            <a:ext cx="8458200" cy="301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04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1A8D9-7F43-0798-B2BA-853C44965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ECDBA-4156-C546-57CB-5457E87BBA8D}"/>
              </a:ext>
            </a:extLst>
          </p:cNvPr>
          <p:cNvSpPr>
            <a:spLocks noGrp="1"/>
          </p:cNvSpPr>
          <p:nvPr>
            <p:ph type="title"/>
          </p:nvPr>
        </p:nvSpPr>
        <p:spPr/>
        <p:txBody>
          <a:bodyPr/>
          <a:lstStyle/>
          <a:p>
            <a:r>
              <a:rPr lang="en-US" b="0" spc="-10" dirty="0">
                <a:solidFill>
                  <a:srgbClr val="000000"/>
                </a:solidFill>
              </a:rPr>
              <a:t>MODULE 2 – DATA INTEGRATION AND PRE-PROCESSING </a:t>
            </a:r>
            <a:endParaRPr lang="en-US" dirty="0"/>
          </a:p>
        </p:txBody>
      </p:sp>
      <p:sp>
        <p:nvSpPr>
          <p:cNvPr id="5" name="TextBox 4">
            <a:extLst>
              <a:ext uri="{FF2B5EF4-FFF2-40B4-BE49-F238E27FC236}">
                <a16:creationId xmlns:a16="http://schemas.microsoft.com/office/drawing/2014/main" id="{BC0226E9-A265-A831-FB03-543E896A38C8}"/>
              </a:ext>
            </a:extLst>
          </p:cNvPr>
          <p:cNvSpPr txBox="1"/>
          <p:nvPr/>
        </p:nvSpPr>
        <p:spPr>
          <a:xfrm>
            <a:off x="256934" y="1952864"/>
            <a:ext cx="8345200" cy="2031325"/>
          </a:xfrm>
          <a:prstGeom prst="rect">
            <a:avLst/>
          </a:prstGeom>
          <a:noFill/>
        </p:spPr>
        <p:txBody>
          <a:bodyPr wrap="square" rtlCol="0">
            <a:spAutoFit/>
          </a:bodyPr>
          <a:lstStyle/>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Load Data</a:t>
            </a:r>
            <a:r>
              <a:rPr lang="en-US" sz="1400" dirty="0">
                <a:latin typeface="Times New Roman" panose="02020603050405020304" pitchFamily="18" charset="0"/>
                <a:ea typeface="Verdana" panose="020B0604030504040204" pitchFamily="34" charset="0"/>
                <a:cs typeface="Times New Roman" panose="02020603050405020304" pitchFamily="18" charset="0"/>
              </a:rPr>
              <a:t>: Read energy, occupancy, and weather data from CSV files into Data Frames.</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Preprocess Data</a:t>
            </a:r>
            <a:r>
              <a:rPr lang="en-US" sz="1400" dirty="0">
                <a:latin typeface="Times New Roman" panose="02020603050405020304" pitchFamily="18" charset="0"/>
                <a:ea typeface="Verdana" panose="020B0604030504040204" pitchFamily="34" charset="0"/>
                <a:cs typeface="Times New Roman" panose="02020603050405020304" pitchFamily="18" charset="0"/>
              </a:rPr>
              <a:t>: Convert 'Timestamp' columns to datetime and merge the Data Frames. Handle missing values with backward fill and linear interpolation.</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Normalize Energy Consumption</a:t>
            </a:r>
            <a:r>
              <a:rPr lang="en-US" sz="1400" dirty="0">
                <a:latin typeface="Times New Roman" panose="02020603050405020304" pitchFamily="18" charset="0"/>
                <a:ea typeface="Verdana" panose="020B0604030504040204" pitchFamily="34" charset="0"/>
                <a:cs typeface="Times New Roman" panose="02020603050405020304" pitchFamily="18" charset="0"/>
              </a:rPr>
              <a:t>: Use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MinMaxScaler</a:t>
            </a:r>
            <a:r>
              <a:rPr lang="en-US" sz="1400" dirty="0">
                <a:latin typeface="Times New Roman" panose="02020603050405020304" pitchFamily="18" charset="0"/>
                <a:ea typeface="Verdana" panose="020B0604030504040204" pitchFamily="34" charset="0"/>
                <a:cs typeface="Times New Roman" panose="02020603050405020304" pitchFamily="18" charset="0"/>
              </a:rPr>
              <a:t> to scale 'Energy Consumed (kWh)' between 0 and 1.</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Add Time-Based Features</a:t>
            </a:r>
            <a:r>
              <a:rPr lang="en-US" sz="1400" dirty="0">
                <a:latin typeface="Times New Roman" panose="02020603050405020304" pitchFamily="18" charset="0"/>
                <a:ea typeface="Verdana" panose="020B0604030504040204" pitchFamily="34" charset="0"/>
                <a:cs typeface="Times New Roman" panose="02020603050405020304" pitchFamily="18" charset="0"/>
              </a:rPr>
              <a:t>: Extract the hour from the 'Timestamp' and create flags for peak hours (6-9 AM, 6-9 PM) and high occupancy (occupants &gt; 3). </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Save and Display</a:t>
            </a:r>
            <a:r>
              <a:rPr lang="en-US" sz="1400" dirty="0">
                <a:latin typeface="Times New Roman" panose="02020603050405020304" pitchFamily="18" charset="0"/>
                <a:ea typeface="Verdana" panose="020B0604030504040204" pitchFamily="34" charset="0"/>
                <a:cs typeface="Times New Roman" panose="02020603050405020304" pitchFamily="18" charset="0"/>
              </a:rPr>
              <a:t>: Save the processed Data Frame to a CSV and display key columns with layman-friendly insights.</a:t>
            </a:r>
          </a:p>
        </p:txBody>
      </p:sp>
    </p:spTree>
    <p:extLst>
      <p:ext uri="{BB962C8B-B14F-4D97-AF65-F5344CB8AC3E}">
        <p14:creationId xmlns:p14="http://schemas.microsoft.com/office/powerpoint/2010/main" val="333065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8A047-5A94-3F63-F12C-1722FE4D0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CBB9B-8073-3B07-CEC3-61A6EF2EDD1A}"/>
              </a:ext>
            </a:extLst>
          </p:cNvPr>
          <p:cNvSpPr>
            <a:spLocks noGrp="1"/>
          </p:cNvSpPr>
          <p:nvPr>
            <p:ph type="title"/>
          </p:nvPr>
        </p:nvSpPr>
        <p:spPr/>
        <p:txBody>
          <a:bodyPr/>
          <a:lstStyle/>
          <a:p>
            <a:r>
              <a:rPr lang="en-US" sz="3200" b="0" spc="-10" dirty="0">
                <a:solidFill>
                  <a:srgbClr val="000000"/>
                </a:solidFill>
              </a:rPr>
              <a:t>MODULE 2 – DATA INTEGRATION AND PRE-PROCESSING </a:t>
            </a:r>
            <a:endParaRPr lang="en-US" dirty="0"/>
          </a:p>
        </p:txBody>
      </p:sp>
      <p:pic>
        <p:nvPicPr>
          <p:cNvPr id="3" name="Picture 6">
            <a:extLst>
              <a:ext uri="{FF2B5EF4-FFF2-40B4-BE49-F238E27FC236}">
                <a16:creationId xmlns:a16="http://schemas.microsoft.com/office/drawing/2014/main" id="{212E82A1-3ED2-A39F-1A64-C56CCEBD1C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780" y="1579659"/>
            <a:ext cx="5645488" cy="32090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B3A4E-E19E-7E44-843A-12F4392F0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20B03-739C-68D3-876D-E002BD4F8C94}"/>
              </a:ext>
            </a:extLst>
          </p:cNvPr>
          <p:cNvSpPr>
            <a:spLocks noGrp="1"/>
          </p:cNvSpPr>
          <p:nvPr>
            <p:ph type="title"/>
          </p:nvPr>
        </p:nvSpPr>
        <p:spPr/>
        <p:txBody>
          <a:bodyPr/>
          <a:lstStyle/>
          <a:p>
            <a:r>
              <a:rPr lang="en-US" sz="3200" b="0" spc="-10" dirty="0">
                <a:solidFill>
                  <a:srgbClr val="000000"/>
                </a:solidFill>
              </a:rPr>
              <a:t>MODULE 3 – DATA PROCESSING AND REAL-TIME INSIGHTS </a:t>
            </a:r>
            <a:endParaRPr lang="en-US" dirty="0"/>
          </a:p>
        </p:txBody>
      </p:sp>
      <p:sp>
        <p:nvSpPr>
          <p:cNvPr id="5" name="TextBox 4">
            <a:extLst>
              <a:ext uri="{FF2B5EF4-FFF2-40B4-BE49-F238E27FC236}">
                <a16:creationId xmlns:a16="http://schemas.microsoft.com/office/drawing/2014/main" id="{92C08857-5F69-F085-4ACB-2154DB704E96}"/>
              </a:ext>
            </a:extLst>
          </p:cNvPr>
          <p:cNvSpPr txBox="1"/>
          <p:nvPr/>
        </p:nvSpPr>
        <p:spPr>
          <a:xfrm>
            <a:off x="256934" y="1952864"/>
            <a:ext cx="8345200" cy="2031325"/>
          </a:xfrm>
          <a:prstGeom prst="rect">
            <a:avLst/>
          </a:prstGeom>
          <a:noFill/>
        </p:spPr>
        <p:txBody>
          <a:bodyPr wrap="square" rtlCol="0">
            <a:spAutoFit/>
          </a:bodyPr>
          <a:lstStyle/>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Select Relevant Features</a:t>
            </a:r>
            <a:r>
              <a:rPr lang="en-US" sz="1400" dirty="0">
                <a:latin typeface="Times New Roman" panose="02020603050405020304" pitchFamily="18" charset="0"/>
                <a:ea typeface="Verdana" panose="020B0604030504040204" pitchFamily="34" charset="0"/>
                <a:cs typeface="Times New Roman" panose="02020603050405020304" pitchFamily="18" charset="0"/>
              </a:rPr>
              <a:t>: Choose important features like 'Hour' and the target variable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energy_consumed</a:t>
            </a:r>
            <a:r>
              <a:rPr lang="en-US" sz="1400" dirty="0">
                <a:latin typeface="Times New Roman" panose="02020603050405020304" pitchFamily="18" charset="0"/>
                <a:ea typeface="Verdana" panose="020B0604030504040204" pitchFamily="34" charset="0"/>
                <a:cs typeface="Times New Roman" panose="02020603050405020304" pitchFamily="18" charset="0"/>
              </a:rPr>
              <a:t>' for the model.</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Split Data</a:t>
            </a:r>
            <a:r>
              <a:rPr lang="en-US" sz="1400" dirty="0">
                <a:latin typeface="Times New Roman" panose="02020603050405020304" pitchFamily="18" charset="0"/>
                <a:ea typeface="Verdana" panose="020B0604030504040204" pitchFamily="34" charset="0"/>
                <a:cs typeface="Times New Roman" panose="02020603050405020304" pitchFamily="18" charset="0"/>
              </a:rPr>
              <a:t>: Divide the dataset into </a:t>
            </a:r>
            <a:r>
              <a:rPr lang="en-US" sz="1400" b="1" dirty="0">
                <a:latin typeface="Times New Roman" panose="02020603050405020304" pitchFamily="18" charset="0"/>
                <a:ea typeface="Verdana" panose="020B0604030504040204" pitchFamily="34" charset="0"/>
                <a:cs typeface="Times New Roman" panose="02020603050405020304" pitchFamily="18" charset="0"/>
              </a:rPr>
              <a:t>training</a:t>
            </a:r>
            <a:r>
              <a:rPr lang="en-US" sz="1400" dirty="0">
                <a:latin typeface="Times New Roman" panose="02020603050405020304" pitchFamily="18" charset="0"/>
                <a:ea typeface="Verdana" panose="020B0604030504040204" pitchFamily="34" charset="0"/>
                <a:cs typeface="Times New Roman" panose="02020603050405020304" pitchFamily="18" charset="0"/>
              </a:rPr>
              <a:t> and </a:t>
            </a:r>
            <a:r>
              <a:rPr lang="en-US" sz="1400" b="1" dirty="0">
                <a:latin typeface="Times New Roman" panose="02020603050405020304" pitchFamily="18" charset="0"/>
                <a:ea typeface="Verdana" panose="020B0604030504040204" pitchFamily="34" charset="0"/>
                <a:cs typeface="Times New Roman" panose="02020603050405020304" pitchFamily="18" charset="0"/>
              </a:rPr>
              <a:t>testing</a:t>
            </a:r>
            <a:r>
              <a:rPr lang="en-US" sz="1400" dirty="0">
                <a:latin typeface="Times New Roman" panose="02020603050405020304" pitchFamily="18" charset="0"/>
                <a:ea typeface="Verdana" panose="020B0604030504040204" pitchFamily="34" charset="0"/>
                <a:cs typeface="Times New Roman" panose="02020603050405020304" pitchFamily="18" charset="0"/>
              </a:rPr>
              <a:t> sets for model evaluation.</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Train </a:t>
            </a:r>
            <a:r>
              <a:rPr lang="en-US" sz="1400" b="1" dirty="0" err="1">
                <a:latin typeface="Times New Roman" panose="02020603050405020304" pitchFamily="18" charset="0"/>
                <a:ea typeface="Verdana" panose="020B0604030504040204" pitchFamily="34" charset="0"/>
                <a:cs typeface="Times New Roman" panose="02020603050405020304" pitchFamily="18" charset="0"/>
              </a:rPr>
              <a:t>XGBoost</a:t>
            </a:r>
            <a:r>
              <a:rPr lang="en-US" sz="1400" b="1" dirty="0">
                <a:latin typeface="Times New Roman" panose="02020603050405020304" pitchFamily="18" charset="0"/>
                <a:ea typeface="Verdana" panose="020B0604030504040204" pitchFamily="34" charset="0"/>
                <a:cs typeface="Times New Roman" panose="02020603050405020304" pitchFamily="18" charset="0"/>
              </a:rPr>
              <a:t> Model</a:t>
            </a:r>
            <a:r>
              <a:rPr lang="en-US" sz="1400" dirty="0">
                <a:latin typeface="Times New Roman" panose="02020603050405020304" pitchFamily="18" charset="0"/>
                <a:ea typeface="Verdana" panose="020B0604030504040204" pitchFamily="34" charset="0"/>
                <a:cs typeface="Times New Roman" panose="02020603050405020304" pitchFamily="18" charset="0"/>
              </a:rPr>
              <a:t>: Build an </a:t>
            </a:r>
            <a:r>
              <a:rPr lang="en-US" sz="1400" b="1" dirty="0" err="1">
                <a:latin typeface="Times New Roman" panose="02020603050405020304" pitchFamily="18" charset="0"/>
                <a:ea typeface="Verdana" panose="020B0604030504040204" pitchFamily="34" charset="0"/>
                <a:cs typeface="Times New Roman" panose="02020603050405020304" pitchFamily="18" charset="0"/>
              </a:rPr>
              <a:t>XGBoost</a:t>
            </a:r>
            <a:r>
              <a:rPr lang="en-US" sz="1400" dirty="0">
                <a:latin typeface="Times New Roman" panose="02020603050405020304" pitchFamily="18" charset="0"/>
                <a:ea typeface="Verdana" panose="020B0604030504040204" pitchFamily="34" charset="0"/>
                <a:cs typeface="Times New Roman" panose="02020603050405020304" pitchFamily="18" charset="0"/>
              </a:rPr>
              <a:t> regression model using the training data to predict energy consumption.</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Evaluate Model</a:t>
            </a:r>
            <a:r>
              <a:rPr lang="en-US" sz="1400" dirty="0">
                <a:latin typeface="Times New Roman" panose="02020603050405020304" pitchFamily="18" charset="0"/>
                <a:ea typeface="Verdana" panose="020B0604030504040204" pitchFamily="34" charset="0"/>
                <a:cs typeface="Times New Roman" panose="02020603050405020304" pitchFamily="18" charset="0"/>
              </a:rPr>
              <a:t>: Assess model performance using metrics like </a:t>
            </a:r>
            <a:r>
              <a:rPr lang="en-US" sz="1400" b="1" dirty="0">
                <a:latin typeface="Times New Roman" panose="02020603050405020304" pitchFamily="18" charset="0"/>
                <a:ea typeface="Verdana" panose="020B0604030504040204" pitchFamily="34" charset="0"/>
                <a:cs typeface="Times New Roman" panose="02020603050405020304" pitchFamily="18" charset="0"/>
              </a:rPr>
              <a:t>RMSE</a:t>
            </a:r>
            <a:r>
              <a:rPr lang="en-US" sz="1400" dirty="0">
                <a:latin typeface="Times New Roman" panose="02020603050405020304" pitchFamily="18" charset="0"/>
                <a:ea typeface="Verdana" panose="020B0604030504040204" pitchFamily="34" charset="0"/>
                <a:cs typeface="Times New Roman" panose="02020603050405020304" pitchFamily="18" charset="0"/>
              </a:rPr>
              <a:t> (Root Mean Squared Error) and </a:t>
            </a:r>
            <a:r>
              <a:rPr lang="en-US" sz="1400" b="1" dirty="0">
                <a:latin typeface="Times New Roman" panose="02020603050405020304" pitchFamily="18" charset="0"/>
                <a:ea typeface="Verdana" panose="020B0604030504040204" pitchFamily="34" charset="0"/>
                <a:cs typeface="Times New Roman" panose="02020603050405020304" pitchFamily="18" charset="0"/>
              </a:rPr>
              <a:t>R²</a:t>
            </a:r>
            <a:r>
              <a:rPr lang="en-US" sz="1400" dirty="0">
                <a:latin typeface="Times New Roman" panose="02020603050405020304" pitchFamily="18" charset="0"/>
                <a:ea typeface="Verdana" panose="020B0604030504040204" pitchFamily="34" charset="0"/>
                <a:cs typeface="Times New Roman" panose="02020603050405020304" pitchFamily="18" charset="0"/>
              </a:rPr>
              <a:t> scores to determine accuracy.</a:t>
            </a:r>
          </a:p>
          <a:p>
            <a:pPr marL="457200" indent="-457200">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Highlight Energy Consumption</a:t>
            </a:r>
            <a:r>
              <a:rPr lang="en-US" sz="1400" dirty="0">
                <a:latin typeface="Times New Roman" panose="02020603050405020304" pitchFamily="18" charset="0"/>
                <a:ea typeface="Verdana" panose="020B0604030504040204" pitchFamily="34" charset="0"/>
                <a:cs typeface="Times New Roman" panose="02020603050405020304" pitchFamily="18" charset="0"/>
              </a:rPr>
              <a:t>: Analyze and summarize the </a:t>
            </a:r>
            <a:r>
              <a:rPr lang="en-US" sz="1400" b="1" dirty="0">
                <a:latin typeface="Times New Roman" panose="02020603050405020304" pitchFamily="18" charset="0"/>
                <a:ea typeface="Verdana" panose="020B0604030504040204" pitchFamily="34" charset="0"/>
                <a:cs typeface="Times New Roman" panose="02020603050405020304" pitchFamily="18" charset="0"/>
              </a:rPr>
              <a:t>total energy consumed per device</a:t>
            </a:r>
            <a:r>
              <a:rPr lang="en-US" sz="1400" dirty="0">
                <a:latin typeface="Times New Roman" panose="02020603050405020304" pitchFamily="18" charset="0"/>
                <a:ea typeface="Verdana" panose="020B0604030504040204" pitchFamily="34" charset="0"/>
                <a:cs typeface="Times New Roman" panose="02020603050405020304" pitchFamily="18" charset="0"/>
              </a:rPr>
              <a:t> across different time intervals for </a:t>
            </a:r>
            <a:r>
              <a:rPr lang="en-US" sz="1400" b="1" dirty="0">
                <a:latin typeface="Times New Roman" panose="02020603050405020304" pitchFamily="18" charset="0"/>
                <a:ea typeface="Verdana" panose="020B0604030504040204" pitchFamily="34" charset="0"/>
                <a:cs typeface="Times New Roman" panose="02020603050405020304" pitchFamily="18" charset="0"/>
              </a:rPr>
              <a:t>real-time insights</a:t>
            </a:r>
            <a:r>
              <a:rPr lang="en-US" sz="1400" dirty="0">
                <a:latin typeface="Times New Roman" panose="02020603050405020304" pitchFamily="18" charset="0"/>
                <a:ea typeface="Verdana" panose="020B0604030504040204" pitchFamily="34" charset="0"/>
                <a:cs typeface="Times New Roman" panose="02020603050405020304" pitchFamily="18" charset="0"/>
              </a:rPr>
              <a:t> and monitoring.</a:t>
            </a:r>
          </a:p>
        </p:txBody>
      </p:sp>
    </p:spTree>
    <p:extLst>
      <p:ext uri="{BB962C8B-B14F-4D97-AF65-F5344CB8AC3E}">
        <p14:creationId xmlns:p14="http://schemas.microsoft.com/office/powerpoint/2010/main" val="199698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2C9FF-6D67-1DD8-66B5-9109B59D3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3D1DC-50AA-9952-0B69-C6242013F2F2}"/>
              </a:ext>
            </a:extLst>
          </p:cNvPr>
          <p:cNvSpPr>
            <a:spLocks noGrp="1"/>
          </p:cNvSpPr>
          <p:nvPr>
            <p:ph type="title"/>
          </p:nvPr>
        </p:nvSpPr>
        <p:spPr>
          <a:xfrm>
            <a:off x="720000" y="298269"/>
            <a:ext cx="7704000" cy="572700"/>
          </a:xfrm>
        </p:spPr>
        <p:txBody>
          <a:bodyPr/>
          <a:lstStyle/>
          <a:p>
            <a:r>
              <a:rPr lang="en-US" sz="3200" b="0" spc="-10" dirty="0">
                <a:solidFill>
                  <a:srgbClr val="000000"/>
                </a:solidFill>
              </a:rPr>
              <a:t>MODULE 3 – DATA PROCESSING AND REAL-TIME INSIGHTS </a:t>
            </a:r>
            <a:endParaRPr lang="en-US" dirty="0"/>
          </a:p>
        </p:txBody>
      </p:sp>
      <p:pic>
        <p:nvPicPr>
          <p:cNvPr id="3" name="Picture 2">
            <a:extLst>
              <a:ext uri="{FF2B5EF4-FFF2-40B4-BE49-F238E27FC236}">
                <a16:creationId xmlns:a16="http://schemas.microsoft.com/office/drawing/2014/main" id="{6D0D3390-08F1-047F-5546-917BC2FA57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0160" y="1528782"/>
            <a:ext cx="2456551" cy="341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8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61A2A-48A3-44EF-A7AA-DBAF2C6C1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4A03A-E849-3320-2739-B81854579CA7}"/>
              </a:ext>
            </a:extLst>
          </p:cNvPr>
          <p:cNvSpPr>
            <a:spLocks noGrp="1"/>
          </p:cNvSpPr>
          <p:nvPr>
            <p:ph type="title"/>
          </p:nvPr>
        </p:nvSpPr>
        <p:spPr/>
        <p:txBody>
          <a:bodyPr/>
          <a:lstStyle/>
          <a:p>
            <a:r>
              <a:rPr lang="en-US" sz="3200" b="0" spc="-10" dirty="0">
                <a:solidFill>
                  <a:srgbClr val="000000"/>
                </a:solidFill>
              </a:rPr>
              <a:t>MODULE 4 – MODEL VALIDATION</a:t>
            </a:r>
            <a:endParaRPr lang="en-US" dirty="0"/>
          </a:p>
        </p:txBody>
      </p:sp>
      <p:sp>
        <p:nvSpPr>
          <p:cNvPr id="5" name="TextBox 4">
            <a:extLst>
              <a:ext uri="{FF2B5EF4-FFF2-40B4-BE49-F238E27FC236}">
                <a16:creationId xmlns:a16="http://schemas.microsoft.com/office/drawing/2014/main" id="{58691850-DDA0-5786-0C7B-BD2CEC0FC1A7}"/>
              </a:ext>
            </a:extLst>
          </p:cNvPr>
          <p:cNvSpPr txBox="1"/>
          <p:nvPr/>
        </p:nvSpPr>
        <p:spPr>
          <a:xfrm>
            <a:off x="256934" y="1952864"/>
            <a:ext cx="8345200" cy="2638992"/>
          </a:xfrm>
          <a:prstGeom prst="rect">
            <a:avLst/>
          </a:prstGeom>
          <a:noFill/>
        </p:spPr>
        <p:txBody>
          <a:bodyPr wrap="square" rtlCol="0">
            <a:spAutoFit/>
          </a:bodyPr>
          <a:lstStyle/>
          <a:p>
            <a:pPr marL="457200" indent="-457200">
              <a:lnSpc>
                <a:spcPct val="150000"/>
              </a:lnSpc>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Extract Features and Labels: </a:t>
            </a:r>
            <a:r>
              <a:rPr lang="en-US" sz="1400" dirty="0">
                <a:latin typeface="Times New Roman" panose="02020603050405020304" pitchFamily="18" charset="0"/>
                <a:ea typeface="Verdana" panose="020B0604030504040204" pitchFamily="34" charset="0"/>
                <a:cs typeface="Times New Roman" panose="02020603050405020304" pitchFamily="18" charset="0"/>
              </a:rPr>
              <a:t>Select 'Hour' as the feature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X_test</a:t>
            </a:r>
            <a:r>
              <a:rPr lang="en-US" sz="1400" dirty="0">
                <a:latin typeface="Times New Roman" panose="02020603050405020304" pitchFamily="18" charset="0"/>
                <a:ea typeface="Verdana" panose="020B0604030504040204" pitchFamily="34" charset="0"/>
                <a:cs typeface="Times New Roman" panose="02020603050405020304" pitchFamily="18" charset="0"/>
              </a:rPr>
              <a:t>) and '</a:t>
            </a:r>
            <a:r>
              <a:rPr lang="en-US" sz="1400" dirty="0" err="1">
                <a:latin typeface="Times New Roman" panose="02020603050405020304" pitchFamily="18" charset="0"/>
                <a:ea typeface="Verdana" panose="020B0604030504040204" pitchFamily="34" charset="0"/>
                <a:cs typeface="Times New Roman" panose="02020603050405020304" pitchFamily="18" charset="0"/>
              </a:rPr>
              <a:t>energy_consumed</a:t>
            </a:r>
            <a:r>
              <a:rPr lang="en-US" sz="1400" dirty="0">
                <a:latin typeface="Times New Roman" panose="02020603050405020304" pitchFamily="18" charset="0"/>
                <a:ea typeface="Verdana" panose="020B0604030504040204" pitchFamily="34" charset="0"/>
                <a:cs typeface="Times New Roman" panose="02020603050405020304" pitchFamily="18" charset="0"/>
              </a:rPr>
              <a:t>' as the target label (</a:t>
            </a:r>
            <a:r>
              <a:rPr lang="en-US" sz="1400" dirty="0" err="1">
                <a:latin typeface="Times New Roman" panose="02020603050405020304" pitchFamily="18" charset="0"/>
                <a:ea typeface="Verdana" panose="020B0604030504040204" pitchFamily="34" charset="0"/>
                <a:cs typeface="Times New Roman" panose="02020603050405020304" pitchFamily="18" charset="0"/>
              </a:rPr>
              <a:t>y_test</a:t>
            </a:r>
            <a:r>
              <a:rPr lang="en-US" sz="1400" dirty="0">
                <a:latin typeface="Times New Roman" panose="02020603050405020304" pitchFamily="18" charset="0"/>
                <a:ea typeface="Verdana" panose="020B0604030504040204" pitchFamily="34" charset="0"/>
                <a:cs typeface="Times New Roman" panose="02020603050405020304" pitchFamily="18" charset="0"/>
              </a:rPr>
              <a:t>) from the test dataset.</a:t>
            </a:r>
            <a:r>
              <a:rPr lang="en-US" sz="1400" b="1" dirty="0">
                <a:latin typeface="Times New Roman" panose="02020603050405020304" pitchFamily="18" charset="0"/>
                <a:ea typeface="Verdana" panose="020B0604030504040204" pitchFamily="34" charset="0"/>
                <a:cs typeface="Times New Roman" panose="02020603050405020304" pitchFamily="18" charset="0"/>
              </a:rPr>
              <a:t> </a:t>
            </a:r>
          </a:p>
          <a:p>
            <a:pPr marL="457200" indent="-457200">
              <a:lnSpc>
                <a:spcPct val="150000"/>
              </a:lnSpc>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Model Prediction: </a:t>
            </a:r>
            <a:r>
              <a:rPr lang="en-US" sz="1400" dirty="0">
                <a:latin typeface="Times New Roman" panose="02020603050405020304" pitchFamily="18" charset="0"/>
                <a:ea typeface="Verdana" panose="020B0604030504040204" pitchFamily="34" charset="0"/>
                <a:cs typeface="Times New Roman" panose="02020603050405020304" pitchFamily="18" charset="0"/>
              </a:rPr>
              <a:t>Use the trained model to predict the energy consumption values (</a:t>
            </a:r>
            <a:r>
              <a:rPr lang="en-US" sz="1400" dirty="0" err="1">
                <a:latin typeface="Times New Roman" panose="02020603050405020304" pitchFamily="18" charset="0"/>
                <a:ea typeface="Verdana" panose="020B0604030504040204" pitchFamily="34" charset="0"/>
                <a:cs typeface="Times New Roman" panose="02020603050405020304" pitchFamily="18" charset="0"/>
              </a:rPr>
              <a:t>y_pred</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a:p>
            <a:pPr marL="457200" indent="-457200">
              <a:lnSpc>
                <a:spcPct val="150000"/>
              </a:lnSpc>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Calculate Metrics: </a:t>
            </a:r>
            <a:r>
              <a:rPr lang="en-US" sz="1400" dirty="0">
                <a:latin typeface="Times New Roman" panose="02020603050405020304" pitchFamily="18" charset="0"/>
                <a:ea typeface="Verdana" panose="020B0604030504040204" pitchFamily="34" charset="0"/>
                <a:cs typeface="Times New Roman" panose="02020603050405020304" pitchFamily="18" charset="0"/>
              </a:rPr>
              <a:t>Evaluate the model </a:t>
            </a:r>
            <a:r>
              <a:rPr lang="en-US" sz="1400" dirty="0" err="1">
                <a:latin typeface="Times New Roman" panose="02020603050405020304" pitchFamily="18" charset="0"/>
                <a:ea typeface="Verdana" panose="020B0604030504040204" pitchFamily="34" charset="0"/>
                <a:cs typeface="Times New Roman" panose="02020603050405020304" pitchFamily="18" charset="0"/>
              </a:rPr>
              <a:t>using:RMSE</a:t>
            </a:r>
            <a:r>
              <a:rPr lang="en-US" sz="1400" dirty="0">
                <a:latin typeface="Times New Roman" panose="02020603050405020304" pitchFamily="18" charset="0"/>
                <a:ea typeface="Verdana" panose="020B0604030504040204" pitchFamily="34" charset="0"/>
                <a:cs typeface="Times New Roman" panose="02020603050405020304" pitchFamily="18" charset="0"/>
              </a:rPr>
              <a:t> (Root Mean Squared Error) for prediction accuracy.R² score to measure the proportion of variance explained by the model.</a:t>
            </a:r>
          </a:p>
          <a:p>
            <a:pPr marL="457200" indent="-457200">
              <a:lnSpc>
                <a:spcPct val="150000"/>
              </a:lnSpc>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Compare Results: </a:t>
            </a:r>
            <a:r>
              <a:rPr lang="en-US" sz="1400" dirty="0">
                <a:latin typeface="Times New Roman" panose="02020603050405020304" pitchFamily="18" charset="0"/>
                <a:ea typeface="Verdana" panose="020B0604030504040204" pitchFamily="34" charset="0"/>
                <a:cs typeface="Times New Roman" panose="02020603050405020304" pitchFamily="18" charset="0"/>
              </a:rPr>
              <a:t>Create a results </a:t>
            </a:r>
            <a:r>
              <a:rPr lang="en-US" sz="1400" dirty="0" err="1">
                <a:latin typeface="Times New Roman" panose="02020603050405020304" pitchFamily="18" charset="0"/>
                <a:ea typeface="Verdana" panose="020B0604030504040204" pitchFamily="34" charset="0"/>
                <a:cs typeface="Times New Roman" panose="02020603050405020304" pitchFamily="18" charset="0"/>
              </a:rPr>
              <a:t>DataFrame</a:t>
            </a:r>
            <a:r>
              <a:rPr lang="en-US" sz="1400" dirty="0">
                <a:latin typeface="Times New Roman" panose="02020603050405020304" pitchFamily="18" charset="0"/>
                <a:ea typeface="Verdana" panose="020B0604030504040204" pitchFamily="34" charset="0"/>
                <a:cs typeface="Times New Roman" panose="02020603050405020304" pitchFamily="18" charset="0"/>
              </a:rPr>
              <a:t> showing actual vs. predicted energy consumption, along with corresponding timestamps and devices.</a:t>
            </a:r>
          </a:p>
          <a:p>
            <a:pPr marL="457200" indent="-457200">
              <a:lnSpc>
                <a:spcPct val="150000"/>
              </a:lnSpc>
              <a:buFont typeface="+mj-lt"/>
              <a:buAutoNum type="arabicPeriod"/>
            </a:pPr>
            <a:r>
              <a:rPr lang="en-US" sz="1400" b="1" dirty="0">
                <a:latin typeface="Times New Roman" panose="02020603050405020304" pitchFamily="18" charset="0"/>
                <a:ea typeface="Verdana" panose="020B0604030504040204" pitchFamily="34" charset="0"/>
                <a:cs typeface="Times New Roman" panose="02020603050405020304" pitchFamily="18" charset="0"/>
              </a:rPr>
              <a:t>Display Insights: </a:t>
            </a:r>
            <a:r>
              <a:rPr lang="en-US" sz="1400" dirty="0">
                <a:latin typeface="Times New Roman" panose="02020603050405020304" pitchFamily="18" charset="0"/>
                <a:ea typeface="Verdana" panose="020B0604030504040204" pitchFamily="34" charset="0"/>
                <a:cs typeface="Times New Roman" panose="02020603050405020304" pitchFamily="18" charset="0"/>
              </a:rPr>
              <a:t>Print the RMSE, R² scores, and the predicted vs actual energy consumption results.</a:t>
            </a:r>
          </a:p>
        </p:txBody>
      </p:sp>
    </p:spTree>
    <p:extLst>
      <p:ext uri="{BB962C8B-B14F-4D97-AF65-F5344CB8AC3E}">
        <p14:creationId xmlns:p14="http://schemas.microsoft.com/office/powerpoint/2010/main" val="264993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6449-855B-908B-DA1C-0ADC5D9F9C1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CED9EAD-A3FE-E536-5ACA-7F4DEC48D601}"/>
              </a:ext>
            </a:extLst>
          </p:cNvPr>
          <p:cNvSpPr>
            <a:spLocks noGrp="1"/>
          </p:cNvSpPr>
          <p:nvPr>
            <p:ph type="title"/>
          </p:nvPr>
        </p:nvSpPr>
        <p:spPr>
          <a:xfrm>
            <a:off x="720000" y="445025"/>
            <a:ext cx="7704000" cy="572700"/>
          </a:xfrm>
        </p:spPr>
        <p:txBody>
          <a:bodyPr/>
          <a:lstStyle/>
          <a:p>
            <a:r>
              <a:rPr lang="en-US" sz="3200" b="0" spc="-10" dirty="0">
                <a:solidFill>
                  <a:srgbClr val="000000"/>
                </a:solidFill>
              </a:rPr>
              <a:t>MODULE 4 – MODEL VALIDATION</a:t>
            </a:r>
            <a:endParaRPr lang="en-US" dirty="0"/>
          </a:p>
        </p:txBody>
      </p:sp>
      <p:pic>
        <p:nvPicPr>
          <p:cNvPr id="8" name="Picture 2">
            <a:extLst>
              <a:ext uri="{FF2B5EF4-FFF2-40B4-BE49-F238E27FC236}">
                <a16:creationId xmlns:a16="http://schemas.microsoft.com/office/drawing/2014/main" id="{62262BCD-8112-352B-44A5-E1372A34A8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155" y="1213868"/>
            <a:ext cx="2206978" cy="36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9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D9A7-D9BC-E90A-F531-DC2FFED876ED}"/>
              </a:ext>
            </a:extLst>
          </p:cNvPr>
          <p:cNvSpPr>
            <a:spLocks noGrp="1"/>
          </p:cNvSpPr>
          <p:nvPr>
            <p:ph type="title"/>
          </p:nvPr>
        </p:nvSpPr>
        <p:spPr/>
        <p:txBody>
          <a:bodyPr/>
          <a:lstStyle/>
          <a:p>
            <a:r>
              <a:rPr lang="en-US" dirty="0"/>
              <a:t>MODEL – AGILE MODEL</a:t>
            </a:r>
          </a:p>
        </p:txBody>
      </p:sp>
      <p:sp>
        <p:nvSpPr>
          <p:cNvPr id="4" name="TextBox 3">
            <a:extLst>
              <a:ext uri="{FF2B5EF4-FFF2-40B4-BE49-F238E27FC236}">
                <a16:creationId xmlns:a16="http://schemas.microsoft.com/office/drawing/2014/main" id="{AD0A2C30-25ED-832F-F980-456B33AD4DD4}"/>
              </a:ext>
            </a:extLst>
          </p:cNvPr>
          <p:cNvSpPr txBox="1"/>
          <p:nvPr/>
        </p:nvSpPr>
        <p:spPr>
          <a:xfrm>
            <a:off x="914401" y="1343378"/>
            <a:ext cx="7509600"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Agile model is highly suited for this project due to its adaptability, iterative development, and continuous stakeholder feedback.</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58CFF3C-6F0E-9778-6BEC-4C831A61D0C6}"/>
              </a:ext>
            </a:extLst>
          </p:cNvPr>
          <p:cNvSpPr txBox="1"/>
          <p:nvPr/>
        </p:nvSpPr>
        <p:spPr>
          <a:xfrm>
            <a:off x="654011" y="2212645"/>
            <a:ext cx="5277554" cy="307777"/>
          </a:xfrm>
          <a:prstGeom prst="rect">
            <a:avLst/>
          </a:prstGeom>
          <a:noFill/>
        </p:spPr>
        <p:txBody>
          <a:bodyPr wrap="square">
            <a:spAutoFit/>
          </a:bodyPr>
          <a:lstStyle/>
          <a:p>
            <a:r>
              <a:rPr lang="en-IN" b="1" dirty="0"/>
              <a:t>Implementation in Stages</a:t>
            </a:r>
            <a:endParaRPr lang="en-US" b="1" dirty="0"/>
          </a:p>
        </p:txBody>
      </p:sp>
      <p:sp>
        <p:nvSpPr>
          <p:cNvPr id="8" name="TextBox 7">
            <a:extLst>
              <a:ext uri="{FF2B5EF4-FFF2-40B4-BE49-F238E27FC236}">
                <a16:creationId xmlns:a16="http://schemas.microsoft.com/office/drawing/2014/main" id="{0D6F777E-3615-9BFA-B039-E63961FBDDC9}"/>
              </a:ext>
            </a:extLst>
          </p:cNvPr>
          <p:cNvSpPr txBox="1"/>
          <p:nvPr/>
        </p:nvSpPr>
        <p:spPr>
          <a:xfrm>
            <a:off x="719999" y="2603737"/>
            <a:ext cx="8051467" cy="1346331"/>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Sprint Planning</a:t>
            </a:r>
            <a:r>
              <a:rPr lang="en-IN" dirty="0">
                <a:latin typeface="Times New Roman" panose="02020603050405020304" pitchFamily="18" charset="0"/>
                <a:cs typeface="Times New Roman" panose="02020603050405020304" pitchFamily="18" charset="0"/>
              </a:rPr>
              <a:t>: Define tasks like data collection, preprocessing, or model training.</a:t>
            </a:r>
          </a:p>
          <a:p>
            <a:pPr algn="just">
              <a:lnSpc>
                <a:spcPct val="150000"/>
              </a:lnSpc>
            </a:pPr>
            <a:r>
              <a:rPr lang="en-IN" b="1" dirty="0">
                <a:latin typeface="Times New Roman" panose="02020603050405020304" pitchFamily="18" charset="0"/>
                <a:cs typeface="Times New Roman" panose="02020603050405020304" pitchFamily="18" charset="0"/>
              </a:rPr>
              <a:t>Development</a:t>
            </a:r>
            <a:r>
              <a:rPr lang="en-IN" dirty="0">
                <a:latin typeface="Times New Roman" panose="02020603050405020304" pitchFamily="18" charset="0"/>
                <a:cs typeface="Times New Roman" panose="02020603050405020304" pitchFamily="18" charset="0"/>
              </a:rPr>
              <a:t>: Implement modules and features in small, manageable chunks.</a:t>
            </a:r>
          </a:p>
          <a:p>
            <a:pPr algn="just">
              <a:lnSpc>
                <a:spcPct val="150000"/>
              </a:lnSpc>
            </a:pPr>
            <a:r>
              <a:rPr lang="en-IN" b="1" dirty="0">
                <a:latin typeface="Times New Roman" panose="02020603050405020304" pitchFamily="18" charset="0"/>
                <a:cs typeface="Times New Roman" panose="02020603050405020304" pitchFamily="18" charset="0"/>
              </a:rPr>
              <a:t>Review and Feedback</a:t>
            </a:r>
            <a:r>
              <a:rPr lang="en-IN" dirty="0">
                <a:latin typeface="Times New Roman" panose="02020603050405020304" pitchFamily="18" charset="0"/>
                <a:cs typeface="Times New Roman" panose="02020603050405020304" pitchFamily="18" charset="0"/>
              </a:rPr>
              <a:t>: Present progress to stakeholders, gather feedback, and iterate.</a:t>
            </a:r>
          </a:p>
          <a:p>
            <a:pPr algn="just">
              <a:lnSpc>
                <a:spcPct val="150000"/>
              </a:lnSpc>
            </a:pPr>
            <a:r>
              <a:rPr lang="en-IN" b="1" dirty="0">
                <a:latin typeface="Times New Roman" panose="02020603050405020304" pitchFamily="18" charset="0"/>
                <a:cs typeface="Times New Roman" panose="02020603050405020304" pitchFamily="18" charset="0"/>
              </a:rPr>
              <a:t>Testing and Quality Assurance</a:t>
            </a:r>
            <a:r>
              <a:rPr lang="en-IN" dirty="0">
                <a:latin typeface="Times New Roman" panose="02020603050405020304" pitchFamily="18" charset="0"/>
                <a:cs typeface="Times New Roman" panose="02020603050405020304" pitchFamily="18" charset="0"/>
              </a:rPr>
              <a:t>: Unit test components within each sprint to validate their functionality.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03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title"/>
          </p:nvPr>
        </p:nvSpPr>
        <p:spPr>
          <a:xfrm>
            <a:off x="271059" y="228379"/>
            <a:ext cx="3592200"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7" name="Google Shape;327;p33"/>
          <p:cNvSpPr txBox="1">
            <a:spLocks noGrp="1"/>
          </p:cNvSpPr>
          <p:nvPr>
            <p:ph type="subTitle" idx="1"/>
          </p:nvPr>
        </p:nvSpPr>
        <p:spPr>
          <a:xfrm>
            <a:off x="193198" y="958758"/>
            <a:ext cx="5635172" cy="1477500"/>
          </a:xfrm>
          <a:prstGeom prst="rect">
            <a:avLst/>
          </a:prstGeom>
        </p:spPr>
        <p:txBody>
          <a:bodyPr spcFirstLastPara="1" wrap="square" lIns="91425" tIns="91425" rIns="91425" bIns="91425" anchor="t" anchorCtr="0">
            <a:noAutofit/>
          </a:bodyPr>
          <a:lstStyle/>
          <a:p>
            <a:pPr marL="0" indent="0">
              <a:buNone/>
            </a:pPr>
            <a:r>
              <a:rPr lang="en-US" sz="1600" b="1" dirty="0">
                <a:solidFill>
                  <a:schemeClr val="tx1"/>
                </a:solidFill>
                <a:latin typeface="Oxygen" panose="02000503000000000000" pitchFamily="2" charset="0"/>
                <a:ea typeface="Verdana" panose="020B0604030504040204" pitchFamily="34" charset="0"/>
                <a:cs typeface="Times New Roman" panose="02020603050405020304" pitchFamily="18" charset="0"/>
              </a:rPr>
              <a:t>INTRODUCTION:</a:t>
            </a:r>
            <a:endParaRPr lang="en-US" sz="1600" b="1" dirty="0">
              <a:solidFill>
                <a:schemeClr val="tx1"/>
              </a:solidFill>
              <a:latin typeface="Oxygen" panose="02000503000000000000" pitchFamily="2" charset="0"/>
              <a:cs typeface="Times New Roman" panose="02020603050405020304" pitchFamily="18" charset="0"/>
            </a:endParaRPr>
          </a:p>
          <a:p>
            <a:pPr marL="0" indent="0">
              <a:buNone/>
            </a:pPr>
            <a:r>
              <a:rPr lang="en-US" sz="1400" dirty="0">
                <a:latin typeface="Oxygen" panose="02000503000000000000" pitchFamily="2" charset="0"/>
                <a:ea typeface="Verdana" panose="020B0604030504040204" pitchFamily="34" charset="0"/>
                <a:cs typeface="Times New Roman" panose="02020603050405020304" pitchFamily="18" charset="0"/>
              </a:rPr>
              <a:t>Our goal is to develop a forecasting model to predict future energy consumption in residential and commercial building based on historical usage data, weather conditions and occupant information in order to reduce cost and to predict future energy usage accurately.</a:t>
            </a:r>
            <a:br>
              <a:rPr lang="en-US" sz="1400" dirty="0">
                <a:latin typeface="Oxygen" panose="02000503000000000000" pitchFamily="2" charset="0"/>
                <a:ea typeface="Verdana" panose="020B0604030504040204" pitchFamily="34" charset="0"/>
                <a:cs typeface="Times New Roman" panose="02020603050405020304" pitchFamily="18" charset="0"/>
              </a:rPr>
            </a:br>
            <a:endParaRPr lang="en-US" sz="1400" dirty="0">
              <a:latin typeface="Oxygen" panose="02000503000000000000" pitchFamily="2" charset="0"/>
              <a:ea typeface="Verdana" panose="020B0604030504040204" pitchFamily="34" charset="0"/>
              <a:cs typeface="Times New Roman" panose="02020603050405020304" pitchFamily="18" charset="0"/>
            </a:endParaRPr>
          </a:p>
          <a:p>
            <a:pPr marL="0" indent="0">
              <a:buNone/>
            </a:pPr>
            <a:r>
              <a:rPr lang="en-US" sz="1600" b="1" dirty="0">
                <a:solidFill>
                  <a:schemeClr val="tx1"/>
                </a:solidFill>
                <a:latin typeface="Oxygen" panose="02000503000000000000" pitchFamily="2" charset="0"/>
                <a:ea typeface="Verdana" panose="020B0604030504040204" pitchFamily="34" charset="0"/>
                <a:cs typeface="Times New Roman" panose="02020603050405020304" pitchFamily="18" charset="0"/>
              </a:rPr>
              <a:t>OVERVIEW</a:t>
            </a:r>
            <a:r>
              <a:rPr lang="en-US" sz="1800" b="1" dirty="0">
                <a:solidFill>
                  <a:schemeClr val="tx1"/>
                </a:solidFill>
                <a:latin typeface="Oxygen" panose="02000503000000000000" pitchFamily="2" charset="0"/>
                <a:ea typeface="Verdana" panose="020B0604030504040204" pitchFamily="34" charset="0"/>
                <a:cs typeface="Times New Roman" panose="02020603050405020304" pitchFamily="18" charset="0"/>
              </a:rPr>
              <a:t>:</a:t>
            </a:r>
          </a:p>
          <a:p>
            <a:pPr marL="0" indent="0" algn="just">
              <a:buNone/>
            </a:pPr>
            <a:r>
              <a:rPr lang="en-US" sz="1400" b="1" dirty="0">
                <a:latin typeface="Oxygen" panose="02000503000000000000" pitchFamily="2" charset="0"/>
                <a:ea typeface="Verdana" panose="020B0604030504040204" pitchFamily="34" charset="0"/>
                <a:cs typeface="Times New Roman" panose="02020603050405020304" pitchFamily="18" charset="0"/>
              </a:rPr>
              <a:t>EnergyWise</a:t>
            </a:r>
            <a:r>
              <a:rPr lang="en-US" sz="1400" dirty="0">
                <a:latin typeface="Oxygen" panose="02000503000000000000" pitchFamily="2" charset="0"/>
                <a:ea typeface="Verdana" panose="020B0604030504040204" pitchFamily="34" charset="0"/>
                <a:cs typeface="Times New Roman" panose="02020603050405020304" pitchFamily="18" charset="0"/>
              </a:rPr>
              <a:t> is designed to address the issue of unexpected high electricity bills faced by households and businesses. By accurately predicting energy consumption in advance can help users to plan better and manage costs effectively. The project leverages the XGBoost algorithm to provide precise daily energy usage predictions, enabling users to make informed decisions, optimize energy use, and support sustainability efforts</a:t>
            </a:r>
            <a:r>
              <a:rPr lang="en-US" sz="1400" dirty="0">
                <a:latin typeface="Oxygen" panose="02000503000000000000" pitchFamily="2" charset="0"/>
                <a:ea typeface="Verdana" panose="020B0604030504040204" pitchFamily="34" charset="0"/>
              </a:rPr>
              <a:t>.</a:t>
            </a:r>
            <a:endParaRPr lang="en-US" sz="1800" dirty="0">
              <a:latin typeface="Oxygen" panose="02000503000000000000" pitchFamily="2" charset="0"/>
              <a:cs typeface="Times New Roman" panose="02020603050405020304" pitchFamily="18" charset="0"/>
            </a:endParaRPr>
          </a:p>
        </p:txBody>
      </p:sp>
      <p:sp>
        <p:nvSpPr>
          <p:cNvPr id="328" name="Google Shape;328;p33"/>
          <p:cNvSpPr/>
          <p:nvPr/>
        </p:nvSpPr>
        <p:spPr>
          <a:xfrm>
            <a:off x="5828370" y="367879"/>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29" name="Google Shape;329;p33"/>
          <p:cNvPicPr preferRelativeResize="0">
            <a:picLocks noGrp="1"/>
          </p:cNvPicPr>
          <p:nvPr>
            <p:ph type="pic" idx="2"/>
          </p:nvPr>
        </p:nvPicPr>
        <p:blipFill rotWithShape="1">
          <a:blip r:embed="rId3">
            <a:alphaModFix/>
          </a:blip>
          <a:srcRect t="1050" r="34623" b="-1050"/>
          <a:stretch/>
        </p:blipFill>
        <p:spPr>
          <a:xfrm>
            <a:off x="6008648" y="-858732"/>
            <a:ext cx="5248800" cy="7233000"/>
          </a:xfrm>
          <a:prstGeom prst="ellipse">
            <a:avLst/>
          </a:prstGeom>
        </p:spPr>
      </p:pic>
      <p:sp>
        <p:nvSpPr>
          <p:cNvPr id="330" name="Google Shape;330;p33"/>
          <p:cNvSpPr/>
          <p:nvPr/>
        </p:nvSpPr>
        <p:spPr>
          <a:xfrm>
            <a:off x="4634300" y="-377950"/>
            <a:ext cx="2303271" cy="1212658"/>
          </a:xfrm>
          <a:custGeom>
            <a:avLst/>
            <a:gdLst/>
            <a:ahLst/>
            <a:cxnLst/>
            <a:rect l="l" t="t" r="r" b="b"/>
            <a:pathLst>
              <a:path w="43803" h="23062" extrusionOk="0">
                <a:moveTo>
                  <a:pt x="6910" y="0"/>
                </a:moveTo>
                <a:cubicBezTo>
                  <a:pt x="6359" y="0"/>
                  <a:pt x="5804" y="68"/>
                  <a:pt x="5266" y="180"/>
                </a:cubicBezTo>
                <a:cubicBezTo>
                  <a:pt x="3604" y="526"/>
                  <a:pt x="1659" y="1417"/>
                  <a:pt x="787" y="2968"/>
                </a:cubicBezTo>
                <a:cubicBezTo>
                  <a:pt x="1" y="4367"/>
                  <a:pt x="650" y="6401"/>
                  <a:pt x="1049" y="7875"/>
                </a:cubicBezTo>
                <a:cubicBezTo>
                  <a:pt x="2015" y="11437"/>
                  <a:pt x="3985" y="14715"/>
                  <a:pt x="6623" y="17290"/>
                </a:cubicBezTo>
                <a:cubicBezTo>
                  <a:pt x="8120" y="18749"/>
                  <a:pt x="9836" y="19985"/>
                  <a:pt x="11709" y="20914"/>
                </a:cubicBezTo>
                <a:cubicBezTo>
                  <a:pt x="14622" y="22359"/>
                  <a:pt x="17862" y="23061"/>
                  <a:pt x="21110" y="23061"/>
                </a:cubicBezTo>
                <a:cubicBezTo>
                  <a:pt x="25184" y="23061"/>
                  <a:pt x="29272" y="21956"/>
                  <a:pt x="32748" y="19823"/>
                </a:cubicBezTo>
                <a:cubicBezTo>
                  <a:pt x="38995" y="15990"/>
                  <a:pt x="43144" y="9028"/>
                  <a:pt x="43803" y="1727"/>
                </a:cubicBezTo>
                <a:cubicBezTo>
                  <a:pt x="42668" y="1516"/>
                  <a:pt x="41514" y="1306"/>
                  <a:pt x="40367" y="1306"/>
                </a:cubicBezTo>
                <a:cubicBezTo>
                  <a:pt x="39928" y="1306"/>
                  <a:pt x="39491" y="1336"/>
                  <a:pt x="39056" y="1410"/>
                </a:cubicBezTo>
                <a:cubicBezTo>
                  <a:pt x="37234" y="1718"/>
                  <a:pt x="35623" y="2743"/>
                  <a:pt x="34097" y="3786"/>
                </a:cubicBezTo>
                <a:cubicBezTo>
                  <a:pt x="31509" y="5553"/>
                  <a:pt x="28962" y="7455"/>
                  <a:pt x="26032" y="8573"/>
                </a:cubicBezTo>
                <a:cubicBezTo>
                  <a:pt x="24557" y="9136"/>
                  <a:pt x="22951" y="9475"/>
                  <a:pt x="21371" y="9475"/>
                </a:cubicBezTo>
                <a:cubicBezTo>
                  <a:pt x="19817" y="9475"/>
                  <a:pt x="18289" y="9146"/>
                  <a:pt x="16937" y="8379"/>
                </a:cubicBezTo>
                <a:cubicBezTo>
                  <a:pt x="15222" y="7407"/>
                  <a:pt x="13944" y="5827"/>
                  <a:pt x="12803" y="4221"/>
                </a:cubicBezTo>
                <a:cubicBezTo>
                  <a:pt x="11742" y="2728"/>
                  <a:pt x="10668" y="1093"/>
                  <a:pt x="8978" y="386"/>
                </a:cubicBezTo>
                <a:cubicBezTo>
                  <a:pt x="8325" y="112"/>
                  <a:pt x="7620" y="0"/>
                  <a:pt x="6910" y="0"/>
                </a:cubicBezTo>
                <a:close/>
              </a:path>
            </a:pathLst>
          </a:custGeom>
          <a:solidFill>
            <a:srgbClr val="CDA589">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rot="-8554406" flipH="1">
            <a:off x="6385277" y="-797468"/>
            <a:ext cx="2044094" cy="1551119"/>
          </a:xfrm>
          <a:custGeom>
            <a:avLst/>
            <a:gdLst/>
            <a:ahLst/>
            <a:cxnLst/>
            <a:rect l="l" t="t" r="r" b="b"/>
            <a:pathLst>
              <a:path w="35977" h="27304" extrusionOk="0">
                <a:moveTo>
                  <a:pt x="2632" y="1"/>
                </a:moveTo>
                <a:cubicBezTo>
                  <a:pt x="1771" y="1"/>
                  <a:pt x="918" y="225"/>
                  <a:pt x="118" y="763"/>
                </a:cubicBezTo>
                <a:cubicBezTo>
                  <a:pt x="0" y="842"/>
                  <a:pt x="69" y="1004"/>
                  <a:pt x="184" y="1004"/>
                </a:cubicBezTo>
                <a:cubicBezTo>
                  <a:pt x="204" y="1004"/>
                  <a:pt x="226" y="999"/>
                  <a:pt x="248" y="988"/>
                </a:cubicBezTo>
                <a:cubicBezTo>
                  <a:pt x="971" y="625"/>
                  <a:pt x="1714" y="467"/>
                  <a:pt x="2456" y="467"/>
                </a:cubicBezTo>
                <a:cubicBezTo>
                  <a:pt x="5000" y="467"/>
                  <a:pt x="7533" y="2317"/>
                  <a:pt x="9205" y="4083"/>
                </a:cubicBezTo>
                <a:cubicBezTo>
                  <a:pt x="11409" y="6412"/>
                  <a:pt x="12223" y="9542"/>
                  <a:pt x="13907" y="12202"/>
                </a:cubicBezTo>
                <a:cubicBezTo>
                  <a:pt x="15548" y="14795"/>
                  <a:pt x="18139" y="16399"/>
                  <a:pt x="21214" y="16611"/>
                </a:cubicBezTo>
                <a:cubicBezTo>
                  <a:pt x="21470" y="16629"/>
                  <a:pt x="21729" y="16636"/>
                  <a:pt x="21990" y="16636"/>
                </a:cubicBezTo>
                <a:cubicBezTo>
                  <a:pt x="23745" y="16636"/>
                  <a:pt x="25582" y="16287"/>
                  <a:pt x="27361" y="16287"/>
                </a:cubicBezTo>
                <a:cubicBezTo>
                  <a:pt x="28548" y="16287"/>
                  <a:pt x="29709" y="16443"/>
                  <a:pt x="30804" y="16961"/>
                </a:cubicBezTo>
                <a:cubicBezTo>
                  <a:pt x="32500" y="17765"/>
                  <a:pt x="33668" y="19406"/>
                  <a:pt x="34308" y="21129"/>
                </a:cubicBezTo>
                <a:cubicBezTo>
                  <a:pt x="35035" y="23091"/>
                  <a:pt x="34938" y="25244"/>
                  <a:pt x="35672" y="27200"/>
                </a:cubicBezTo>
                <a:cubicBezTo>
                  <a:pt x="35699" y="27272"/>
                  <a:pt x="35755" y="27303"/>
                  <a:pt x="35811" y="27303"/>
                </a:cubicBezTo>
                <a:cubicBezTo>
                  <a:pt x="35894" y="27303"/>
                  <a:pt x="35976" y="27233"/>
                  <a:pt x="35957" y="27121"/>
                </a:cubicBezTo>
                <a:cubicBezTo>
                  <a:pt x="35366" y="23704"/>
                  <a:pt x="35289" y="19874"/>
                  <a:pt x="32456" y="17426"/>
                </a:cubicBezTo>
                <a:lnTo>
                  <a:pt x="32454" y="17426"/>
                </a:lnTo>
                <a:cubicBezTo>
                  <a:pt x="30991" y="16163"/>
                  <a:pt x="29245" y="15853"/>
                  <a:pt x="27446" y="15853"/>
                </a:cubicBezTo>
                <a:cubicBezTo>
                  <a:pt x="26301" y="15853"/>
                  <a:pt x="25134" y="15979"/>
                  <a:pt x="24005" y="16064"/>
                </a:cubicBezTo>
                <a:cubicBezTo>
                  <a:pt x="23417" y="16109"/>
                  <a:pt x="22828" y="16140"/>
                  <a:pt x="22240" y="16140"/>
                </a:cubicBezTo>
                <a:cubicBezTo>
                  <a:pt x="20892" y="16140"/>
                  <a:pt x="19558" y="15976"/>
                  <a:pt x="18294" y="15433"/>
                </a:cubicBezTo>
                <a:cubicBezTo>
                  <a:pt x="16386" y="14612"/>
                  <a:pt x="15014" y="13169"/>
                  <a:pt x="13994" y="11391"/>
                </a:cubicBezTo>
                <a:cubicBezTo>
                  <a:pt x="12343" y="8522"/>
                  <a:pt x="11380" y="5403"/>
                  <a:pt x="8894" y="3089"/>
                </a:cubicBezTo>
                <a:cubicBezTo>
                  <a:pt x="7281" y="1587"/>
                  <a:pt x="4924" y="1"/>
                  <a:pt x="2632" y="1"/>
                </a:cubicBezTo>
                <a:close/>
              </a:path>
            </a:pathLst>
          </a:custGeom>
          <a:solidFill>
            <a:srgbClr val="1E1E1E">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3681DF-EE04-1031-B961-098B3DC7F071}"/>
              </a:ext>
            </a:extLst>
          </p:cNvPr>
          <p:cNvSpPr>
            <a:spLocks noGrp="1"/>
          </p:cNvSpPr>
          <p:nvPr>
            <p:ph type="title" idx="7"/>
          </p:nvPr>
        </p:nvSpPr>
        <p:spPr/>
        <p:txBody>
          <a:bodyPr/>
          <a:lstStyle/>
          <a:p>
            <a:r>
              <a:rPr lang="en-US" dirty="0"/>
              <a:t>UNIT TESTING</a:t>
            </a:r>
          </a:p>
        </p:txBody>
      </p:sp>
      <p:sp>
        <p:nvSpPr>
          <p:cNvPr id="16" name="TextBox 15">
            <a:extLst>
              <a:ext uri="{FF2B5EF4-FFF2-40B4-BE49-F238E27FC236}">
                <a16:creationId xmlns:a16="http://schemas.microsoft.com/office/drawing/2014/main" id="{A9A86CD2-BAFC-15E7-0A1C-F77DF8596DFA}"/>
              </a:ext>
            </a:extLst>
          </p:cNvPr>
          <p:cNvSpPr txBox="1"/>
          <p:nvPr/>
        </p:nvSpPr>
        <p:spPr>
          <a:xfrm>
            <a:off x="720000" y="1290997"/>
            <a:ext cx="7704000" cy="73866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Unit testing involves testing individual components of your project to ensure they work as expected. For an energy prediction project, you can write unit tests for various functions, such as data preprocessing, feature engineering, or model prediction.</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80FFE9D-A9CF-F51E-C555-AA7F73172CB3}"/>
              </a:ext>
            </a:extLst>
          </p:cNvPr>
          <p:cNvSpPr txBox="1"/>
          <p:nvPr/>
        </p:nvSpPr>
        <p:spPr>
          <a:xfrm>
            <a:off x="720000" y="2302934"/>
            <a:ext cx="7349066" cy="1992597"/>
          </a:xfrm>
          <a:prstGeom prst="rect">
            <a:avLst/>
          </a:prstGeom>
          <a:noFill/>
        </p:spPr>
        <p:txBody>
          <a:bodyPr wrap="square" rtlCol="0">
            <a:spAutoFit/>
          </a:bodyPr>
          <a:lstStyle/>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Identify Key Functions</a:t>
            </a:r>
            <a:r>
              <a:rPr lang="en-IN" dirty="0">
                <a:latin typeface="Times New Roman" panose="02020603050405020304" pitchFamily="18" charset="0"/>
                <a:cs typeface="Times New Roman" panose="02020603050405020304" pitchFamily="18" charset="0"/>
              </a:rPr>
              <a:t>: Choose functions that handle crucial steps like data cleaning, feature creation, or model prediction.</a:t>
            </a:r>
          </a:p>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Use a Testing Framework</a:t>
            </a:r>
            <a:r>
              <a:rPr lang="en-IN" dirty="0">
                <a:latin typeface="Times New Roman" panose="02020603050405020304" pitchFamily="18" charset="0"/>
                <a:cs typeface="Times New Roman" panose="02020603050405020304" pitchFamily="18" charset="0"/>
              </a:rPr>
              <a:t>: In Python, </a:t>
            </a:r>
            <a:r>
              <a:rPr lang="en-IN" dirty="0" err="1">
                <a:latin typeface="Times New Roman" panose="02020603050405020304" pitchFamily="18" charset="0"/>
                <a:cs typeface="Times New Roman" panose="02020603050405020304" pitchFamily="18" charset="0"/>
              </a:rPr>
              <a:t>unittest</a:t>
            </a:r>
            <a:r>
              <a:rPr lang="en-IN" dirty="0">
                <a:latin typeface="Times New Roman" panose="02020603050405020304" pitchFamily="18" charset="0"/>
                <a:cs typeface="Times New Roman" panose="02020603050405020304" pitchFamily="18" charset="0"/>
              </a:rPr>
              <a:t> or </a:t>
            </a:r>
            <a:r>
              <a:rPr lang="en-IN" dirty="0" err="1">
                <a:latin typeface="Times New Roman" panose="02020603050405020304" pitchFamily="18" charset="0"/>
                <a:cs typeface="Times New Roman" panose="02020603050405020304" pitchFamily="18" charset="0"/>
              </a:rPr>
              <a:t>pytest</a:t>
            </a:r>
            <a:r>
              <a:rPr lang="en-IN" dirty="0">
                <a:latin typeface="Times New Roman" panose="02020603050405020304" pitchFamily="18" charset="0"/>
                <a:cs typeface="Times New Roman" panose="02020603050405020304" pitchFamily="18" charset="0"/>
              </a:rPr>
              <a:t> are popular frameworks for writing unit tests.</a:t>
            </a:r>
          </a:p>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Write Test Cases</a:t>
            </a:r>
            <a:r>
              <a:rPr lang="en-IN" dirty="0">
                <a:latin typeface="Times New Roman" panose="02020603050405020304" pitchFamily="18" charset="0"/>
                <a:cs typeface="Times New Roman" panose="02020603050405020304" pitchFamily="18" charset="0"/>
              </a:rPr>
              <a:t>: Create tests that cover both typical and edge cases for your functions.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03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340B1-947D-1FC3-7BEE-212114360C41}"/>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EF784E9-E10A-72B5-92DB-8504E4418A48}"/>
              </a:ext>
            </a:extLst>
          </p:cNvPr>
          <p:cNvSpPr>
            <a:spLocks noGrp="1"/>
          </p:cNvSpPr>
          <p:nvPr>
            <p:ph type="title" idx="7"/>
          </p:nvPr>
        </p:nvSpPr>
        <p:spPr>
          <a:xfrm>
            <a:off x="-910837" y="445024"/>
            <a:ext cx="7704000" cy="572700"/>
          </a:xfrm>
        </p:spPr>
        <p:txBody>
          <a:bodyPr/>
          <a:lstStyle/>
          <a:p>
            <a:r>
              <a:rPr lang="en-US" dirty="0"/>
              <a:t>UNIT TESTING OUTPUT</a:t>
            </a:r>
          </a:p>
        </p:txBody>
      </p:sp>
      <p:pic>
        <p:nvPicPr>
          <p:cNvPr id="2" name="Image 50">
            <a:extLst>
              <a:ext uri="{FF2B5EF4-FFF2-40B4-BE49-F238E27FC236}">
                <a16:creationId xmlns:a16="http://schemas.microsoft.com/office/drawing/2014/main" id="{E59BF0BC-EF4B-FCF5-60F4-A059F5430B50}"/>
              </a:ext>
            </a:extLst>
          </p:cNvPr>
          <p:cNvPicPr>
            <a:picLocks/>
          </p:cNvPicPr>
          <p:nvPr/>
        </p:nvPicPr>
        <p:blipFill>
          <a:blip r:embed="rId2" cstate="print"/>
          <a:stretch>
            <a:fillRect/>
          </a:stretch>
        </p:blipFill>
        <p:spPr>
          <a:xfrm>
            <a:off x="556603" y="1369098"/>
            <a:ext cx="3836287" cy="2825829"/>
          </a:xfrm>
          <a:prstGeom prst="rect">
            <a:avLst/>
          </a:prstGeom>
        </p:spPr>
      </p:pic>
      <p:pic>
        <p:nvPicPr>
          <p:cNvPr id="3" name="Image 51">
            <a:extLst>
              <a:ext uri="{FF2B5EF4-FFF2-40B4-BE49-F238E27FC236}">
                <a16:creationId xmlns:a16="http://schemas.microsoft.com/office/drawing/2014/main" id="{E8D3DCE1-EED0-94D2-1EF7-49D60B8BBE9D}"/>
              </a:ext>
            </a:extLst>
          </p:cNvPr>
          <p:cNvPicPr>
            <a:picLocks/>
          </p:cNvPicPr>
          <p:nvPr/>
        </p:nvPicPr>
        <p:blipFill>
          <a:blip r:embed="rId3" cstate="print"/>
          <a:stretch>
            <a:fillRect/>
          </a:stretch>
        </p:blipFill>
        <p:spPr>
          <a:xfrm>
            <a:off x="4883085" y="1369098"/>
            <a:ext cx="3562910" cy="2825829"/>
          </a:xfrm>
          <a:prstGeom prst="rect">
            <a:avLst/>
          </a:prstGeom>
        </p:spPr>
      </p:pic>
    </p:spTree>
    <p:extLst>
      <p:ext uri="{BB962C8B-B14F-4D97-AF65-F5344CB8AC3E}">
        <p14:creationId xmlns:p14="http://schemas.microsoft.com/office/powerpoint/2010/main" val="363864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2E29E06A-77DA-87D4-6C19-E7053059A275}"/>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D271D046-9FC0-4F93-5E5B-22CF9F9FD1CC}"/>
              </a:ext>
            </a:extLst>
          </p:cNvPr>
          <p:cNvSpPr txBox="1"/>
          <p:nvPr/>
        </p:nvSpPr>
        <p:spPr>
          <a:xfrm>
            <a:off x="1051725" y="592604"/>
            <a:ext cx="3429144" cy="461665"/>
          </a:xfrm>
          <a:prstGeom prst="rect">
            <a:avLst/>
          </a:prstGeom>
          <a:noFill/>
        </p:spPr>
        <p:txBody>
          <a:bodyPr wrap="none" rtlCol="0">
            <a:spAutoFit/>
          </a:bodyPr>
          <a:lstStyle/>
          <a:p>
            <a:r>
              <a:rPr lang="en-US" sz="2400" b="1" dirty="0">
                <a:latin typeface="Poiret One" panose="00000500000000000000" pitchFamily="2" charset="0"/>
              </a:rPr>
              <a:t>OUTPUTS SCREENSHOTS</a:t>
            </a:r>
          </a:p>
        </p:txBody>
      </p:sp>
      <p:grpSp>
        <p:nvGrpSpPr>
          <p:cNvPr id="3" name="Group 2">
            <a:extLst>
              <a:ext uri="{FF2B5EF4-FFF2-40B4-BE49-F238E27FC236}">
                <a16:creationId xmlns:a16="http://schemas.microsoft.com/office/drawing/2014/main" id="{21683F3D-F56A-0A0E-B205-461EDB7CF7AC}"/>
              </a:ext>
            </a:extLst>
          </p:cNvPr>
          <p:cNvGrpSpPr>
            <a:grpSpLocks/>
          </p:cNvGrpSpPr>
          <p:nvPr/>
        </p:nvGrpSpPr>
        <p:grpSpPr>
          <a:xfrm>
            <a:off x="1590409" y="1400993"/>
            <a:ext cx="5830833" cy="2793536"/>
            <a:chOff x="0" y="0"/>
            <a:chExt cx="5830833" cy="2793536"/>
          </a:xfrm>
        </p:grpSpPr>
        <p:pic>
          <p:nvPicPr>
            <p:cNvPr id="4" name="Image 23">
              <a:extLst>
                <a:ext uri="{FF2B5EF4-FFF2-40B4-BE49-F238E27FC236}">
                  <a16:creationId xmlns:a16="http://schemas.microsoft.com/office/drawing/2014/main" id="{1CF33E0D-EE64-9303-1677-BB14BD8D0F43}"/>
                </a:ext>
              </a:extLst>
            </p:cNvPr>
            <p:cNvPicPr/>
            <p:nvPr/>
          </p:nvPicPr>
          <p:blipFill>
            <a:blip r:embed="rId3" cstate="print"/>
            <a:stretch>
              <a:fillRect/>
            </a:stretch>
          </p:blipFill>
          <p:spPr>
            <a:xfrm>
              <a:off x="0" y="0"/>
              <a:ext cx="5830833" cy="2793536"/>
            </a:xfrm>
            <a:prstGeom prst="rect">
              <a:avLst/>
            </a:prstGeom>
          </p:spPr>
        </p:pic>
        <p:pic>
          <p:nvPicPr>
            <p:cNvPr id="5" name="Image 24">
              <a:extLst>
                <a:ext uri="{FF2B5EF4-FFF2-40B4-BE49-F238E27FC236}">
                  <a16:creationId xmlns:a16="http://schemas.microsoft.com/office/drawing/2014/main" id="{09B4E3A6-0DA0-5468-E42F-DA6E6CA84590}"/>
                </a:ext>
              </a:extLst>
            </p:cNvPr>
            <p:cNvPicPr/>
            <p:nvPr/>
          </p:nvPicPr>
          <p:blipFill>
            <a:blip r:embed="rId4" cstate="print"/>
            <a:stretch>
              <a:fillRect/>
            </a:stretch>
          </p:blipFill>
          <p:spPr>
            <a:xfrm>
              <a:off x="54868" y="46257"/>
              <a:ext cx="5671184" cy="2641981"/>
            </a:xfrm>
            <a:prstGeom prst="rect">
              <a:avLst/>
            </a:prstGeom>
          </p:spPr>
        </p:pic>
        <p:sp>
          <p:nvSpPr>
            <p:cNvPr id="6" name="Graphic 25">
              <a:extLst>
                <a:ext uri="{FF2B5EF4-FFF2-40B4-BE49-F238E27FC236}">
                  <a16:creationId xmlns:a16="http://schemas.microsoft.com/office/drawing/2014/main" id="{B4B96356-9169-FA2C-6598-76F2BA2AB7A2}"/>
                </a:ext>
              </a:extLst>
            </p:cNvPr>
            <p:cNvSpPr/>
            <p:nvPr/>
          </p:nvSpPr>
          <p:spPr>
            <a:xfrm>
              <a:off x="35818" y="27207"/>
              <a:ext cx="5709285" cy="2680335"/>
            </a:xfrm>
            <a:custGeom>
              <a:avLst/>
              <a:gdLst/>
              <a:ahLst/>
              <a:cxnLst/>
              <a:rect l="l" t="t" r="r" b="b"/>
              <a:pathLst>
                <a:path w="5709285" h="2680335">
                  <a:moveTo>
                    <a:pt x="0" y="2680081"/>
                  </a:moveTo>
                  <a:lnTo>
                    <a:pt x="5709284" y="2680081"/>
                  </a:lnTo>
                  <a:lnTo>
                    <a:pt x="5709284" y="0"/>
                  </a:lnTo>
                  <a:lnTo>
                    <a:pt x="0" y="0"/>
                  </a:lnTo>
                  <a:lnTo>
                    <a:pt x="0" y="2680081"/>
                  </a:lnTo>
                  <a:close/>
                </a:path>
              </a:pathLst>
            </a:custGeom>
            <a:ln w="38100">
              <a:solidFill>
                <a:srgbClr val="000000"/>
              </a:solidFill>
              <a:prstDash val="solid"/>
            </a:ln>
          </p:spPr>
          <p:txBody>
            <a:bodyPr wrap="square" lIns="0" tIns="0" rIns="0" bIns="0" rtlCol="0">
              <a:prstTxWarp prst="textNoShape">
                <a:avLst/>
              </a:prstTxWarp>
              <a:noAutofit/>
            </a:bodyPr>
            <a:lstStyle/>
            <a:p>
              <a:endParaRPr lang="en-GB"/>
            </a:p>
          </p:txBody>
        </p:sp>
      </p:grpSp>
    </p:spTree>
    <p:extLst>
      <p:ext uri="{BB962C8B-B14F-4D97-AF65-F5344CB8AC3E}">
        <p14:creationId xmlns:p14="http://schemas.microsoft.com/office/powerpoint/2010/main" val="1632637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E5E90709-02E3-8CDB-2401-2FDD24F9381F}"/>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2A83508-1532-8516-0AEF-F0511E18D714}"/>
              </a:ext>
            </a:extLst>
          </p:cNvPr>
          <p:cNvGrpSpPr>
            <a:grpSpLocks/>
          </p:cNvGrpSpPr>
          <p:nvPr/>
        </p:nvGrpSpPr>
        <p:grpSpPr>
          <a:xfrm>
            <a:off x="1594095" y="1066011"/>
            <a:ext cx="5955810" cy="3011478"/>
            <a:chOff x="0" y="0"/>
            <a:chExt cx="5955810" cy="3011478"/>
          </a:xfrm>
        </p:grpSpPr>
        <p:pic>
          <p:nvPicPr>
            <p:cNvPr id="5" name="Image 27">
              <a:extLst>
                <a:ext uri="{FF2B5EF4-FFF2-40B4-BE49-F238E27FC236}">
                  <a16:creationId xmlns:a16="http://schemas.microsoft.com/office/drawing/2014/main" id="{4C410AF0-5013-03BC-FB6B-D9EE17AE0B48}"/>
                </a:ext>
              </a:extLst>
            </p:cNvPr>
            <p:cNvPicPr/>
            <p:nvPr/>
          </p:nvPicPr>
          <p:blipFill>
            <a:blip r:embed="rId3" cstate="print"/>
            <a:stretch>
              <a:fillRect/>
            </a:stretch>
          </p:blipFill>
          <p:spPr>
            <a:xfrm>
              <a:off x="0" y="0"/>
              <a:ext cx="5955810" cy="3011478"/>
            </a:xfrm>
            <a:prstGeom prst="rect">
              <a:avLst/>
            </a:prstGeom>
          </p:spPr>
        </p:pic>
        <p:pic>
          <p:nvPicPr>
            <p:cNvPr id="6" name="Image 28">
              <a:extLst>
                <a:ext uri="{FF2B5EF4-FFF2-40B4-BE49-F238E27FC236}">
                  <a16:creationId xmlns:a16="http://schemas.microsoft.com/office/drawing/2014/main" id="{730A0450-8076-3972-ECE3-D34D478E24E7}"/>
                </a:ext>
              </a:extLst>
            </p:cNvPr>
            <p:cNvPicPr/>
            <p:nvPr/>
          </p:nvPicPr>
          <p:blipFill>
            <a:blip r:embed="rId4" cstate="print"/>
            <a:stretch>
              <a:fillRect/>
            </a:stretch>
          </p:blipFill>
          <p:spPr>
            <a:xfrm>
              <a:off x="54873" y="46010"/>
              <a:ext cx="5796915" cy="2860548"/>
            </a:xfrm>
            <a:prstGeom prst="rect">
              <a:avLst/>
            </a:prstGeom>
          </p:spPr>
        </p:pic>
        <p:sp>
          <p:nvSpPr>
            <p:cNvPr id="7" name="Graphic 29">
              <a:extLst>
                <a:ext uri="{FF2B5EF4-FFF2-40B4-BE49-F238E27FC236}">
                  <a16:creationId xmlns:a16="http://schemas.microsoft.com/office/drawing/2014/main" id="{B9C47F0F-E6C8-2F1E-70F0-67707582B673}"/>
                </a:ext>
              </a:extLst>
            </p:cNvPr>
            <p:cNvSpPr/>
            <p:nvPr/>
          </p:nvSpPr>
          <p:spPr>
            <a:xfrm>
              <a:off x="35823" y="26960"/>
              <a:ext cx="5835015" cy="2898775"/>
            </a:xfrm>
            <a:custGeom>
              <a:avLst/>
              <a:gdLst/>
              <a:ahLst/>
              <a:cxnLst/>
              <a:rect l="l" t="t" r="r" b="b"/>
              <a:pathLst>
                <a:path w="5835015" h="2898775">
                  <a:moveTo>
                    <a:pt x="0" y="2898648"/>
                  </a:moveTo>
                  <a:lnTo>
                    <a:pt x="5835015" y="2898648"/>
                  </a:lnTo>
                  <a:lnTo>
                    <a:pt x="5835015" y="0"/>
                  </a:lnTo>
                  <a:lnTo>
                    <a:pt x="0" y="0"/>
                  </a:lnTo>
                  <a:lnTo>
                    <a:pt x="0" y="2898648"/>
                  </a:lnTo>
                  <a:close/>
                </a:path>
              </a:pathLst>
            </a:custGeom>
            <a:ln w="38100">
              <a:solidFill>
                <a:srgbClr val="000000"/>
              </a:solidFill>
              <a:prstDash val="solid"/>
            </a:ln>
          </p:spPr>
          <p:txBody>
            <a:bodyPr wrap="square" lIns="0" tIns="0" rIns="0" bIns="0" rtlCol="0">
              <a:prstTxWarp prst="textNoShape">
                <a:avLst/>
              </a:prstTxWarp>
              <a:noAutofit/>
            </a:bodyPr>
            <a:lstStyle/>
            <a:p>
              <a:endParaRPr lang="en-GB"/>
            </a:p>
          </p:txBody>
        </p:sp>
      </p:grpSp>
    </p:spTree>
    <p:extLst>
      <p:ext uri="{BB962C8B-B14F-4D97-AF65-F5344CB8AC3E}">
        <p14:creationId xmlns:p14="http://schemas.microsoft.com/office/powerpoint/2010/main" val="272122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E2F683-F9CB-1628-8514-2018892CCB8A}"/>
              </a:ext>
            </a:extLst>
          </p:cNvPr>
          <p:cNvGrpSpPr>
            <a:grpSpLocks/>
          </p:cNvGrpSpPr>
          <p:nvPr/>
        </p:nvGrpSpPr>
        <p:grpSpPr>
          <a:xfrm>
            <a:off x="1812607" y="685165"/>
            <a:ext cx="5518419" cy="3772811"/>
            <a:chOff x="0" y="0"/>
            <a:chExt cx="5518419" cy="3773445"/>
          </a:xfrm>
        </p:grpSpPr>
        <p:pic>
          <p:nvPicPr>
            <p:cNvPr id="16" name="Image 31">
              <a:extLst>
                <a:ext uri="{FF2B5EF4-FFF2-40B4-BE49-F238E27FC236}">
                  <a16:creationId xmlns:a16="http://schemas.microsoft.com/office/drawing/2014/main" id="{D0D609CC-DF2D-2809-4B31-1F0FC7A94186}"/>
                </a:ext>
              </a:extLst>
            </p:cNvPr>
            <p:cNvPicPr/>
            <p:nvPr/>
          </p:nvPicPr>
          <p:blipFill>
            <a:blip r:embed="rId2" cstate="print"/>
            <a:stretch>
              <a:fillRect/>
            </a:stretch>
          </p:blipFill>
          <p:spPr>
            <a:xfrm>
              <a:off x="0" y="0"/>
              <a:ext cx="5518419" cy="3773445"/>
            </a:xfrm>
            <a:prstGeom prst="rect">
              <a:avLst/>
            </a:prstGeom>
          </p:spPr>
        </p:pic>
        <p:pic>
          <p:nvPicPr>
            <p:cNvPr id="17" name="Image 32">
              <a:extLst>
                <a:ext uri="{FF2B5EF4-FFF2-40B4-BE49-F238E27FC236}">
                  <a16:creationId xmlns:a16="http://schemas.microsoft.com/office/drawing/2014/main" id="{94C532C3-3F06-F2C2-0196-26A1672B09F9}"/>
                </a:ext>
              </a:extLst>
            </p:cNvPr>
            <p:cNvPicPr/>
            <p:nvPr/>
          </p:nvPicPr>
          <p:blipFill>
            <a:blip r:embed="rId3" cstate="print"/>
            <a:stretch>
              <a:fillRect/>
            </a:stretch>
          </p:blipFill>
          <p:spPr>
            <a:xfrm>
              <a:off x="54871" y="45480"/>
              <a:ext cx="5358257" cy="3623310"/>
            </a:xfrm>
            <a:prstGeom prst="rect">
              <a:avLst/>
            </a:prstGeom>
          </p:spPr>
        </p:pic>
        <p:sp>
          <p:nvSpPr>
            <p:cNvPr id="18" name="Graphic 33">
              <a:extLst>
                <a:ext uri="{FF2B5EF4-FFF2-40B4-BE49-F238E27FC236}">
                  <a16:creationId xmlns:a16="http://schemas.microsoft.com/office/drawing/2014/main" id="{2A806726-8A4F-C3D5-BF4F-513F61C6D633}"/>
                </a:ext>
              </a:extLst>
            </p:cNvPr>
            <p:cNvSpPr/>
            <p:nvPr/>
          </p:nvSpPr>
          <p:spPr>
            <a:xfrm>
              <a:off x="35821" y="26430"/>
              <a:ext cx="5396865" cy="3661410"/>
            </a:xfrm>
            <a:custGeom>
              <a:avLst/>
              <a:gdLst/>
              <a:ahLst/>
              <a:cxnLst/>
              <a:rect l="l" t="t" r="r" b="b"/>
              <a:pathLst>
                <a:path w="5396865" h="3661410">
                  <a:moveTo>
                    <a:pt x="0" y="3661410"/>
                  </a:moveTo>
                  <a:lnTo>
                    <a:pt x="5396357" y="3661410"/>
                  </a:lnTo>
                  <a:lnTo>
                    <a:pt x="5396357" y="0"/>
                  </a:lnTo>
                  <a:lnTo>
                    <a:pt x="0" y="0"/>
                  </a:lnTo>
                  <a:lnTo>
                    <a:pt x="0" y="3661410"/>
                  </a:lnTo>
                  <a:close/>
                </a:path>
              </a:pathLst>
            </a:custGeom>
            <a:ln w="38100">
              <a:solidFill>
                <a:srgbClr val="000000"/>
              </a:solidFill>
              <a:prstDash val="solid"/>
            </a:ln>
          </p:spPr>
          <p:txBody>
            <a:bodyPr wrap="square" lIns="0" tIns="0" rIns="0" bIns="0" rtlCol="0">
              <a:prstTxWarp prst="textNoShape">
                <a:avLst/>
              </a:prstTxWarp>
              <a:noAutofit/>
            </a:bodyPr>
            <a:lstStyle/>
            <a:p>
              <a:endParaRPr lang="en-GB"/>
            </a:p>
          </p:txBody>
        </p:sp>
      </p:grpSp>
    </p:spTree>
    <p:extLst>
      <p:ext uri="{BB962C8B-B14F-4D97-AF65-F5344CB8AC3E}">
        <p14:creationId xmlns:p14="http://schemas.microsoft.com/office/powerpoint/2010/main" val="1404780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3970A-1FC1-A7E8-9DCB-40A47BC2304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694275F-9D67-C682-75C0-7A6E649904E3}"/>
              </a:ext>
            </a:extLst>
          </p:cNvPr>
          <p:cNvGrpSpPr>
            <a:grpSpLocks/>
          </p:cNvGrpSpPr>
          <p:nvPr/>
        </p:nvGrpSpPr>
        <p:grpSpPr>
          <a:xfrm>
            <a:off x="1603692" y="278765"/>
            <a:ext cx="5936003" cy="4585743"/>
            <a:chOff x="0" y="0"/>
            <a:chExt cx="5936003" cy="4585743"/>
          </a:xfrm>
        </p:grpSpPr>
        <p:pic>
          <p:nvPicPr>
            <p:cNvPr id="3" name="Image 43">
              <a:extLst>
                <a:ext uri="{FF2B5EF4-FFF2-40B4-BE49-F238E27FC236}">
                  <a16:creationId xmlns:a16="http://schemas.microsoft.com/office/drawing/2014/main" id="{A0DB7E23-1F0F-E11E-5622-E15E3D4493E4}"/>
                </a:ext>
              </a:extLst>
            </p:cNvPr>
            <p:cNvPicPr/>
            <p:nvPr/>
          </p:nvPicPr>
          <p:blipFill>
            <a:blip r:embed="rId2" cstate="print"/>
            <a:stretch>
              <a:fillRect/>
            </a:stretch>
          </p:blipFill>
          <p:spPr>
            <a:xfrm>
              <a:off x="0" y="0"/>
              <a:ext cx="5936003" cy="4585743"/>
            </a:xfrm>
            <a:prstGeom prst="rect">
              <a:avLst/>
            </a:prstGeom>
          </p:spPr>
        </p:pic>
        <p:pic>
          <p:nvPicPr>
            <p:cNvPr id="4" name="Image 44">
              <a:extLst>
                <a:ext uri="{FF2B5EF4-FFF2-40B4-BE49-F238E27FC236}">
                  <a16:creationId xmlns:a16="http://schemas.microsoft.com/office/drawing/2014/main" id="{8E7B8F00-C699-BD7D-D43F-191FBCD7F8EB}"/>
                </a:ext>
              </a:extLst>
            </p:cNvPr>
            <p:cNvPicPr/>
            <p:nvPr/>
          </p:nvPicPr>
          <p:blipFill>
            <a:blip r:embed="rId3" cstate="print"/>
            <a:stretch>
              <a:fillRect/>
            </a:stretch>
          </p:blipFill>
          <p:spPr>
            <a:xfrm>
              <a:off x="54875" y="47008"/>
              <a:ext cx="5775959" cy="4434840"/>
            </a:xfrm>
            <a:prstGeom prst="rect">
              <a:avLst/>
            </a:prstGeom>
          </p:spPr>
        </p:pic>
        <p:sp>
          <p:nvSpPr>
            <p:cNvPr id="5" name="Graphic 45">
              <a:extLst>
                <a:ext uri="{FF2B5EF4-FFF2-40B4-BE49-F238E27FC236}">
                  <a16:creationId xmlns:a16="http://schemas.microsoft.com/office/drawing/2014/main" id="{50D9AA3C-A6F5-C66E-F523-9DE4F7C35B41}"/>
                </a:ext>
              </a:extLst>
            </p:cNvPr>
            <p:cNvSpPr/>
            <p:nvPr/>
          </p:nvSpPr>
          <p:spPr>
            <a:xfrm>
              <a:off x="35825" y="27958"/>
              <a:ext cx="5814060" cy="4472940"/>
            </a:xfrm>
            <a:custGeom>
              <a:avLst/>
              <a:gdLst/>
              <a:ahLst/>
              <a:cxnLst/>
              <a:rect l="l" t="t" r="r" b="b"/>
              <a:pathLst>
                <a:path w="5814060" h="4472940">
                  <a:moveTo>
                    <a:pt x="0" y="4472940"/>
                  </a:moveTo>
                  <a:lnTo>
                    <a:pt x="5814059" y="4472940"/>
                  </a:lnTo>
                  <a:lnTo>
                    <a:pt x="5814059" y="0"/>
                  </a:lnTo>
                  <a:lnTo>
                    <a:pt x="0" y="0"/>
                  </a:lnTo>
                  <a:lnTo>
                    <a:pt x="0" y="4472940"/>
                  </a:lnTo>
                  <a:close/>
                </a:path>
              </a:pathLst>
            </a:custGeom>
            <a:ln w="38100">
              <a:solidFill>
                <a:srgbClr val="000000"/>
              </a:solidFill>
              <a:prstDash val="solid"/>
            </a:ln>
          </p:spPr>
          <p:txBody>
            <a:bodyPr wrap="square" lIns="0" tIns="0" rIns="0" bIns="0" rtlCol="0">
              <a:prstTxWarp prst="textNoShape">
                <a:avLst/>
              </a:prstTxWarp>
              <a:noAutofit/>
            </a:bodyPr>
            <a:lstStyle/>
            <a:p>
              <a:endParaRPr lang="en-GB"/>
            </a:p>
          </p:txBody>
        </p:sp>
      </p:grpSp>
    </p:spTree>
    <p:extLst>
      <p:ext uri="{BB962C8B-B14F-4D97-AF65-F5344CB8AC3E}">
        <p14:creationId xmlns:p14="http://schemas.microsoft.com/office/powerpoint/2010/main" val="4167308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C5D6A-3008-3A3F-9D56-082C74A2A175}"/>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14BF9BFF-2B77-8230-3B2E-3E3D6CCD4058}"/>
              </a:ext>
            </a:extLst>
          </p:cNvPr>
          <p:cNvGrpSpPr>
            <a:grpSpLocks/>
          </p:cNvGrpSpPr>
          <p:nvPr/>
        </p:nvGrpSpPr>
        <p:grpSpPr>
          <a:xfrm>
            <a:off x="1625282" y="714693"/>
            <a:ext cx="5893322" cy="3714043"/>
            <a:chOff x="0" y="0"/>
            <a:chExt cx="5893322" cy="3714043"/>
          </a:xfrm>
        </p:grpSpPr>
        <p:pic>
          <p:nvPicPr>
            <p:cNvPr id="7" name="Image 47">
              <a:extLst>
                <a:ext uri="{FF2B5EF4-FFF2-40B4-BE49-F238E27FC236}">
                  <a16:creationId xmlns:a16="http://schemas.microsoft.com/office/drawing/2014/main" id="{60094319-1360-C05B-12FC-7B3E16A4BB15}"/>
                </a:ext>
              </a:extLst>
            </p:cNvPr>
            <p:cNvPicPr/>
            <p:nvPr/>
          </p:nvPicPr>
          <p:blipFill>
            <a:blip r:embed="rId2" cstate="print"/>
            <a:stretch>
              <a:fillRect/>
            </a:stretch>
          </p:blipFill>
          <p:spPr>
            <a:xfrm>
              <a:off x="0" y="0"/>
              <a:ext cx="5893322" cy="3714043"/>
            </a:xfrm>
            <a:prstGeom prst="rect">
              <a:avLst/>
            </a:prstGeom>
          </p:spPr>
        </p:pic>
        <p:pic>
          <p:nvPicPr>
            <p:cNvPr id="8" name="Image 48">
              <a:extLst>
                <a:ext uri="{FF2B5EF4-FFF2-40B4-BE49-F238E27FC236}">
                  <a16:creationId xmlns:a16="http://schemas.microsoft.com/office/drawing/2014/main" id="{CB936BC0-55E6-DF13-834A-B775EB9D7D4A}"/>
                </a:ext>
              </a:extLst>
            </p:cNvPr>
            <p:cNvPicPr/>
            <p:nvPr/>
          </p:nvPicPr>
          <p:blipFill>
            <a:blip r:embed="rId3" cstate="print"/>
            <a:stretch>
              <a:fillRect/>
            </a:stretch>
          </p:blipFill>
          <p:spPr>
            <a:xfrm>
              <a:off x="54871" y="45884"/>
              <a:ext cx="5733669" cy="3564254"/>
            </a:xfrm>
            <a:prstGeom prst="rect">
              <a:avLst/>
            </a:prstGeom>
          </p:spPr>
        </p:pic>
        <p:sp>
          <p:nvSpPr>
            <p:cNvPr id="9" name="Graphic 49">
              <a:extLst>
                <a:ext uri="{FF2B5EF4-FFF2-40B4-BE49-F238E27FC236}">
                  <a16:creationId xmlns:a16="http://schemas.microsoft.com/office/drawing/2014/main" id="{FB8C3A2E-35E7-24AE-A05D-FA4B89042407}"/>
                </a:ext>
              </a:extLst>
            </p:cNvPr>
            <p:cNvSpPr/>
            <p:nvPr/>
          </p:nvSpPr>
          <p:spPr>
            <a:xfrm>
              <a:off x="35821" y="26834"/>
              <a:ext cx="5772150" cy="3602354"/>
            </a:xfrm>
            <a:custGeom>
              <a:avLst/>
              <a:gdLst/>
              <a:ahLst/>
              <a:cxnLst/>
              <a:rect l="l" t="t" r="r" b="b"/>
              <a:pathLst>
                <a:path w="5772150" h="3602354">
                  <a:moveTo>
                    <a:pt x="0" y="3602354"/>
                  </a:moveTo>
                  <a:lnTo>
                    <a:pt x="5771769" y="3602354"/>
                  </a:lnTo>
                  <a:lnTo>
                    <a:pt x="5771769" y="0"/>
                  </a:lnTo>
                  <a:lnTo>
                    <a:pt x="0" y="0"/>
                  </a:lnTo>
                  <a:lnTo>
                    <a:pt x="0" y="3602354"/>
                  </a:lnTo>
                  <a:close/>
                </a:path>
              </a:pathLst>
            </a:custGeom>
            <a:ln w="38100">
              <a:solidFill>
                <a:srgbClr val="000000"/>
              </a:solidFill>
              <a:prstDash val="solid"/>
            </a:ln>
          </p:spPr>
          <p:txBody>
            <a:bodyPr wrap="square" lIns="0" tIns="0" rIns="0" bIns="0" rtlCol="0">
              <a:prstTxWarp prst="textNoShape">
                <a:avLst/>
              </a:prstTxWarp>
              <a:noAutofit/>
            </a:bodyPr>
            <a:lstStyle/>
            <a:p>
              <a:endParaRPr lang="en-GB"/>
            </a:p>
          </p:txBody>
        </p:sp>
      </p:grpSp>
    </p:spTree>
    <p:extLst>
      <p:ext uri="{BB962C8B-B14F-4D97-AF65-F5344CB8AC3E}">
        <p14:creationId xmlns:p14="http://schemas.microsoft.com/office/powerpoint/2010/main" val="353918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9" name="TextBox 28">
            <a:extLst>
              <a:ext uri="{FF2B5EF4-FFF2-40B4-BE49-F238E27FC236}">
                <a16:creationId xmlns:a16="http://schemas.microsoft.com/office/drawing/2014/main" id="{FEA9E9FA-C7B5-9336-46F3-F9B71C35A825}"/>
              </a:ext>
            </a:extLst>
          </p:cNvPr>
          <p:cNvSpPr txBox="1"/>
          <p:nvPr/>
        </p:nvSpPr>
        <p:spPr>
          <a:xfrm>
            <a:off x="3132214" y="215214"/>
            <a:ext cx="2866490" cy="461665"/>
          </a:xfrm>
          <a:prstGeom prst="rect">
            <a:avLst/>
          </a:prstGeom>
          <a:noFill/>
        </p:spPr>
        <p:txBody>
          <a:bodyPr wrap="none" rtlCol="0">
            <a:spAutoFit/>
          </a:bodyPr>
          <a:lstStyle/>
          <a:p>
            <a:r>
              <a:rPr lang="en-US" sz="2400" b="1" dirty="0">
                <a:latin typeface="Poiret One" panose="00000500000000000000" pitchFamily="2" charset="0"/>
              </a:rPr>
              <a:t>USE CASE DIAGRAM</a:t>
            </a:r>
          </a:p>
        </p:txBody>
      </p:sp>
      <p:pic>
        <p:nvPicPr>
          <p:cNvPr id="1028" name="Picture 4">
            <a:extLst>
              <a:ext uri="{FF2B5EF4-FFF2-40B4-BE49-F238E27FC236}">
                <a16:creationId xmlns:a16="http://schemas.microsoft.com/office/drawing/2014/main" id="{DE4B101B-5CB3-67DD-FFBB-114ECE3FD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339" y="733713"/>
            <a:ext cx="3777321" cy="385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21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B55349FA-29AE-7B89-5B14-ED5B7C6B0482}"/>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8345B439-DEBE-0062-2C78-F7191E238207}"/>
              </a:ext>
            </a:extLst>
          </p:cNvPr>
          <p:cNvSpPr txBox="1"/>
          <p:nvPr/>
        </p:nvSpPr>
        <p:spPr>
          <a:xfrm>
            <a:off x="3132214" y="215214"/>
            <a:ext cx="3097323" cy="461665"/>
          </a:xfrm>
          <a:prstGeom prst="rect">
            <a:avLst/>
          </a:prstGeom>
          <a:noFill/>
        </p:spPr>
        <p:txBody>
          <a:bodyPr wrap="none" rtlCol="0">
            <a:spAutoFit/>
          </a:bodyPr>
          <a:lstStyle/>
          <a:p>
            <a:r>
              <a:rPr lang="en-US" sz="2400" b="1" dirty="0">
                <a:latin typeface="Poiret One" panose="00000500000000000000" pitchFamily="2" charset="0"/>
              </a:rPr>
              <a:t>SEQUENCE DIAGRAM</a:t>
            </a:r>
          </a:p>
        </p:txBody>
      </p:sp>
      <p:pic>
        <p:nvPicPr>
          <p:cNvPr id="4" name="Image 62">
            <a:extLst>
              <a:ext uri="{FF2B5EF4-FFF2-40B4-BE49-F238E27FC236}">
                <a16:creationId xmlns:a16="http://schemas.microsoft.com/office/drawing/2014/main" id="{D7BA68D3-0D7A-0A0E-ACD8-6BDBEDB3257F}"/>
              </a:ext>
            </a:extLst>
          </p:cNvPr>
          <p:cNvPicPr/>
          <p:nvPr/>
        </p:nvPicPr>
        <p:blipFill>
          <a:blip r:embed="rId3" cstate="print"/>
          <a:stretch>
            <a:fillRect/>
          </a:stretch>
        </p:blipFill>
        <p:spPr>
          <a:xfrm>
            <a:off x="1951348" y="1035367"/>
            <a:ext cx="5033914" cy="3263255"/>
          </a:xfrm>
          <a:prstGeom prst="rect">
            <a:avLst/>
          </a:prstGeom>
        </p:spPr>
      </p:pic>
    </p:spTree>
    <p:extLst>
      <p:ext uri="{BB962C8B-B14F-4D97-AF65-F5344CB8AC3E}">
        <p14:creationId xmlns:p14="http://schemas.microsoft.com/office/powerpoint/2010/main" val="4080526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28" name="Picture 27">
            <a:extLst>
              <a:ext uri="{FF2B5EF4-FFF2-40B4-BE49-F238E27FC236}">
                <a16:creationId xmlns:a16="http://schemas.microsoft.com/office/drawing/2014/main" id="{4D28E93A-3BAD-A229-A28E-6B809CCEAF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651" y="825937"/>
            <a:ext cx="6514978" cy="379884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9" name="TextBox 28">
            <a:extLst>
              <a:ext uri="{FF2B5EF4-FFF2-40B4-BE49-F238E27FC236}">
                <a16:creationId xmlns:a16="http://schemas.microsoft.com/office/drawing/2014/main" id="{FEA9E9FA-C7B5-9336-46F3-F9B71C35A825}"/>
              </a:ext>
            </a:extLst>
          </p:cNvPr>
          <p:cNvSpPr txBox="1"/>
          <p:nvPr/>
        </p:nvSpPr>
        <p:spPr>
          <a:xfrm>
            <a:off x="3451354" y="364272"/>
            <a:ext cx="2491388" cy="461665"/>
          </a:xfrm>
          <a:prstGeom prst="rect">
            <a:avLst/>
          </a:prstGeom>
          <a:noFill/>
        </p:spPr>
        <p:txBody>
          <a:bodyPr wrap="none" rtlCol="0">
            <a:spAutoFit/>
          </a:bodyPr>
          <a:lstStyle/>
          <a:p>
            <a:r>
              <a:rPr lang="en-US" sz="2400" b="1" dirty="0">
                <a:latin typeface="Poiret One" panose="00000500000000000000" pitchFamily="2" charset="0"/>
              </a:rPr>
              <a:t>CLASS DIAGRAM</a:t>
            </a:r>
          </a:p>
        </p:txBody>
      </p:sp>
    </p:spTree>
    <p:extLst>
      <p:ext uri="{BB962C8B-B14F-4D97-AF65-F5344CB8AC3E}">
        <p14:creationId xmlns:p14="http://schemas.microsoft.com/office/powerpoint/2010/main" val="168942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Google Shape;326;p33">
            <a:extLst>
              <a:ext uri="{FF2B5EF4-FFF2-40B4-BE49-F238E27FC236}">
                <a16:creationId xmlns:a16="http://schemas.microsoft.com/office/drawing/2014/main" id="{96E9816A-DCC0-37B2-6F9C-4A4122DCF4B5}"/>
              </a:ext>
            </a:extLst>
          </p:cNvPr>
          <p:cNvSpPr txBox="1">
            <a:spLocks/>
          </p:cNvSpPr>
          <p:nvPr/>
        </p:nvSpPr>
        <p:spPr>
          <a:xfrm>
            <a:off x="2775900" y="172623"/>
            <a:ext cx="3592200" cy="72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iret One"/>
              <a:buNone/>
              <a:defRPr sz="35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2pPr>
            <a:lvl3pPr marR="0" lvl="2"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3pPr>
            <a:lvl4pPr marR="0" lvl="3"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4pPr>
            <a:lvl5pPr marR="0" lvl="4"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5pPr>
            <a:lvl6pPr marR="0" lvl="5"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6pPr>
            <a:lvl7pPr marR="0" lvl="6"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7pPr>
            <a:lvl8pPr marR="0" lvl="7"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8pPr>
            <a:lvl9pPr marR="0" lvl="8" algn="ctr" rtl="0">
              <a:lnSpc>
                <a:spcPct val="100000"/>
              </a:lnSpc>
              <a:spcBef>
                <a:spcPts val="0"/>
              </a:spcBef>
              <a:spcAft>
                <a:spcPts val="0"/>
              </a:spcAft>
              <a:buClr>
                <a:schemeClr val="dk1"/>
              </a:buClr>
              <a:buSzPts val="3600"/>
              <a:buFont typeface="Poiret One"/>
              <a:buNone/>
              <a:defRPr sz="3600" b="1" i="0" u="none" strike="noStrike" cap="none">
                <a:solidFill>
                  <a:schemeClr val="dk1"/>
                </a:solidFill>
                <a:latin typeface="Poiret One"/>
                <a:ea typeface="Poiret One"/>
                <a:cs typeface="Poiret One"/>
                <a:sym typeface="Poiret One"/>
              </a:defRPr>
            </a:lvl9pPr>
          </a:lstStyle>
          <a:p>
            <a:r>
              <a:rPr lang="en-US" dirty="0"/>
              <a:t>EXISTING SYSTEM</a:t>
            </a:r>
          </a:p>
        </p:txBody>
      </p:sp>
      <p:sp>
        <p:nvSpPr>
          <p:cNvPr id="5" name="Google Shape;327;p33">
            <a:extLst>
              <a:ext uri="{FF2B5EF4-FFF2-40B4-BE49-F238E27FC236}">
                <a16:creationId xmlns:a16="http://schemas.microsoft.com/office/drawing/2014/main" id="{5D1DD66E-C377-5F13-7D32-39BD98D7E613}"/>
              </a:ext>
            </a:extLst>
          </p:cNvPr>
          <p:cNvSpPr txBox="1">
            <a:spLocks/>
          </p:cNvSpPr>
          <p:nvPr/>
        </p:nvSpPr>
        <p:spPr>
          <a:xfrm>
            <a:off x="618848" y="1094250"/>
            <a:ext cx="7906304" cy="147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1pPr>
            <a:lvl2pPr marL="914400" marR="0" lvl="1"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2pPr>
            <a:lvl3pPr marL="1371600" marR="0" lvl="2"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3pPr>
            <a:lvl4pPr marL="1828800" marR="0" lvl="3"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4pPr>
            <a:lvl5pPr marL="2286000" marR="0" lvl="4"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5pPr>
            <a:lvl6pPr marL="2743200" marR="0" lvl="5"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6pPr>
            <a:lvl7pPr marL="3200400" marR="0" lvl="6"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7pPr>
            <a:lvl8pPr marL="3657600" marR="0" lvl="7"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8pPr>
            <a:lvl9pPr marL="4114800" marR="0" lvl="8" indent="-317500" algn="ctr" rtl="0">
              <a:lnSpc>
                <a:spcPct val="100000"/>
              </a:lnSpc>
              <a:spcBef>
                <a:spcPts val="0"/>
              </a:spcBef>
              <a:spcAft>
                <a:spcPts val="0"/>
              </a:spcAft>
              <a:buClr>
                <a:schemeClr val="dk1"/>
              </a:buClr>
              <a:buSzPts val="1400"/>
              <a:buFont typeface="Oxygen"/>
              <a:buNone/>
              <a:defRPr sz="1400" b="0" i="0" u="none" strike="noStrike" cap="none">
                <a:solidFill>
                  <a:schemeClr val="dk1"/>
                </a:solidFill>
                <a:latin typeface="Oxygen"/>
                <a:ea typeface="Oxygen"/>
                <a:cs typeface="Oxygen"/>
                <a:sym typeface="Oxygen"/>
              </a:defRPr>
            </a:lvl9pPr>
          </a:lstStyle>
          <a:p>
            <a:pPr marL="0" indent="0" algn="just"/>
            <a:r>
              <a:rPr lang="en-US" sz="1600" dirty="0">
                <a:latin typeface="Oxygen" panose="02000503000000000000" pitchFamily="2" charset="0"/>
                <a:ea typeface="Verdana" panose="020B0604030504040204" pitchFamily="34" charset="0"/>
              </a:rPr>
              <a:t>Traditional energy consumption monitoring systems rely on manual tracking and basic analytics, offering users only a summary of their overall energy usage. These systems mainly focus on historical data without the ability to forecast future energy consumption. While some advanced systems offer real-time monitoring, they typically lack device-level tracking and fail to account for key factors like weather conditions and occupancy patterns, limiting their ability to provide actionable insights for optimizing energy use. This lack of precision prevents users from effectively managing energy consumption and reducing costs. Additionally, the absence of predictive capabilities leads to missed opportunities for more sustainable energy practices. Consequently, users are often left with higher energy bills and inefficient energy use.</a:t>
            </a:r>
          </a:p>
          <a:p>
            <a:pPr marL="0" indent="0" algn="just"/>
            <a:endParaRPr lang="en-US" sz="1600" dirty="0">
              <a:latin typeface="Oxygen" panose="02000503000000000000" pitchFamily="2"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CF10EE-3486-647A-8E7A-B9080045C3C0}"/>
              </a:ext>
            </a:extLst>
          </p:cNvPr>
          <p:cNvSpPr>
            <a:spLocks noGrp="1"/>
          </p:cNvSpPr>
          <p:nvPr>
            <p:ph type="title" idx="7"/>
          </p:nvPr>
        </p:nvSpPr>
        <p:spPr/>
        <p:txBody>
          <a:bodyPr/>
          <a:lstStyle/>
          <a:p>
            <a:r>
              <a:rPr lang="en-US" sz="3000" b="1" dirty="0">
                <a:latin typeface="Poiret One" panose="00000500000000000000" pitchFamily="2" charset="0"/>
              </a:rPr>
              <a:t>Context Level Data flow Diagram (DFD) LEVEL  </a:t>
            </a:r>
            <a:br>
              <a:rPr lang="en-US" sz="3000" b="1" dirty="0">
                <a:latin typeface="Poiret One" panose="00000500000000000000" pitchFamily="2" charset="0"/>
              </a:rPr>
            </a:br>
            <a:endParaRPr lang="en-US" dirty="0"/>
          </a:p>
        </p:txBody>
      </p:sp>
      <p:pic>
        <p:nvPicPr>
          <p:cNvPr id="15" name="Picture 2">
            <a:extLst>
              <a:ext uri="{FF2B5EF4-FFF2-40B4-BE49-F238E27FC236}">
                <a16:creationId xmlns:a16="http://schemas.microsoft.com/office/drawing/2014/main" id="{5490F5C8-A475-E05B-F081-2EF24340A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240" y="1658515"/>
            <a:ext cx="5322852" cy="18264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7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EBB0DC-5CD0-4D25-253F-A5F8BBA3DCD2}"/>
              </a:ext>
            </a:extLst>
          </p:cNvPr>
          <p:cNvSpPr>
            <a:spLocks noGrp="1"/>
          </p:cNvSpPr>
          <p:nvPr>
            <p:ph type="title" idx="7"/>
          </p:nvPr>
        </p:nvSpPr>
        <p:spPr/>
        <p:txBody>
          <a:bodyPr/>
          <a:lstStyle/>
          <a:p>
            <a:r>
              <a:rPr lang="en-US" dirty="0"/>
              <a:t>RESULTS AND DISCUSSIONS</a:t>
            </a:r>
          </a:p>
        </p:txBody>
      </p:sp>
      <p:sp>
        <p:nvSpPr>
          <p:cNvPr id="17" name="TextBox 16">
            <a:extLst>
              <a:ext uri="{FF2B5EF4-FFF2-40B4-BE49-F238E27FC236}">
                <a16:creationId xmlns:a16="http://schemas.microsoft.com/office/drawing/2014/main" id="{183B81A1-9B88-914E-3495-32692DCC38CD}"/>
              </a:ext>
            </a:extLst>
          </p:cNvPr>
          <p:cNvSpPr txBox="1"/>
          <p:nvPr/>
        </p:nvSpPr>
        <p:spPr>
          <a:xfrm>
            <a:off x="720000" y="1413869"/>
            <a:ext cx="7886672" cy="2315762"/>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results generated by the </a:t>
            </a:r>
            <a:r>
              <a:rPr lang="en-IN" dirty="0" err="1">
                <a:latin typeface="Times New Roman" panose="02020603050405020304" pitchFamily="18" charset="0"/>
                <a:cs typeface="Times New Roman" panose="02020603050405020304" pitchFamily="18" charset="0"/>
              </a:rPr>
              <a:t>EnergyWise</a:t>
            </a:r>
            <a:r>
              <a:rPr lang="en-IN" dirty="0">
                <a:latin typeface="Times New Roman" panose="02020603050405020304" pitchFamily="18" charset="0"/>
                <a:cs typeface="Times New Roman" panose="02020603050405020304" pitchFamily="18" charset="0"/>
              </a:rPr>
              <a:t> system offer a comprehensive analysis of energy consumption patterns and predictive insights, enabling users to optimize their usage effectively. Visualizations highlight fluctuations in active power consumption over time, helping users identify peak periods and adjust habits to reduce costs. Additionally, real-time comparisons between current and previous hour consumption allow for immediate detection of anomalies, promoting proactive adjustments to prevent waste. The integration of weather data through heatmaps further enhances the accuracy of forecasts by accounting for external factors like temperature and humidity, empowering users to optimize energy usage based on changing conditions.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52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E4E1A-E64E-2382-E362-83265E0E333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6D2C7B49-BCBE-9873-1733-263CF7439D59}"/>
              </a:ext>
            </a:extLst>
          </p:cNvPr>
          <p:cNvSpPr>
            <a:spLocks noGrp="1"/>
          </p:cNvSpPr>
          <p:nvPr>
            <p:ph type="title" idx="7"/>
          </p:nvPr>
        </p:nvSpPr>
        <p:spPr/>
        <p:txBody>
          <a:bodyPr/>
          <a:lstStyle/>
          <a:p>
            <a:r>
              <a:rPr lang="en-US" dirty="0"/>
              <a:t>FUTURE SCOPE</a:t>
            </a:r>
          </a:p>
        </p:txBody>
      </p:sp>
      <p:sp>
        <p:nvSpPr>
          <p:cNvPr id="17" name="TextBox 16">
            <a:extLst>
              <a:ext uri="{FF2B5EF4-FFF2-40B4-BE49-F238E27FC236}">
                <a16:creationId xmlns:a16="http://schemas.microsoft.com/office/drawing/2014/main" id="{4E776E1E-9BDE-B036-FBD0-A195BB82EAA8}"/>
              </a:ext>
            </a:extLst>
          </p:cNvPr>
          <p:cNvSpPr txBox="1"/>
          <p:nvPr/>
        </p:nvSpPr>
        <p:spPr>
          <a:xfrm>
            <a:off x="720000" y="1267951"/>
            <a:ext cx="7904711" cy="2962093"/>
          </a:xfrm>
          <a:prstGeom prst="rect">
            <a:avLst/>
          </a:prstGeom>
          <a:noFill/>
        </p:spPr>
        <p:txBody>
          <a:bodyPr wrap="square">
            <a:spAutoFit/>
          </a:bodyPr>
          <a:lstStyle/>
          <a:p>
            <a:pPr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project can be expanded by incorporating advanced predictive analytics to further optimize energy consumption forecasts based on evolving weather patterns and historical usage data. Integration with IoT devices such as smart meters and sensors can provide more granular real-time data, enhancing the accuracy of predictions. Additional features like support for automated energy-saving recommendations and integration with smart home systems can help users reduce consumption effortlessly.</a:t>
            </a:r>
            <a:r>
              <a:rPr lang="en-IN"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 Expanding the system to include a mobile app version would offer users easier access to monitoring and managing their energy usage on the go. Implementing AI-driven anomaly detection could alert users to unusual spikes in consumption, allowing for prompt interventions. Furthermore, enabling integration with utility providers could allow for dynamic energy pricing, helping users reduce costs based on peak and off-peak hours.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40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61E21-6332-4BF4-CE49-AC7F9D4BAA9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94EF31D-A32F-D335-0DF1-F5D437FCEC5E}"/>
              </a:ext>
            </a:extLst>
          </p:cNvPr>
          <p:cNvSpPr>
            <a:spLocks noGrp="1"/>
          </p:cNvSpPr>
          <p:nvPr>
            <p:ph type="title" idx="7"/>
          </p:nvPr>
        </p:nvSpPr>
        <p:spPr/>
        <p:txBody>
          <a:bodyPr/>
          <a:lstStyle/>
          <a:p>
            <a:r>
              <a:rPr lang="en-US" dirty="0"/>
              <a:t>CONCLUSION</a:t>
            </a:r>
          </a:p>
        </p:txBody>
      </p:sp>
      <p:sp>
        <p:nvSpPr>
          <p:cNvPr id="17" name="TextBox 16">
            <a:extLst>
              <a:ext uri="{FF2B5EF4-FFF2-40B4-BE49-F238E27FC236}">
                <a16:creationId xmlns:a16="http://schemas.microsoft.com/office/drawing/2014/main" id="{1C8C8284-73B5-A7CB-51B5-30B817F45C6C}"/>
              </a:ext>
            </a:extLst>
          </p:cNvPr>
          <p:cNvSpPr txBox="1"/>
          <p:nvPr/>
        </p:nvSpPr>
        <p:spPr>
          <a:xfrm>
            <a:off x="720000" y="1267951"/>
            <a:ext cx="7904711" cy="2962093"/>
          </a:xfrm>
          <a:prstGeom prst="rect">
            <a:avLst/>
          </a:prstGeom>
          <a:noFill/>
        </p:spPr>
        <p:txBody>
          <a:bodyPr wrap="square">
            <a:spAutoFit/>
          </a:bodyPr>
          <a:lstStyle/>
          <a:p>
            <a:pPr marL="88900" marR="88900" algn="just">
              <a:lnSpc>
                <a:spcPct val="150000"/>
              </a:lnSpc>
              <a:spcAft>
                <a:spcPts val="0"/>
              </a:spcAft>
            </a:pPr>
            <a:r>
              <a:rPr lang="en-US" dirty="0">
                <a:effectLst/>
                <a:latin typeface="Times New Roman" panose="02020603050405020304" pitchFamily="18" charset="0"/>
                <a:ea typeface="Times New Roman" panose="02020603050405020304" pitchFamily="18" charset="0"/>
              </a:rPr>
              <a:t>The project "</a:t>
            </a:r>
            <a:r>
              <a:rPr lang="en-US" dirty="0" err="1">
                <a:effectLst/>
                <a:latin typeface="Times New Roman" panose="02020603050405020304" pitchFamily="18" charset="0"/>
                <a:ea typeface="Times New Roman" panose="02020603050405020304" pitchFamily="18" charset="0"/>
              </a:rPr>
              <a:t>EnergyWise</a:t>
            </a:r>
            <a:r>
              <a:rPr lang="en-US" dirty="0">
                <a:effectLst/>
                <a:latin typeface="Times New Roman" panose="02020603050405020304" pitchFamily="18" charset="0"/>
                <a:ea typeface="Times New Roman" panose="02020603050405020304" pitchFamily="18" charset="0"/>
              </a:rPr>
              <a:t> : Predicting Energy Consumption for a greener Tomorrow" successfully employed the Agile methodology, ensuring flexibility, iterative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improvements,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continuous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feedback,</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proved</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ideal</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managing the complexities of data analysis and machine learning. Unit testing validated the robustness and correctness of each module, from data preprocessing to prediction, catching issues early and facilitating quick fixes. This approach enhances code quality and maintainability, ensuring that each part of the system performed as expected under various conditions. Challenges such as handling missing data and prediction accuracy were met through targeted tests, leading to a reliable system foundation. Moving forward, further integration tests and incorporating user feedback will support continuous improvement, reinforcing the project’s adaptability and scalability.</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862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30B2-00B2-3230-8BFC-4DF605717E0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DAE0ED6-9411-3A40-4B63-3FF115262E2F}"/>
              </a:ext>
            </a:extLst>
          </p:cNvPr>
          <p:cNvSpPr>
            <a:spLocks noGrp="1"/>
          </p:cNvSpPr>
          <p:nvPr>
            <p:ph type="title" idx="7"/>
          </p:nvPr>
        </p:nvSpPr>
        <p:spPr/>
        <p:txBody>
          <a:bodyPr/>
          <a:lstStyle/>
          <a:p>
            <a:r>
              <a:rPr lang="en-US" dirty="0"/>
              <a:t>References</a:t>
            </a:r>
          </a:p>
        </p:txBody>
      </p:sp>
      <p:sp>
        <p:nvSpPr>
          <p:cNvPr id="17" name="TextBox 16">
            <a:extLst>
              <a:ext uri="{FF2B5EF4-FFF2-40B4-BE49-F238E27FC236}">
                <a16:creationId xmlns:a16="http://schemas.microsoft.com/office/drawing/2014/main" id="{9EE11BA4-62DB-8BB5-C04E-EDD91DF5AC14}"/>
              </a:ext>
            </a:extLst>
          </p:cNvPr>
          <p:cNvSpPr txBox="1"/>
          <p:nvPr/>
        </p:nvSpPr>
        <p:spPr>
          <a:xfrm>
            <a:off x="720000" y="1267951"/>
            <a:ext cx="7904711" cy="3321615"/>
          </a:xfrm>
          <a:prstGeom prst="rect">
            <a:avLst/>
          </a:prstGeom>
          <a:noFill/>
        </p:spPr>
        <p:txBody>
          <a:bodyPr wrap="square">
            <a:spAutoFit/>
          </a:bodyPr>
          <a:lstStyle/>
          <a:p>
            <a:pPr>
              <a:spcBef>
                <a:spcPts val="390"/>
              </a:spcBef>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342900" marR="85725" lvl="0" indent="-342900" algn="just">
              <a:lnSpc>
                <a:spcPct val="150000"/>
              </a:lnSpc>
              <a:spcAft>
                <a:spcPts val="0"/>
              </a:spcAft>
              <a:buSzPts val="1200"/>
              <a:buFont typeface="Times New Roman" panose="02020603050405020304" pitchFamily="18" charset="0"/>
              <a:buAutoNum type="arabicPeriod"/>
              <a:tabLst>
                <a:tab pos="356235" algn="l"/>
              </a:tabLst>
            </a:pPr>
            <a:r>
              <a:rPr lang="en-US" sz="1200" spc="0" dirty="0">
                <a:effectLst/>
                <a:latin typeface="Times New Roman" panose="02020603050405020304" pitchFamily="18" charset="0"/>
                <a:ea typeface="Times New Roman" panose="02020603050405020304" pitchFamily="18" charset="0"/>
              </a:rPr>
              <a:t>L. H. M. Truong, K. H. K. Chow, R. </a:t>
            </a:r>
            <a:r>
              <a:rPr lang="en-US" sz="1200" spc="0" dirty="0" err="1">
                <a:effectLst/>
                <a:latin typeface="Times New Roman" panose="02020603050405020304" pitchFamily="18" charset="0"/>
                <a:ea typeface="Times New Roman" panose="02020603050405020304" pitchFamily="18" charset="0"/>
              </a:rPr>
              <a:t>Luevisadpaibul</a:t>
            </a:r>
            <a:r>
              <a:rPr lang="en-US" sz="1200" spc="0" dirty="0">
                <a:effectLst/>
                <a:latin typeface="Times New Roman" panose="02020603050405020304" pitchFamily="18" charset="0"/>
                <a:ea typeface="Times New Roman" panose="02020603050405020304" pitchFamily="18" charset="0"/>
              </a:rPr>
              <a:t>, G. S. Thirunavukkarasu, M. </a:t>
            </a:r>
            <a:r>
              <a:rPr lang="en-US" sz="1200" spc="0" dirty="0" err="1">
                <a:effectLst/>
                <a:latin typeface="Times New Roman" panose="02020603050405020304" pitchFamily="18" charset="0"/>
                <a:ea typeface="Times New Roman" panose="02020603050405020304" pitchFamily="18" charset="0"/>
              </a:rPr>
              <a:t>Seyedmahmoudian</a:t>
            </a:r>
            <a:r>
              <a:rPr lang="en-US" sz="1200" spc="0" dirty="0">
                <a:effectLst/>
                <a:latin typeface="Times New Roman" panose="02020603050405020304" pitchFamily="18" charset="0"/>
                <a:ea typeface="Times New Roman" panose="02020603050405020304" pitchFamily="18" charset="0"/>
              </a:rPr>
              <a:t>, B. Horan, S. </a:t>
            </a:r>
            <a:r>
              <a:rPr lang="en-US" sz="1200" spc="0" dirty="0" err="1">
                <a:effectLst/>
                <a:latin typeface="Times New Roman" panose="02020603050405020304" pitchFamily="18" charset="0"/>
                <a:ea typeface="Times New Roman" panose="02020603050405020304" pitchFamily="18" charset="0"/>
              </a:rPr>
              <a:t>Mekhilef</a:t>
            </a:r>
            <a:r>
              <a:rPr lang="en-US" sz="1200" spc="0" dirty="0">
                <a:effectLst/>
                <a:latin typeface="Times New Roman" panose="02020603050405020304" pitchFamily="18" charset="0"/>
                <a:ea typeface="Times New Roman" panose="02020603050405020304" pitchFamily="18" charset="0"/>
              </a:rPr>
              <a:t>, and </a:t>
            </a:r>
            <a:r>
              <a:rPr lang="en-US" sz="1200" spc="0" dirty="0" err="1">
                <a:effectLst/>
                <a:latin typeface="Times New Roman" panose="02020603050405020304" pitchFamily="18" charset="0"/>
                <a:ea typeface="Times New Roman" panose="02020603050405020304" pitchFamily="18" charset="0"/>
              </a:rPr>
              <a:t>A.Stojcevski</a:t>
            </a:r>
            <a:r>
              <a:rPr lang="en-US" sz="1200" spc="0" dirty="0">
                <a:effectLst/>
                <a:latin typeface="Times New Roman" panose="02020603050405020304" pitchFamily="18" charset="0"/>
                <a:ea typeface="Times New Roman" panose="02020603050405020304" pitchFamily="18" charset="0"/>
              </a:rPr>
              <a:t>, "Accurate Prediction of Hourly Energy Consumption in a Residential Building Based on the Occupancy Rate Using Machine Learning Approaches," *Applied Sciences*, vol. 11, no. 5, pp. 2229, Mar. 2021. </a:t>
            </a:r>
            <a:r>
              <a:rPr lang="en-US" sz="1200" spc="0" dirty="0" err="1">
                <a:effectLst/>
                <a:latin typeface="Times New Roman" panose="02020603050405020304" pitchFamily="18" charset="0"/>
                <a:ea typeface="Times New Roman" panose="02020603050405020304" pitchFamily="18" charset="0"/>
              </a:rPr>
              <a:t>doi</a:t>
            </a:r>
            <a:r>
              <a:rPr lang="en-US" sz="1200" spc="0"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10.3390/app11052229.</a:t>
            </a:r>
            <a:endParaRPr lang="en-IN" sz="1200" spc="0" dirty="0">
              <a:effectLst/>
              <a:latin typeface="Times New Roman" panose="02020603050405020304" pitchFamily="18" charset="0"/>
              <a:ea typeface="Times New Roman" panose="02020603050405020304" pitchFamily="18" charset="0"/>
            </a:endParaRPr>
          </a:p>
          <a:p>
            <a:pPr marL="342900" marR="83820" lvl="0" indent="-342900" algn="just">
              <a:lnSpc>
                <a:spcPct val="150000"/>
              </a:lnSpc>
              <a:spcBef>
                <a:spcPts val="1200"/>
              </a:spcBef>
              <a:spcAft>
                <a:spcPts val="0"/>
              </a:spcAft>
              <a:buSzPts val="1200"/>
              <a:buFont typeface="Times New Roman" panose="02020603050405020304" pitchFamily="18" charset="0"/>
              <a:buAutoNum type="arabicPeriod"/>
              <a:tabLst>
                <a:tab pos="298450" algn="l"/>
              </a:tabLst>
            </a:pPr>
            <a:r>
              <a:rPr lang="en-US" sz="1200" spc="0" dirty="0">
                <a:effectLst/>
                <a:latin typeface="Times New Roman" panose="02020603050405020304" pitchFamily="18" charset="0"/>
                <a:ea typeface="Times New Roman" panose="02020603050405020304" pitchFamily="18" charset="0"/>
              </a:rPr>
              <a:t>Z.</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Wang,</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T.</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Hong,</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H.</a:t>
            </a:r>
            <a:r>
              <a:rPr lang="en-US" sz="1200" spc="-4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Li,</a:t>
            </a:r>
            <a:r>
              <a:rPr lang="en-US" sz="1200" spc="-5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et</a:t>
            </a:r>
            <a:r>
              <a:rPr lang="en-US" sz="1200" spc="-5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al.,</a:t>
            </a:r>
            <a:r>
              <a:rPr lang="en-US" sz="1200" spc="-5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"Predicting</a:t>
            </a:r>
            <a:r>
              <a:rPr lang="en-US" sz="1200" spc="-5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city-scale</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daily</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electricity</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consumption</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using</a:t>
            </a:r>
            <a:r>
              <a:rPr lang="en-US" sz="1200" spc="-5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data- driven models," *Adaptive Energy*, vol. 16, no.1, pp. 100025, May 2021. </a:t>
            </a:r>
            <a:r>
              <a:rPr lang="en-US" sz="1200" spc="0" dirty="0" err="1">
                <a:effectLst/>
                <a:latin typeface="Times New Roman" panose="02020603050405020304" pitchFamily="18" charset="0"/>
                <a:ea typeface="Times New Roman" panose="02020603050405020304" pitchFamily="18" charset="0"/>
              </a:rPr>
              <a:t>doi</a:t>
            </a:r>
            <a:r>
              <a:rPr lang="en-US" sz="1200" spc="0"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10.1016/j.adapen.2021.100025.</a:t>
            </a:r>
            <a:endParaRPr lang="en-IN" sz="1200" spc="0" dirty="0">
              <a:effectLst/>
              <a:latin typeface="Times New Roman" panose="02020603050405020304" pitchFamily="18" charset="0"/>
              <a:ea typeface="Times New Roman" panose="02020603050405020304" pitchFamily="18" charset="0"/>
            </a:endParaRPr>
          </a:p>
          <a:p>
            <a:pPr marL="342900" marR="88265" lvl="0" indent="-342900" algn="just">
              <a:lnSpc>
                <a:spcPct val="150000"/>
              </a:lnSpc>
              <a:spcBef>
                <a:spcPts val="1195"/>
              </a:spcBef>
              <a:spcAft>
                <a:spcPts val="0"/>
              </a:spcAft>
              <a:buSzPts val="1200"/>
              <a:buFont typeface="Times New Roman" panose="02020603050405020304" pitchFamily="18" charset="0"/>
              <a:buAutoNum type="arabicPeriod"/>
              <a:tabLst>
                <a:tab pos="340995" algn="l"/>
              </a:tabLst>
            </a:pPr>
            <a:r>
              <a:rPr lang="en-US" sz="1200" spc="0" dirty="0">
                <a:effectLst/>
                <a:latin typeface="Times New Roman" panose="02020603050405020304" pitchFamily="18" charset="0"/>
                <a:ea typeface="Times New Roman" panose="02020603050405020304" pitchFamily="18" charset="0"/>
              </a:rPr>
              <a:t>J. L. Harris and L.-M. Liu, "Dynamic structural analysis and forecasting of residential electricity consumption," *Economics and Forecasting*,P.O. Box 15.51 (Mail Code 5A5), Carolina Power and Light Company, Raleigh, NC 27602, USA, and Department of Information and</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Decision</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Sciences,</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College</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of</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Business</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Administration</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(MIC</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294),</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The</a:t>
            </a:r>
            <a:r>
              <a:rPr lang="en-US" sz="1200" spc="-30"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University</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of</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Illinois at Chicago, Box 4348, Chicago, IL 60680, USA.</a:t>
            </a:r>
            <a:endParaRPr lang="en-IN" sz="12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941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720000" y="29843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DRAWBACKS OF THE EXISTING SYSTEM</a:t>
            </a:r>
            <a:endParaRPr dirty="0"/>
          </a:p>
        </p:txBody>
      </p:sp>
      <p:grpSp>
        <p:nvGrpSpPr>
          <p:cNvPr id="6" name="Group 5">
            <a:extLst>
              <a:ext uri="{FF2B5EF4-FFF2-40B4-BE49-F238E27FC236}">
                <a16:creationId xmlns:a16="http://schemas.microsoft.com/office/drawing/2014/main" id="{DBA2CDDF-E70B-2287-FDFD-F0774E668FD4}"/>
              </a:ext>
            </a:extLst>
          </p:cNvPr>
          <p:cNvGrpSpPr/>
          <p:nvPr/>
        </p:nvGrpSpPr>
        <p:grpSpPr>
          <a:xfrm>
            <a:off x="498661" y="871134"/>
            <a:ext cx="668500" cy="669073"/>
            <a:chOff x="1717861" y="1616513"/>
            <a:chExt cx="829278" cy="858640"/>
          </a:xfrm>
        </p:grpSpPr>
        <p:sp>
          <p:nvSpPr>
            <p:cNvPr id="4" name="Google Shape;304;p32">
              <a:extLst>
                <a:ext uri="{FF2B5EF4-FFF2-40B4-BE49-F238E27FC236}">
                  <a16:creationId xmlns:a16="http://schemas.microsoft.com/office/drawing/2014/main" id="{72930F79-DC16-D929-610F-CD74A361DAAF}"/>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5;p32">
              <a:extLst>
                <a:ext uri="{FF2B5EF4-FFF2-40B4-BE49-F238E27FC236}">
                  <a16:creationId xmlns:a16="http://schemas.microsoft.com/office/drawing/2014/main" id="{70AD7E55-A87C-1BFA-C611-5002B8A500ED}"/>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01</a:t>
              </a:r>
            </a:p>
          </p:txBody>
        </p:sp>
      </p:grpSp>
      <p:sp>
        <p:nvSpPr>
          <p:cNvPr id="7" name="TextBox 6">
            <a:extLst>
              <a:ext uri="{FF2B5EF4-FFF2-40B4-BE49-F238E27FC236}">
                <a16:creationId xmlns:a16="http://schemas.microsoft.com/office/drawing/2014/main" id="{F3C5B39B-837D-9C80-3D50-FC054513BD99}"/>
              </a:ext>
            </a:extLst>
          </p:cNvPr>
          <p:cNvSpPr txBox="1"/>
          <p:nvPr/>
        </p:nvSpPr>
        <p:spPr>
          <a:xfrm>
            <a:off x="1147057" y="982539"/>
            <a:ext cx="7276943" cy="1169551"/>
          </a:xfrm>
          <a:prstGeom prst="rect">
            <a:avLst/>
          </a:prstGeom>
          <a:noFill/>
        </p:spPr>
        <p:txBody>
          <a:bodyPr wrap="square" rtlCol="0">
            <a:spAutoFit/>
          </a:bodyPr>
          <a:lstStyle/>
          <a:p>
            <a:r>
              <a:rPr lang="en-US" sz="1400" b="1" dirty="0">
                <a:latin typeface="Oxygen" panose="02000503000000000000" pitchFamily="2" charset="0"/>
                <a:ea typeface="Verdana" panose="020B0604030504040204" pitchFamily="34" charset="0"/>
              </a:rPr>
              <a:t>Limited Forecasting Ability</a:t>
            </a:r>
            <a:r>
              <a:rPr lang="en-US" sz="1400" dirty="0">
                <a:latin typeface="Oxygen" panose="02000503000000000000" pitchFamily="2" charset="0"/>
                <a:ea typeface="Verdana" panose="020B0604030504040204" pitchFamily="34" charset="0"/>
              </a:rPr>
              <a:t>: They focus mainly on historical data without the capability to accurately predict future energy consumption, hindering proactive energy management. </a:t>
            </a:r>
            <a:br>
              <a:rPr lang="en-US" sz="1400" dirty="0">
                <a:latin typeface="Oxygen" panose="02000503000000000000" pitchFamily="2" charset="0"/>
                <a:ea typeface="Verdana" panose="020B0604030504040204" pitchFamily="34" charset="0"/>
              </a:rPr>
            </a:br>
            <a:endParaRPr lang="en-US" sz="1400" dirty="0">
              <a:latin typeface="Oxygen" panose="02000503000000000000" pitchFamily="2" charset="0"/>
              <a:ea typeface="Verdana" panose="020B0604030504040204" pitchFamily="34" charset="0"/>
            </a:endParaRPr>
          </a:p>
          <a:p>
            <a:endParaRPr lang="en-US" dirty="0">
              <a:latin typeface="Oxygen" panose="02000503000000000000" pitchFamily="2" charset="0"/>
            </a:endParaRPr>
          </a:p>
        </p:txBody>
      </p:sp>
      <p:sp>
        <p:nvSpPr>
          <p:cNvPr id="2" name="Google Shape;308;p32">
            <a:extLst>
              <a:ext uri="{FF2B5EF4-FFF2-40B4-BE49-F238E27FC236}">
                <a16:creationId xmlns:a16="http://schemas.microsoft.com/office/drawing/2014/main" id="{8106DAC1-ABC2-4846-17DE-D11E97976029}"/>
              </a:ext>
            </a:extLst>
          </p:cNvPr>
          <p:cNvSpPr/>
          <p:nvPr/>
        </p:nvSpPr>
        <p:spPr>
          <a:xfrm>
            <a:off x="520458" y="1749117"/>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16;p32">
            <a:extLst>
              <a:ext uri="{FF2B5EF4-FFF2-40B4-BE49-F238E27FC236}">
                <a16:creationId xmlns:a16="http://schemas.microsoft.com/office/drawing/2014/main" id="{635D18F5-8EFF-6CC9-D8E9-4E43BEE2F094}"/>
              </a:ext>
            </a:extLst>
          </p:cNvPr>
          <p:cNvSpPr txBox="1">
            <a:spLocks/>
          </p:cNvSpPr>
          <p:nvPr/>
        </p:nvSpPr>
        <p:spPr>
          <a:xfrm>
            <a:off x="545979" y="1865740"/>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02</a:t>
            </a:r>
          </a:p>
        </p:txBody>
      </p:sp>
      <p:sp>
        <p:nvSpPr>
          <p:cNvPr id="8" name="TextBox 7">
            <a:extLst>
              <a:ext uri="{FF2B5EF4-FFF2-40B4-BE49-F238E27FC236}">
                <a16:creationId xmlns:a16="http://schemas.microsoft.com/office/drawing/2014/main" id="{48B9E8F2-E434-B424-38DE-BB1EBCE63C4C}"/>
              </a:ext>
            </a:extLst>
          </p:cNvPr>
          <p:cNvSpPr txBox="1"/>
          <p:nvPr/>
        </p:nvSpPr>
        <p:spPr>
          <a:xfrm>
            <a:off x="1167161" y="1749117"/>
            <a:ext cx="7256839" cy="738664"/>
          </a:xfrm>
          <a:prstGeom prst="rect">
            <a:avLst/>
          </a:prstGeom>
          <a:noFill/>
        </p:spPr>
        <p:txBody>
          <a:bodyPr wrap="square" rtlCol="0">
            <a:spAutoFit/>
          </a:bodyPr>
          <a:lstStyle/>
          <a:p>
            <a:r>
              <a:rPr lang="en-US" sz="1400" b="1" dirty="0">
                <a:latin typeface="Oxygen" panose="02000503000000000000" pitchFamily="2" charset="0"/>
                <a:ea typeface="Verdana" panose="020B0604030504040204" pitchFamily="34" charset="0"/>
              </a:rPr>
              <a:t>Lack of Device-Level Tracking</a:t>
            </a:r>
            <a:r>
              <a:rPr lang="en-US" sz="1400" dirty="0">
                <a:latin typeface="Oxygen" panose="02000503000000000000" pitchFamily="2" charset="0"/>
                <a:ea typeface="Verdana" panose="020B0604030504040204" pitchFamily="34" charset="0"/>
              </a:rPr>
              <a:t>: Most systems do not provide detailed insights into energy usage for individual devices, making it difficult for users to identify which appliances are consuming the most energy.</a:t>
            </a:r>
            <a:endParaRPr lang="en-US" dirty="0">
              <a:latin typeface="Oxygen" panose="02000503000000000000" pitchFamily="2" charset="0"/>
            </a:endParaRPr>
          </a:p>
        </p:txBody>
      </p:sp>
      <p:sp>
        <p:nvSpPr>
          <p:cNvPr id="9" name="TextBox 8">
            <a:extLst>
              <a:ext uri="{FF2B5EF4-FFF2-40B4-BE49-F238E27FC236}">
                <a16:creationId xmlns:a16="http://schemas.microsoft.com/office/drawing/2014/main" id="{BED70FA3-1508-F3E3-92A2-4C437F0DEB6A}"/>
              </a:ext>
            </a:extLst>
          </p:cNvPr>
          <p:cNvSpPr txBox="1"/>
          <p:nvPr/>
        </p:nvSpPr>
        <p:spPr>
          <a:xfrm>
            <a:off x="1167160" y="2457258"/>
            <a:ext cx="7256839" cy="738664"/>
          </a:xfrm>
          <a:prstGeom prst="rect">
            <a:avLst/>
          </a:prstGeom>
          <a:noFill/>
        </p:spPr>
        <p:txBody>
          <a:bodyPr wrap="square" rtlCol="0">
            <a:spAutoFit/>
          </a:bodyPr>
          <a:lstStyle/>
          <a:p>
            <a:r>
              <a:rPr lang="en-US" sz="1400" b="1" dirty="0">
                <a:latin typeface="Oxygen" panose="02000503000000000000" pitchFamily="2" charset="0"/>
                <a:ea typeface="Verdana" panose="020B0604030504040204" pitchFamily="34" charset="0"/>
              </a:rPr>
              <a:t>No Integration of External Factors</a:t>
            </a:r>
            <a:r>
              <a:rPr lang="en-US" sz="1400" dirty="0">
                <a:latin typeface="Oxygen" panose="02000503000000000000" pitchFamily="2" charset="0"/>
                <a:ea typeface="Verdana" panose="020B0604030504040204" pitchFamily="34" charset="0"/>
              </a:rPr>
              <a:t>: These systems typically do not consider key factors such as weather conditions or occupancy patterns, which are crucial for accurate energy predictions and optimization.</a:t>
            </a:r>
            <a:endParaRPr lang="en-US" dirty="0">
              <a:latin typeface="Oxygen" panose="02000503000000000000" pitchFamily="2" charset="0"/>
            </a:endParaRPr>
          </a:p>
        </p:txBody>
      </p:sp>
      <p:grpSp>
        <p:nvGrpSpPr>
          <p:cNvPr id="10" name="Group 9">
            <a:extLst>
              <a:ext uri="{FF2B5EF4-FFF2-40B4-BE49-F238E27FC236}">
                <a16:creationId xmlns:a16="http://schemas.microsoft.com/office/drawing/2014/main" id="{3E40B2E7-195A-C3DD-8D88-191C345CB6E2}"/>
              </a:ext>
            </a:extLst>
          </p:cNvPr>
          <p:cNvGrpSpPr/>
          <p:nvPr/>
        </p:nvGrpSpPr>
        <p:grpSpPr>
          <a:xfrm>
            <a:off x="476234" y="2504657"/>
            <a:ext cx="668500" cy="669073"/>
            <a:chOff x="1717861" y="1616513"/>
            <a:chExt cx="829278" cy="858640"/>
          </a:xfrm>
        </p:grpSpPr>
        <p:sp>
          <p:nvSpPr>
            <p:cNvPr id="11" name="Google Shape;304;p32">
              <a:extLst>
                <a:ext uri="{FF2B5EF4-FFF2-40B4-BE49-F238E27FC236}">
                  <a16:creationId xmlns:a16="http://schemas.microsoft.com/office/drawing/2014/main" id="{3BC44A61-7DD3-B09A-8519-42E4795D8792}"/>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5;p32">
              <a:extLst>
                <a:ext uri="{FF2B5EF4-FFF2-40B4-BE49-F238E27FC236}">
                  <a16:creationId xmlns:a16="http://schemas.microsoft.com/office/drawing/2014/main" id="{108841B5-BA88-DA7F-39AE-4EEC507BBE36}"/>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03</a:t>
              </a:r>
            </a:p>
          </p:txBody>
        </p:sp>
      </p:grpSp>
      <p:sp>
        <p:nvSpPr>
          <p:cNvPr id="13" name="TextBox 12">
            <a:extLst>
              <a:ext uri="{FF2B5EF4-FFF2-40B4-BE49-F238E27FC236}">
                <a16:creationId xmlns:a16="http://schemas.microsoft.com/office/drawing/2014/main" id="{A8925509-9E4E-A0CD-FA7E-2BF6D7CECDDA}"/>
              </a:ext>
            </a:extLst>
          </p:cNvPr>
          <p:cNvSpPr txBox="1"/>
          <p:nvPr/>
        </p:nvSpPr>
        <p:spPr>
          <a:xfrm>
            <a:off x="1181714" y="3254359"/>
            <a:ext cx="7256839" cy="954107"/>
          </a:xfrm>
          <a:prstGeom prst="rect">
            <a:avLst/>
          </a:prstGeom>
          <a:noFill/>
        </p:spPr>
        <p:txBody>
          <a:bodyPr wrap="square" rtlCol="0">
            <a:spAutoFit/>
          </a:bodyPr>
          <a:lstStyle/>
          <a:p>
            <a:r>
              <a:rPr lang="en-US" sz="1400" b="1" dirty="0">
                <a:latin typeface="Oxygen" panose="02000503000000000000" pitchFamily="2" charset="0"/>
                <a:ea typeface="Verdana" panose="020B0604030504040204" pitchFamily="34" charset="0"/>
              </a:rPr>
              <a:t>Inadequate Actionable Insights</a:t>
            </a:r>
            <a:r>
              <a:rPr lang="en-US" sz="1400" dirty="0">
                <a:latin typeface="Oxygen" panose="02000503000000000000" pitchFamily="2" charset="0"/>
                <a:ea typeface="Verdana" panose="020B0604030504040204" pitchFamily="34" charset="0"/>
              </a:rPr>
              <a:t>: Users receive only general summaries of their energy usage, lacking specific recommendations or smart alerts to optimize their consumption and reduce costs. </a:t>
            </a:r>
            <a:br>
              <a:rPr lang="en-US" sz="1400" dirty="0">
                <a:latin typeface="Oxygen" panose="02000503000000000000" pitchFamily="2" charset="0"/>
                <a:ea typeface="Verdana" panose="020B0604030504040204" pitchFamily="34" charset="0"/>
              </a:rPr>
            </a:br>
            <a:endParaRPr lang="en-US" sz="1400" dirty="0">
              <a:latin typeface="Oxygen" panose="02000503000000000000" pitchFamily="2" charset="0"/>
              <a:ea typeface="Verdana" panose="020B0604030504040204" pitchFamily="34" charset="0"/>
            </a:endParaRPr>
          </a:p>
        </p:txBody>
      </p:sp>
      <p:sp>
        <p:nvSpPr>
          <p:cNvPr id="16" name="TextBox 15">
            <a:extLst>
              <a:ext uri="{FF2B5EF4-FFF2-40B4-BE49-F238E27FC236}">
                <a16:creationId xmlns:a16="http://schemas.microsoft.com/office/drawing/2014/main" id="{43546F10-EE37-9E57-0710-ACA605A4C4A1}"/>
              </a:ext>
            </a:extLst>
          </p:cNvPr>
          <p:cNvSpPr txBox="1"/>
          <p:nvPr/>
        </p:nvSpPr>
        <p:spPr>
          <a:xfrm>
            <a:off x="1188958" y="4050851"/>
            <a:ext cx="7256839" cy="738664"/>
          </a:xfrm>
          <a:prstGeom prst="rect">
            <a:avLst/>
          </a:prstGeom>
          <a:noFill/>
        </p:spPr>
        <p:txBody>
          <a:bodyPr wrap="square" rtlCol="0">
            <a:spAutoFit/>
          </a:bodyPr>
          <a:lstStyle/>
          <a:p>
            <a:r>
              <a:rPr lang="en-US" sz="1400" b="1" dirty="0">
                <a:latin typeface="Oxygen" panose="02000503000000000000" pitchFamily="2" charset="0"/>
                <a:ea typeface="Verdana" panose="020B0604030504040204" pitchFamily="34" charset="0"/>
              </a:rPr>
              <a:t>Higher Energy Bills</a:t>
            </a:r>
            <a:r>
              <a:rPr lang="en-US" sz="1400" dirty="0">
                <a:latin typeface="Oxygen" panose="02000503000000000000" pitchFamily="2" charset="0"/>
                <a:ea typeface="Verdana" panose="020B0604030504040204" pitchFamily="34" charset="0"/>
              </a:rPr>
              <a:t>: The absence of predictive capabilities and detailed tracking can lead to unexpected spikes in energy consumption and higher bills, as users cannot effectively manage or adjust their usage based on insights.</a:t>
            </a:r>
          </a:p>
        </p:txBody>
      </p:sp>
      <p:sp>
        <p:nvSpPr>
          <p:cNvPr id="17" name="Google Shape;308;p32">
            <a:extLst>
              <a:ext uri="{FF2B5EF4-FFF2-40B4-BE49-F238E27FC236}">
                <a16:creationId xmlns:a16="http://schemas.microsoft.com/office/drawing/2014/main" id="{C6FDB9A4-0147-99DB-51A5-15A9DA48A3E1}"/>
              </a:ext>
            </a:extLst>
          </p:cNvPr>
          <p:cNvSpPr/>
          <p:nvPr/>
        </p:nvSpPr>
        <p:spPr>
          <a:xfrm>
            <a:off x="550195" y="3276451"/>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p32">
            <a:extLst>
              <a:ext uri="{FF2B5EF4-FFF2-40B4-BE49-F238E27FC236}">
                <a16:creationId xmlns:a16="http://schemas.microsoft.com/office/drawing/2014/main" id="{FFDAA21A-96BF-2B6F-6CF6-8B77F6EE5BAA}"/>
              </a:ext>
            </a:extLst>
          </p:cNvPr>
          <p:cNvSpPr txBox="1">
            <a:spLocks/>
          </p:cNvSpPr>
          <p:nvPr/>
        </p:nvSpPr>
        <p:spPr>
          <a:xfrm>
            <a:off x="575716" y="3393074"/>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04</a:t>
            </a:r>
          </a:p>
        </p:txBody>
      </p:sp>
      <p:grpSp>
        <p:nvGrpSpPr>
          <p:cNvPr id="19" name="Group 18">
            <a:extLst>
              <a:ext uri="{FF2B5EF4-FFF2-40B4-BE49-F238E27FC236}">
                <a16:creationId xmlns:a16="http://schemas.microsoft.com/office/drawing/2014/main" id="{366BDCB1-C35C-CFAB-128E-C60206559B9E}"/>
              </a:ext>
            </a:extLst>
          </p:cNvPr>
          <p:cNvGrpSpPr/>
          <p:nvPr/>
        </p:nvGrpSpPr>
        <p:grpSpPr>
          <a:xfrm>
            <a:off x="476234" y="4050851"/>
            <a:ext cx="668500" cy="669073"/>
            <a:chOff x="1717861" y="1616513"/>
            <a:chExt cx="829278" cy="858640"/>
          </a:xfrm>
        </p:grpSpPr>
        <p:sp>
          <p:nvSpPr>
            <p:cNvPr id="20" name="Google Shape;304;p32">
              <a:extLst>
                <a:ext uri="{FF2B5EF4-FFF2-40B4-BE49-F238E27FC236}">
                  <a16:creationId xmlns:a16="http://schemas.microsoft.com/office/drawing/2014/main" id="{B1B91A69-FA9A-61DC-1C75-65CDCF1B3464}"/>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p32">
              <a:extLst>
                <a:ext uri="{FF2B5EF4-FFF2-40B4-BE49-F238E27FC236}">
                  <a16:creationId xmlns:a16="http://schemas.microsoft.com/office/drawing/2014/main" id="{9FBF296B-28B3-047B-5559-1B7416BAAEA3}"/>
                </a:ext>
              </a:extLst>
            </p:cNvPr>
            <p:cNvSpPr txBox="1">
              <a:spLocks/>
            </p:cNvSpPr>
            <p:nvPr/>
          </p:nvSpPr>
          <p:spPr>
            <a:xfrm>
              <a:off x="1744899"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05</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SYSTEM</a:t>
            </a:r>
            <a:endParaRPr dirty="0"/>
          </a:p>
        </p:txBody>
      </p:sp>
      <p:sp>
        <p:nvSpPr>
          <p:cNvPr id="10" name="TextBox 9">
            <a:extLst>
              <a:ext uri="{FF2B5EF4-FFF2-40B4-BE49-F238E27FC236}">
                <a16:creationId xmlns:a16="http://schemas.microsoft.com/office/drawing/2014/main" id="{D1B03C16-464D-01E2-F82F-B0405BB71696}"/>
              </a:ext>
            </a:extLst>
          </p:cNvPr>
          <p:cNvSpPr txBox="1"/>
          <p:nvPr/>
        </p:nvSpPr>
        <p:spPr>
          <a:xfrm>
            <a:off x="660527" y="1286108"/>
            <a:ext cx="7763473" cy="3046988"/>
          </a:xfrm>
          <a:prstGeom prst="rect">
            <a:avLst/>
          </a:prstGeom>
          <a:noFill/>
        </p:spPr>
        <p:txBody>
          <a:bodyPr wrap="square" rtlCol="0">
            <a:spAutoFit/>
          </a:bodyPr>
          <a:lstStyle/>
          <a:p>
            <a:pPr algn="just"/>
            <a:r>
              <a:rPr lang="en-US" sz="1600" dirty="0">
                <a:latin typeface="Oxygen" panose="02000503000000000000" pitchFamily="2" charset="0"/>
                <a:ea typeface="Verdana" panose="020B0604030504040204" pitchFamily="34" charset="0"/>
              </a:rPr>
              <a:t>The proposed </a:t>
            </a:r>
            <a:r>
              <a:rPr lang="en-US" sz="1600" b="1" dirty="0">
                <a:latin typeface="Oxygen" panose="02000503000000000000" pitchFamily="2" charset="0"/>
                <a:ea typeface="Verdana" panose="020B0604030504040204" pitchFamily="34" charset="0"/>
              </a:rPr>
              <a:t>EnergyWise</a:t>
            </a:r>
            <a:r>
              <a:rPr lang="en-US" sz="1600" dirty="0">
                <a:latin typeface="Oxygen" panose="02000503000000000000" pitchFamily="2" charset="0"/>
                <a:ea typeface="Verdana" panose="020B0604030504040204" pitchFamily="34" charset="0"/>
              </a:rPr>
              <a:t> system is an advanced energy management solution designed to optimize energy consumption for residential and commercial buildings. It leverages smart meters and environmental sensors to collect real-time data, which is analyzed using the </a:t>
            </a:r>
            <a:r>
              <a:rPr lang="en-US" sz="1600" b="1" dirty="0">
                <a:latin typeface="Oxygen" panose="02000503000000000000" pitchFamily="2" charset="0"/>
                <a:ea typeface="Verdana" panose="020B0604030504040204" pitchFamily="34" charset="0"/>
              </a:rPr>
              <a:t>XGBoost</a:t>
            </a:r>
            <a:r>
              <a:rPr lang="en-US" sz="1600" dirty="0">
                <a:latin typeface="Oxygen" panose="02000503000000000000" pitchFamily="2" charset="0"/>
                <a:ea typeface="Verdana" panose="020B0604030504040204" pitchFamily="34" charset="0"/>
              </a:rPr>
              <a:t> algorithm to provide accurate energy consumption forecasts. The system features a user-friendly dashboard that displays real-time data, predictive insights, and personalized recommendations to help users manage their energy use effectively. It ensures data security through robust authentication and encryption, while cloud integration supports scalable data management. By offering precise forecasting, actionable alerts, and advanced analytics, </a:t>
            </a:r>
            <a:r>
              <a:rPr lang="en-US" sz="1600" b="1" dirty="0">
                <a:latin typeface="Oxygen" panose="02000503000000000000" pitchFamily="2" charset="0"/>
                <a:ea typeface="Verdana" panose="020B0604030504040204" pitchFamily="34" charset="0"/>
              </a:rPr>
              <a:t>EnergyWise</a:t>
            </a:r>
            <a:r>
              <a:rPr lang="en-US" sz="1600" dirty="0">
                <a:latin typeface="Oxygen" panose="02000503000000000000" pitchFamily="2" charset="0"/>
                <a:ea typeface="Verdana" panose="020B0604030504040204" pitchFamily="34" charset="0"/>
              </a:rPr>
              <a:t> addresses the shortcomings of traditional systems, empowering users to make informed decisions, reduce energy costs, and support environmental sustainability.</a:t>
            </a:r>
          </a:p>
        </p:txBody>
      </p:sp>
    </p:spTree>
    <p:extLst>
      <p:ext uri="{BB962C8B-B14F-4D97-AF65-F5344CB8AC3E}">
        <p14:creationId xmlns:p14="http://schemas.microsoft.com/office/powerpoint/2010/main" val="83286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1" name="Google Shape;461;p38"/>
          <p:cNvSpPr txBox="1">
            <a:spLocks noGrp="1"/>
          </p:cNvSpPr>
          <p:nvPr>
            <p:ph type="title"/>
          </p:nvPr>
        </p:nvSpPr>
        <p:spPr>
          <a:xfrm>
            <a:off x="720000" y="2740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ADVANTAGES OF PROPOSED SYSTEM</a:t>
            </a:r>
            <a:endParaRPr dirty="0"/>
          </a:p>
        </p:txBody>
      </p:sp>
      <p:grpSp>
        <p:nvGrpSpPr>
          <p:cNvPr id="26" name="Group 25">
            <a:extLst>
              <a:ext uri="{FF2B5EF4-FFF2-40B4-BE49-F238E27FC236}">
                <a16:creationId xmlns:a16="http://schemas.microsoft.com/office/drawing/2014/main" id="{F6F09827-CDDB-EF0B-91A7-D8D2D6302123}"/>
              </a:ext>
            </a:extLst>
          </p:cNvPr>
          <p:cNvGrpSpPr/>
          <p:nvPr/>
        </p:nvGrpSpPr>
        <p:grpSpPr>
          <a:xfrm>
            <a:off x="498661" y="846740"/>
            <a:ext cx="668500" cy="669073"/>
            <a:chOff x="1717861" y="1616513"/>
            <a:chExt cx="829278" cy="858640"/>
          </a:xfrm>
        </p:grpSpPr>
        <p:sp>
          <p:nvSpPr>
            <p:cNvPr id="27" name="Google Shape;304;p32">
              <a:extLst>
                <a:ext uri="{FF2B5EF4-FFF2-40B4-BE49-F238E27FC236}">
                  <a16:creationId xmlns:a16="http://schemas.microsoft.com/office/drawing/2014/main" id="{ECF517E0-C7E8-9945-9DFA-461B0BEC45A5}"/>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p32">
              <a:extLst>
                <a:ext uri="{FF2B5EF4-FFF2-40B4-BE49-F238E27FC236}">
                  <a16:creationId xmlns:a16="http://schemas.microsoft.com/office/drawing/2014/main" id="{C6704A7A-735D-C2C5-CF63-CC0A1487E9F5}"/>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01</a:t>
              </a:r>
            </a:p>
          </p:txBody>
        </p:sp>
      </p:grpSp>
      <p:sp>
        <p:nvSpPr>
          <p:cNvPr id="29" name="TextBox 28">
            <a:extLst>
              <a:ext uri="{FF2B5EF4-FFF2-40B4-BE49-F238E27FC236}">
                <a16:creationId xmlns:a16="http://schemas.microsoft.com/office/drawing/2014/main" id="{DB8F0F30-C8F4-E3F4-58AD-BD23EC7CF479}"/>
              </a:ext>
            </a:extLst>
          </p:cNvPr>
          <p:cNvSpPr txBox="1"/>
          <p:nvPr/>
        </p:nvSpPr>
        <p:spPr>
          <a:xfrm>
            <a:off x="1147057" y="958145"/>
            <a:ext cx="7276943" cy="738664"/>
          </a:xfrm>
          <a:prstGeom prst="rect">
            <a:avLst/>
          </a:prstGeom>
          <a:noFill/>
        </p:spPr>
        <p:txBody>
          <a:bodyPr wrap="square" rtlCol="0">
            <a:spAutoFit/>
          </a:bodyPr>
          <a:lstStyle/>
          <a:p>
            <a:pPr algn="just"/>
            <a:r>
              <a:rPr lang="en-US" b="1" dirty="0">
                <a:latin typeface="Oxygen" panose="02000503000000000000" pitchFamily="2" charset="0"/>
              </a:rPr>
              <a:t>Optimized Energy Consumption: </a:t>
            </a:r>
            <a:r>
              <a:rPr lang="en-US" dirty="0">
                <a:latin typeface="Oxygen" panose="02000503000000000000" pitchFamily="2" charset="0"/>
              </a:rPr>
              <a:t>EnergyWise enables users to efficiently manage their energy usage by providing actionable insights, reducing waste and lowering energy costs.</a:t>
            </a:r>
          </a:p>
        </p:txBody>
      </p:sp>
      <p:sp>
        <p:nvSpPr>
          <p:cNvPr id="30" name="Google Shape;308;p32">
            <a:extLst>
              <a:ext uri="{FF2B5EF4-FFF2-40B4-BE49-F238E27FC236}">
                <a16:creationId xmlns:a16="http://schemas.microsoft.com/office/drawing/2014/main" id="{FC52A6B3-E29C-0672-770A-742290B86C94}"/>
              </a:ext>
            </a:extLst>
          </p:cNvPr>
          <p:cNvSpPr/>
          <p:nvPr/>
        </p:nvSpPr>
        <p:spPr>
          <a:xfrm>
            <a:off x="520458" y="1724723"/>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p32">
            <a:extLst>
              <a:ext uri="{FF2B5EF4-FFF2-40B4-BE49-F238E27FC236}">
                <a16:creationId xmlns:a16="http://schemas.microsoft.com/office/drawing/2014/main" id="{DE8FD506-A82A-CDA9-0B13-28811C9A3E86}"/>
              </a:ext>
            </a:extLst>
          </p:cNvPr>
          <p:cNvSpPr txBox="1">
            <a:spLocks/>
          </p:cNvSpPr>
          <p:nvPr/>
        </p:nvSpPr>
        <p:spPr>
          <a:xfrm>
            <a:off x="545979" y="1841346"/>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02</a:t>
            </a:r>
          </a:p>
        </p:txBody>
      </p:sp>
      <p:sp>
        <p:nvSpPr>
          <p:cNvPr id="32" name="TextBox 31">
            <a:extLst>
              <a:ext uri="{FF2B5EF4-FFF2-40B4-BE49-F238E27FC236}">
                <a16:creationId xmlns:a16="http://schemas.microsoft.com/office/drawing/2014/main" id="{CADBDE58-C349-7E71-7D3F-2AF11EF919B8}"/>
              </a:ext>
            </a:extLst>
          </p:cNvPr>
          <p:cNvSpPr txBox="1"/>
          <p:nvPr/>
        </p:nvSpPr>
        <p:spPr>
          <a:xfrm>
            <a:off x="1167161" y="1724723"/>
            <a:ext cx="7256839" cy="738664"/>
          </a:xfrm>
          <a:prstGeom prst="rect">
            <a:avLst/>
          </a:prstGeom>
          <a:noFill/>
        </p:spPr>
        <p:txBody>
          <a:bodyPr wrap="square" rtlCol="0">
            <a:spAutoFit/>
          </a:bodyPr>
          <a:lstStyle/>
          <a:p>
            <a:pPr algn="just"/>
            <a:r>
              <a:rPr lang="en-US" b="1" dirty="0">
                <a:latin typeface="Oxygen" panose="02000503000000000000" pitchFamily="2" charset="0"/>
              </a:rPr>
              <a:t>Accurate Energy Forecasting: </a:t>
            </a:r>
            <a:r>
              <a:rPr lang="en-US" dirty="0">
                <a:latin typeface="Oxygen" panose="02000503000000000000" pitchFamily="2" charset="0"/>
              </a:rPr>
              <a:t>Using the XGBoost algorithm, the system delivers precise energy consumption predictions, helping users plan better and avoid peak-time energy costs.</a:t>
            </a:r>
          </a:p>
        </p:txBody>
      </p:sp>
      <p:sp>
        <p:nvSpPr>
          <p:cNvPr id="33" name="TextBox 32">
            <a:extLst>
              <a:ext uri="{FF2B5EF4-FFF2-40B4-BE49-F238E27FC236}">
                <a16:creationId xmlns:a16="http://schemas.microsoft.com/office/drawing/2014/main" id="{BBAB2130-8BAB-02A4-88C0-33ADD1850C47}"/>
              </a:ext>
            </a:extLst>
          </p:cNvPr>
          <p:cNvSpPr txBox="1"/>
          <p:nvPr/>
        </p:nvSpPr>
        <p:spPr>
          <a:xfrm>
            <a:off x="1167160" y="2432864"/>
            <a:ext cx="7256839" cy="738664"/>
          </a:xfrm>
          <a:prstGeom prst="rect">
            <a:avLst/>
          </a:prstGeom>
          <a:noFill/>
        </p:spPr>
        <p:txBody>
          <a:bodyPr wrap="square" rtlCol="0">
            <a:spAutoFit/>
          </a:bodyPr>
          <a:lstStyle/>
          <a:p>
            <a:pPr algn="just"/>
            <a:r>
              <a:rPr lang="en-US" b="1" dirty="0">
                <a:latin typeface="Oxygen" panose="02000503000000000000" pitchFamily="2" charset="0"/>
              </a:rPr>
              <a:t>Real-Time Monitoring: </a:t>
            </a:r>
            <a:r>
              <a:rPr lang="en-US" dirty="0">
                <a:latin typeface="Oxygen" panose="02000503000000000000" pitchFamily="2" charset="0"/>
              </a:rPr>
              <a:t>The system integrates smart meters and sensors to offer real-time insights, allowing users to instantly see their energy usage and make adjustments as needed.</a:t>
            </a:r>
          </a:p>
        </p:txBody>
      </p:sp>
      <p:grpSp>
        <p:nvGrpSpPr>
          <p:cNvPr id="34" name="Group 33">
            <a:extLst>
              <a:ext uri="{FF2B5EF4-FFF2-40B4-BE49-F238E27FC236}">
                <a16:creationId xmlns:a16="http://schemas.microsoft.com/office/drawing/2014/main" id="{BFB08708-D7C7-1BC4-B973-3F74ECA80500}"/>
              </a:ext>
            </a:extLst>
          </p:cNvPr>
          <p:cNvGrpSpPr/>
          <p:nvPr/>
        </p:nvGrpSpPr>
        <p:grpSpPr>
          <a:xfrm>
            <a:off x="476234" y="2480263"/>
            <a:ext cx="668500" cy="669073"/>
            <a:chOff x="1717861" y="1616513"/>
            <a:chExt cx="829278" cy="858640"/>
          </a:xfrm>
        </p:grpSpPr>
        <p:sp>
          <p:nvSpPr>
            <p:cNvPr id="35" name="Google Shape;304;p32">
              <a:extLst>
                <a:ext uri="{FF2B5EF4-FFF2-40B4-BE49-F238E27FC236}">
                  <a16:creationId xmlns:a16="http://schemas.microsoft.com/office/drawing/2014/main" id="{EA6CF539-4ADC-2650-4421-625070DED461}"/>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p32">
              <a:extLst>
                <a:ext uri="{FF2B5EF4-FFF2-40B4-BE49-F238E27FC236}">
                  <a16:creationId xmlns:a16="http://schemas.microsoft.com/office/drawing/2014/main" id="{67FB41EA-C180-211F-6289-97AEF08A58BD}"/>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03</a:t>
              </a:r>
            </a:p>
          </p:txBody>
        </p:sp>
      </p:grpSp>
      <p:sp>
        <p:nvSpPr>
          <p:cNvPr id="37" name="TextBox 36">
            <a:extLst>
              <a:ext uri="{FF2B5EF4-FFF2-40B4-BE49-F238E27FC236}">
                <a16:creationId xmlns:a16="http://schemas.microsoft.com/office/drawing/2014/main" id="{00CA57A8-C32D-54FD-3EE1-01DBA5332A63}"/>
              </a:ext>
            </a:extLst>
          </p:cNvPr>
          <p:cNvSpPr txBox="1"/>
          <p:nvPr/>
        </p:nvSpPr>
        <p:spPr>
          <a:xfrm>
            <a:off x="1181714" y="3229965"/>
            <a:ext cx="7256839" cy="738664"/>
          </a:xfrm>
          <a:prstGeom prst="rect">
            <a:avLst/>
          </a:prstGeom>
          <a:noFill/>
        </p:spPr>
        <p:txBody>
          <a:bodyPr wrap="square" rtlCol="0">
            <a:spAutoFit/>
          </a:bodyPr>
          <a:lstStyle/>
          <a:p>
            <a:pPr algn="just"/>
            <a:r>
              <a:rPr lang="en-US" b="1" dirty="0">
                <a:latin typeface="Oxygen" panose="02000503000000000000" pitchFamily="2" charset="0"/>
              </a:rPr>
              <a:t>User-Friendly Dashboard: </a:t>
            </a:r>
            <a:r>
              <a:rPr lang="en-US" dirty="0">
                <a:latin typeface="Oxygen" panose="02000503000000000000" pitchFamily="2" charset="0"/>
              </a:rPr>
              <a:t>EnergyWise features an intuitive and accessible dashboard, making it easy for users to view real-time data, energy forecasts, and personalized recommendations.</a:t>
            </a:r>
          </a:p>
        </p:txBody>
      </p:sp>
      <p:sp>
        <p:nvSpPr>
          <p:cNvPr id="38" name="TextBox 37">
            <a:extLst>
              <a:ext uri="{FF2B5EF4-FFF2-40B4-BE49-F238E27FC236}">
                <a16:creationId xmlns:a16="http://schemas.microsoft.com/office/drawing/2014/main" id="{25AD9868-3DE1-1419-80BF-431093CF813B}"/>
              </a:ext>
            </a:extLst>
          </p:cNvPr>
          <p:cNvSpPr txBox="1"/>
          <p:nvPr/>
        </p:nvSpPr>
        <p:spPr>
          <a:xfrm>
            <a:off x="1188958" y="4026457"/>
            <a:ext cx="7256839" cy="738664"/>
          </a:xfrm>
          <a:prstGeom prst="rect">
            <a:avLst/>
          </a:prstGeom>
          <a:noFill/>
        </p:spPr>
        <p:txBody>
          <a:bodyPr wrap="square" rtlCol="0">
            <a:spAutoFit/>
          </a:bodyPr>
          <a:lstStyle/>
          <a:p>
            <a:pPr algn="just"/>
            <a:r>
              <a:rPr lang="en-US" b="1" dirty="0">
                <a:latin typeface="Oxygen" panose="02000503000000000000" pitchFamily="2" charset="0"/>
              </a:rPr>
              <a:t>Smart Alerts and Notifications: </a:t>
            </a:r>
            <a:r>
              <a:rPr lang="en-US" dirty="0">
                <a:latin typeface="Oxygen" panose="02000503000000000000" pitchFamily="2" charset="0"/>
              </a:rPr>
              <a:t>The system provides timely alerts for unusual consumption patterns, helping users quickly respond to issues and prevent potential energy spikes.</a:t>
            </a:r>
          </a:p>
        </p:txBody>
      </p:sp>
      <p:sp>
        <p:nvSpPr>
          <p:cNvPr id="39" name="Google Shape;308;p32">
            <a:extLst>
              <a:ext uri="{FF2B5EF4-FFF2-40B4-BE49-F238E27FC236}">
                <a16:creationId xmlns:a16="http://schemas.microsoft.com/office/drawing/2014/main" id="{1FD1B6E3-D77E-68B7-C9C2-C4A20C76DA63}"/>
              </a:ext>
            </a:extLst>
          </p:cNvPr>
          <p:cNvSpPr/>
          <p:nvPr/>
        </p:nvSpPr>
        <p:spPr>
          <a:xfrm>
            <a:off x="550195" y="3252057"/>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6;p32">
            <a:extLst>
              <a:ext uri="{FF2B5EF4-FFF2-40B4-BE49-F238E27FC236}">
                <a16:creationId xmlns:a16="http://schemas.microsoft.com/office/drawing/2014/main" id="{E5DC532D-0E08-32FD-721A-B9AD244228B8}"/>
              </a:ext>
            </a:extLst>
          </p:cNvPr>
          <p:cNvSpPr txBox="1">
            <a:spLocks/>
          </p:cNvSpPr>
          <p:nvPr/>
        </p:nvSpPr>
        <p:spPr>
          <a:xfrm>
            <a:off x="575716" y="3368680"/>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04</a:t>
            </a:r>
          </a:p>
        </p:txBody>
      </p:sp>
      <p:grpSp>
        <p:nvGrpSpPr>
          <p:cNvPr id="41" name="Group 40">
            <a:extLst>
              <a:ext uri="{FF2B5EF4-FFF2-40B4-BE49-F238E27FC236}">
                <a16:creationId xmlns:a16="http://schemas.microsoft.com/office/drawing/2014/main" id="{84182F39-66C8-25A6-F0E5-112F604493F3}"/>
              </a:ext>
            </a:extLst>
          </p:cNvPr>
          <p:cNvGrpSpPr/>
          <p:nvPr/>
        </p:nvGrpSpPr>
        <p:grpSpPr>
          <a:xfrm>
            <a:off x="476234" y="4026457"/>
            <a:ext cx="668500" cy="669073"/>
            <a:chOff x="1717861" y="1616513"/>
            <a:chExt cx="829278" cy="858640"/>
          </a:xfrm>
        </p:grpSpPr>
        <p:sp>
          <p:nvSpPr>
            <p:cNvPr id="42" name="Google Shape;304;p32">
              <a:extLst>
                <a:ext uri="{FF2B5EF4-FFF2-40B4-BE49-F238E27FC236}">
                  <a16:creationId xmlns:a16="http://schemas.microsoft.com/office/drawing/2014/main" id="{3CCE2C8F-593C-D3C4-8CEE-F07867BF913E}"/>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p32">
              <a:extLst>
                <a:ext uri="{FF2B5EF4-FFF2-40B4-BE49-F238E27FC236}">
                  <a16:creationId xmlns:a16="http://schemas.microsoft.com/office/drawing/2014/main" id="{6B840821-41FD-77AB-7912-BA3224870D3C}"/>
                </a:ext>
              </a:extLst>
            </p:cNvPr>
            <p:cNvSpPr txBox="1">
              <a:spLocks/>
            </p:cNvSpPr>
            <p:nvPr/>
          </p:nvSpPr>
          <p:spPr>
            <a:xfrm>
              <a:off x="1744899"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05</a:t>
              </a:r>
            </a:p>
          </p:txBody>
        </p:sp>
      </p:grpSp>
    </p:spTree>
    <p:extLst>
      <p:ext uri="{BB962C8B-B14F-4D97-AF65-F5344CB8AC3E}">
        <p14:creationId xmlns:p14="http://schemas.microsoft.com/office/powerpoint/2010/main" val="140234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720000" y="29843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DRAWBACKS OF THE PROPOSED SYSTEM</a:t>
            </a:r>
            <a:endParaRPr dirty="0"/>
          </a:p>
        </p:txBody>
      </p:sp>
      <p:grpSp>
        <p:nvGrpSpPr>
          <p:cNvPr id="6" name="Group 5">
            <a:extLst>
              <a:ext uri="{FF2B5EF4-FFF2-40B4-BE49-F238E27FC236}">
                <a16:creationId xmlns:a16="http://schemas.microsoft.com/office/drawing/2014/main" id="{DBA2CDDF-E70B-2287-FDFD-F0774E668FD4}"/>
              </a:ext>
            </a:extLst>
          </p:cNvPr>
          <p:cNvGrpSpPr/>
          <p:nvPr/>
        </p:nvGrpSpPr>
        <p:grpSpPr>
          <a:xfrm>
            <a:off x="498661" y="871134"/>
            <a:ext cx="668500" cy="669073"/>
            <a:chOff x="1717861" y="1616513"/>
            <a:chExt cx="829278" cy="858640"/>
          </a:xfrm>
        </p:grpSpPr>
        <p:sp>
          <p:nvSpPr>
            <p:cNvPr id="4" name="Google Shape;304;p32">
              <a:extLst>
                <a:ext uri="{FF2B5EF4-FFF2-40B4-BE49-F238E27FC236}">
                  <a16:creationId xmlns:a16="http://schemas.microsoft.com/office/drawing/2014/main" id="{72930F79-DC16-D929-610F-CD74A361DAAF}"/>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5;p32">
              <a:extLst>
                <a:ext uri="{FF2B5EF4-FFF2-40B4-BE49-F238E27FC236}">
                  <a16:creationId xmlns:a16="http://schemas.microsoft.com/office/drawing/2014/main" id="{70AD7E55-A87C-1BFA-C611-5002B8A500ED}"/>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01</a:t>
              </a:r>
            </a:p>
          </p:txBody>
        </p:sp>
      </p:grpSp>
      <p:sp>
        <p:nvSpPr>
          <p:cNvPr id="7" name="TextBox 6">
            <a:extLst>
              <a:ext uri="{FF2B5EF4-FFF2-40B4-BE49-F238E27FC236}">
                <a16:creationId xmlns:a16="http://schemas.microsoft.com/office/drawing/2014/main" id="{F3C5B39B-837D-9C80-3D50-FC054513BD99}"/>
              </a:ext>
            </a:extLst>
          </p:cNvPr>
          <p:cNvSpPr txBox="1"/>
          <p:nvPr/>
        </p:nvSpPr>
        <p:spPr>
          <a:xfrm>
            <a:off x="1147056" y="1027260"/>
            <a:ext cx="7276943" cy="523220"/>
          </a:xfrm>
          <a:prstGeom prst="rect">
            <a:avLst/>
          </a:prstGeom>
          <a:noFill/>
        </p:spPr>
        <p:txBody>
          <a:bodyPr wrap="square" rtlCol="0">
            <a:spAutoFit/>
          </a:bodyPr>
          <a:lstStyle/>
          <a:p>
            <a:pPr algn="just"/>
            <a:r>
              <a:rPr lang="en-US" b="1" dirty="0">
                <a:latin typeface="Oxygen" panose="02000503000000000000" pitchFamily="2" charset="0"/>
              </a:rPr>
              <a:t>High Initial Setup Costs: </a:t>
            </a:r>
            <a:r>
              <a:rPr lang="en-US" dirty="0">
                <a:latin typeface="Oxygen" panose="02000503000000000000" pitchFamily="2" charset="0"/>
              </a:rPr>
              <a:t>Installing smart meters, sensors, and cloud infrastructure may involve significant upfront investment, which could be a barrier for some users.</a:t>
            </a:r>
          </a:p>
        </p:txBody>
      </p:sp>
      <p:sp>
        <p:nvSpPr>
          <p:cNvPr id="2" name="Google Shape;308;p32">
            <a:extLst>
              <a:ext uri="{FF2B5EF4-FFF2-40B4-BE49-F238E27FC236}">
                <a16:creationId xmlns:a16="http://schemas.microsoft.com/office/drawing/2014/main" id="{8106DAC1-ABC2-4846-17DE-D11E97976029}"/>
              </a:ext>
            </a:extLst>
          </p:cNvPr>
          <p:cNvSpPr/>
          <p:nvPr/>
        </p:nvSpPr>
        <p:spPr>
          <a:xfrm>
            <a:off x="520458" y="1651612"/>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16;p32">
            <a:extLst>
              <a:ext uri="{FF2B5EF4-FFF2-40B4-BE49-F238E27FC236}">
                <a16:creationId xmlns:a16="http://schemas.microsoft.com/office/drawing/2014/main" id="{635D18F5-8EFF-6CC9-D8E9-4E43BEE2F094}"/>
              </a:ext>
            </a:extLst>
          </p:cNvPr>
          <p:cNvSpPr txBox="1">
            <a:spLocks/>
          </p:cNvSpPr>
          <p:nvPr/>
        </p:nvSpPr>
        <p:spPr>
          <a:xfrm>
            <a:off x="545979" y="1768235"/>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02</a:t>
            </a:r>
          </a:p>
        </p:txBody>
      </p:sp>
      <p:sp>
        <p:nvSpPr>
          <p:cNvPr id="8" name="TextBox 7">
            <a:extLst>
              <a:ext uri="{FF2B5EF4-FFF2-40B4-BE49-F238E27FC236}">
                <a16:creationId xmlns:a16="http://schemas.microsoft.com/office/drawing/2014/main" id="{48B9E8F2-E434-B424-38DE-BB1EBCE63C4C}"/>
              </a:ext>
            </a:extLst>
          </p:cNvPr>
          <p:cNvSpPr txBox="1"/>
          <p:nvPr/>
        </p:nvSpPr>
        <p:spPr>
          <a:xfrm>
            <a:off x="1181713" y="1640120"/>
            <a:ext cx="7256839" cy="738664"/>
          </a:xfrm>
          <a:prstGeom prst="rect">
            <a:avLst/>
          </a:prstGeom>
          <a:noFill/>
        </p:spPr>
        <p:txBody>
          <a:bodyPr wrap="square" rtlCol="0">
            <a:spAutoFit/>
          </a:bodyPr>
          <a:lstStyle/>
          <a:p>
            <a:pPr algn="just"/>
            <a:r>
              <a:rPr lang="en-US" sz="1400" b="1" dirty="0">
                <a:latin typeface="Oxygen" panose="02000503000000000000" pitchFamily="2" charset="0"/>
                <a:ea typeface="Verdana" panose="020B0604030504040204" pitchFamily="34" charset="0"/>
              </a:rPr>
              <a:t>Data Reliability Issues: </a:t>
            </a:r>
            <a:r>
              <a:rPr lang="en-US" sz="1400" dirty="0">
                <a:latin typeface="Oxygen" panose="02000503000000000000" pitchFamily="2" charset="0"/>
                <a:ea typeface="Verdana" panose="020B0604030504040204" pitchFamily="34" charset="0"/>
              </a:rPr>
              <a:t>The system's performance depends on the accuracy of the data collected from sensors and meters. Malfunctioning devices or data gaps can lead to inaccurate forecasts and recommendations</a:t>
            </a:r>
            <a:r>
              <a:rPr lang="en-US" sz="1400" b="1" dirty="0">
                <a:latin typeface="Oxygen" panose="02000503000000000000" pitchFamily="2" charset="0"/>
                <a:ea typeface="Verdana" panose="020B0604030504040204" pitchFamily="34" charset="0"/>
              </a:rPr>
              <a:t>.</a:t>
            </a:r>
            <a:endParaRPr lang="en-US" dirty="0">
              <a:latin typeface="Oxygen" panose="02000503000000000000" pitchFamily="2" charset="0"/>
            </a:endParaRPr>
          </a:p>
        </p:txBody>
      </p:sp>
      <p:sp>
        <p:nvSpPr>
          <p:cNvPr id="9" name="TextBox 8">
            <a:extLst>
              <a:ext uri="{FF2B5EF4-FFF2-40B4-BE49-F238E27FC236}">
                <a16:creationId xmlns:a16="http://schemas.microsoft.com/office/drawing/2014/main" id="{BED70FA3-1508-F3E3-92A2-4C437F0DEB6A}"/>
              </a:ext>
            </a:extLst>
          </p:cNvPr>
          <p:cNvSpPr txBox="1"/>
          <p:nvPr/>
        </p:nvSpPr>
        <p:spPr>
          <a:xfrm>
            <a:off x="1167160" y="2457258"/>
            <a:ext cx="7256839" cy="738664"/>
          </a:xfrm>
          <a:prstGeom prst="rect">
            <a:avLst/>
          </a:prstGeom>
          <a:noFill/>
        </p:spPr>
        <p:txBody>
          <a:bodyPr wrap="square" rtlCol="0">
            <a:spAutoFit/>
          </a:bodyPr>
          <a:lstStyle/>
          <a:p>
            <a:pPr algn="just"/>
            <a:r>
              <a:rPr lang="en-US" sz="1400" b="1" dirty="0">
                <a:latin typeface="Oxygen" panose="02000503000000000000" pitchFamily="2" charset="0"/>
                <a:ea typeface="Verdana" panose="020B0604030504040204" pitchFamily="34" charset="0"/>
              </a:rPr>
              <a:t>Complexity for Non-Technical Users: </a:t>
            </a:r>
            <a:r>
              <a:rPr lang="en-US" sz="1400" dirty="0">
                <a:latin typeface="Oxygen" panose="02000503000000000000" pitchFamily="2" charset="0"/>
                <a:ea typeface="Verdana" panose="020B0604030504040204" pitchFamily="34" charset="0"/>
              </a:rPr>
              <a:t>Despite having a user-friendly dashboard, some users may struggle with understanding and fully utilizing the system without adequate training or technical support.</a:t>
            </a:r>
            <a:endParaRPr lang="en-US" dirty="0">
              <a:latin typeface="Oxygen" panose="02000503000000000000" pitchFamily="2" charset="0"/>
            </a:endParaRPr>
          </a:p>
        </p:txBody>
      </p:sp>
      <p:grpSp>
        <p:nvGrpSpPr>
          <p:cNvPr id="10" name="Group 9">
            <a:extLst>
              <a:ext uri="{FF2B5EF4-FFF2-40B4-BE49-F238E27FC236}">
                <a16:creationId xmlns:a16="http://schemas.microsoft.com/office/drawing/2014/main" id="{3E40B2E7-195A-C3DD-8D88-191C345CB6E2}"/>
              </a:ext>
            </a:extLst>
          </p:cNvPr>
          <p:cNvGrpSpPr/>
          <p:nvPr/>
        </p:nvGrpSpPr>
        <p:grpSpPr>
          <a:xfrm>
            <a:off x="476234" y="2504657"/>
            <a:ext cx="668500" cy="669073"/>
            <a:chOff x="1717861" y="1616513"/>
            <a:chExt cx="829278" cy="858640"/>
          </a:xfrm>
        </p:grpSpPr>
        <p:sp>
          <p:nvSpPr>
            <p:cNvPr id="11" name="Google Shape;304;p32">
              <a:extLst>
                <a:ext uri="{FF2B5EF4-FFF2-40B4-BE49-F238E27FC236}">
                  <a16:creationId xmlns:a16="http://schemas.microsoft.com/office/drawing/2014/main" id="{3BC44A61-7DD3-B09A-8519-42E4795D8792}"/>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5;p32">
              <a:extLst>
                <a:ext uri="{FF2B5EF4-FFF2-40B4-BE49-F238E27FC236}">
                  <a16:creationId xmlns:a16="http://schemas.microsoft.com/office/drawing/2014/main" id="{108841B5-BA88-DA7F-39AE-4EEC507BBE36}"/>
                </a:ext>
              </a:extLst>
            </p:cNvPr>
            <p:cNvSpPr txBox="1">
              <a:spLocks/>
            </p:cNvSpPr>
            <p:nvPr/>
          </p:nvSpPr>
          <p:spPr>
            <a:xfrm>
              <a:off x="1744900"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03</a:t>
              </a:r>
            </a:p>
          </p:txBody>
        </p:sp>
      </p:grpSp>
      <p:sp>
        <p:nvSpPr>
          <p:cNvPr id="13" name="TextBox 12">
            <a:extLst>
              <a:ext uri="{FF2B5EF4-FFF2-40B4-BE49-F238E27FC236}">
                <a16:creationId xmlns:a16="http://schemas.microsoft.com/office/drawing/2014/main" id="{A8925509-9E4E-A0CD-FA7E-2BF6D7CECDDA}"/>
              </a:ext>
            </a:extLst>
          </p:cNvPr>
          <p:cNvSpPr txBox="1"/>
          <p:nvPr/>
        </p:nvSpPr>
        <p:spPr>
          <a:xfrm>
            <a:off x="1181714" y="3254359"/>
            <a:ext cx="7256839" cy="738664"/>
          </a:xfrm>
          <a:prstGeom prst="rect">
            <a:avLst/>
          </a:prstGeom>
          <a:noFill/>
        </p:spPr>
        <p:txBody>
          <a:bodyPr wrap="square" rtlCol="0">
            <a:spAutoFit/>
          </a:bodyPr>
          <a:lstStyle/>
          <a:p>
            <a:pPr algn="just"/>
            <a:r>
              <a:rPr lang="en-US" b="1" dirty="0">
                <a:latin typeface="Oxygen" panose="02000503000000000000" pitchFamily="2" charset="0"/>
              </a:rPr>
              <a:t>Privacy Concerns: </a:t>
            </a:r>
            <a:r>
              <a:rPr lang="en-US" dirty="0">
                <a:latin typeface="Oxygen" panose="02000503000000000000" pitchFamily="2" charset="0"/>
              </a:rPr>
              <a:t>The collection of detailed energy usage data might raise privacy issues for users who are concerned about the security and potential misuse of their personal information.</a:t>
            </a:r>
          </a:p>
        </p:txBody>
      </p:sp>
      <p:sp>
        <p:nvSpPr>
          <p:cNvPr id="16" name="TextBox 15">
            <a:extLst>
              <a:ext uri="{FF2B5EF4-FFF2-40B4-BE49-F238E27FC236}">
                <a16:creationId xmlns:a16="http://schemas.microsoft.com/office/drawing/2014/main" id="{43546F10-EE37-9E57-0710-ACA605A4C4A1}"/>
              </a:ext>
            </a:extLst>
          </p:cNvPr>
          <p:cNvSpPr txBox="1"/>
          <p:nvPr/>
        </p:nvSpPr>
        <p:spPr>
          <a:xfrm>
            <a:off x="1188958" y="4050851"/>
            <a:ext cx="7256839" cy="738664"/>
          </a:xfrm>
          <a:prstGeom prst="rect">
            <a:avLst/>
          </a:prstGeom>
          <a:noFill/>
        </p:spPr>
        <p:txBody>
          <a:bodyPr wrap="square" rtlCol="0">
            <a:spAutoFit/>
          </a:bodyPr>
          <a:lstStyle/>
          <a:p>
            <a:pPr algn="just"/>
            <a:r>
              <a:rPr lang="en-US" sz="1400" b="1" dirty="0">
                <a:latin typeface="Oxygen" panose="02000503000000000000" pitchFamily="2" charset="0"/>
                <a:ea typeface="Verdana" panose="020B0604030504040204" pitchFamily="34" charset="0"/>
              </a:rPr>
              <a:t>Dependence on Internet Connectivity: </a:t>
            </a:r>
            <a:r>
              <a:rPr lang="en-US" sz="1400" dirty="0">
                <a:latin typeface="Oxygen" panose="02000503000000000000" pitchFamily="2" charset="0"/>
                <a:ea typeface="Verdana" panose="020B0604030504040204" pitchFamily="34" charset="0"/>
              </a:rPr>
              <a:t>Since the system relies on cloud integration, a stable internet connection is essential. Any disruption in connectivity could impair real-time monitoring and access to energy data.</a:t>
            </a:r>
          </a:p>
        </p:txBody>
      </p:sp>
      <p:sp>
        <p:nvSpPr>
          <p:cNvPr id="17" name="Google Shape;308;p32">
            <a:extLst>
              <a:ext uri="{FF2B5EF4-FFF2-40B4-BE49-F238E27FC236}">
                <a16:creationId xmlns:a16="http://schemas.microsoft.com/office/drawing/2014/main" id="{C6FDB9A4-0147-99DB-51A5-15A9DA48A3E1}"/>
              </a:ext>
            </a:extLst>
          </p:cNvPr>
          <p:cNvSpPr/>
          <p:nvPr/>
        </p:nvSpPr>
        <p:spPr>
          <a:xfrm>
            <a:off x="550195" y="3276451"/>
            <a:ext cx="594539" cy="642725"/>
          </a:xfrm>
          <a:custGeom>
            <a:avLst/>
            <a:gdLst/>
            <a:ahLst/>
            <a:cxnLst/>
            <a:rect l="l" t="t" r="r" b="b"/>
            <a:pathLst>
              <a:path w="25495" h="24759" extrusionOk="0">
                <a:moveTo>
                  <a:pt x="19686" y="0"/>
                </a:moveTo>
                <a:cubicBezTo>
                  <a:pt x="17752" y="0"/>
                  <a:pt x="15516" y="766"/>
                  <a:pt x="13826" y="1249"/>
                </a:cubicBezTo>
                <a:cubicBezTo>
                  <a:pt x="11041" y="2045"/>
                  <a:pt x="8252" y="3015"/>
                  <a:pt x="5916" y="4727"/>
                </a:cubicBezTo>
                <a:cubicBezTo>
                  <a:pt x="2279" y="7392"/>
                  <a:pt x="0" y="11930"/>
                  <a:pt x="369" y="16423"/>
                </a:cubicBezTo>
                <a:cubicBezTo>
                  <a:pt x="587" y="19072"/>
                  <a:pt x="1784" y="21742"/>
                  <a:pt x="3988" y="23226"/>
                </a:cubicBezTo>
                <a:cubicBezTo>
                  <a:pt x="5239" y="24068"/>
                  <a:pt x="6737" y="24485"/>
                  <a:pt x="8235" y="24662"/>
                </a:cubicBezTo>
                <a:cubicBezTo>
                  <a:pt x="8780" y="24727"/>
                  <a:pt x="9327" y="24758"/>
                  <a:pt x="9873" y="24758"/>
                </a:cubicBezTo>
                <a:cubicBezTo>
                  <a:pt x="15404" y="24758"/>
                  <a:pt x="20881" y="21522"/>
                  <a:pt x="23419" y="16583"/>
                </a:cubicBezTo>
                <a:cubicBezTo>
                  <a:pt x="25406" y="12716"/>
                  <a:pt x="25495" y="7999"/>
                  <a:pt x="23901" y="3981"/>
                </a:cubicBezTo>
                <a:cubicBezTo>
                  <a:pt x="23310" y="2492"/>
                  <a:pt x="22520" y="427"/>
                  <a:pt x="20781" y="96"/>
                </a:cubicBezTo>
                <a:cubicBezTo>
                  <a:pt x="20432" y="30"/>
                  <a:pt x="20064" y="0"/>
                  <a:pt x="19686" y="0"/>
                </a:cubicBezTo>
                <a:close/>
              </a:path>
            </a:pathLst>
          </a:custGeom>
          <a:solidFill>
            <a:srgbClr val="DA7061">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p32">
            <a:extLst>
              <a:ext uri="{FF2B5EF4-FFF2-40B4-BE49-F238E27FC236}">
                <a16:creationId xmlns:a16="http://schemas.microsoft.com/office/drawing/2014/main" id="{FFDAA21A-96BF-2B6F-6CF6-8B77F6EE5BAA}"/>
              </a:ext>
            </a:extLst>
          </p:cNvPr>
          <p:cNvSpPr txBox="1">
            <a:spLocks/>
          </p:cNvSpPr>
          <p:nvPr/>
        </p:nvSpPr>
        <p:spPr>
          <a:xfrm>
            <a:off x="575716" y="3393074"/>
            <a:ext cx="569018" cy="4462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04</a:t>
            </a:r>
          </a:p>
        </p:txBody>
      </p:sp>
      <p:grpSp>
        <p:nvGrpSpPr>
          <p:cNvPr id="19" name="Group 18">
            <a:extLst>
              <a:ext uri="{FF2B5EF4-FFF2-40B4-BE49-F238E27FC236}">
                <a16:creationId xmlns:a16="http://schemas.microsoft.com/office/drawing/2014/main" id="{366BDCB1-C35C-CFAB-128E-C60206559B9E}"/>
              </a:ext>
            </a:extLst>
          </p:cNvPr>
          <p:cNvGrpSpPr/>
          <p:nvPr/>
        </p:nvGrpSpPr>
        <p:grpSpPr>
          <a:xfrm>
            <a:off x="476234" y="4050851"/>
            <a:ext cx="668500" cy="669073"/>
            <a:chOff x="1717861" y="1616513"/>
            <a:chExt cx="829278" cy="858640"/>
          </a:xfrm>
        </p:grpSpPr>
        <p:sp>
          <p:nvSpPr>
            <p:cNvPr id="20" name="Google Shape;304;p32">
              <a:extLst>
                <a:ext uri="{FF2B5EF4-FFF2-40B4-BE49-F238E27FC236}">
                  <a16:creationId xmlns:a16="http://schemas.microsoft.com/office/drawing/2014/main" id="{B1B91A69-FA9A-61DC-1C75-65CDCF1B3464}"/>
                </a:ext>
              </a:extLst>
            </p:cNvPr>
            <p:cNvSpPr/>
            <p:nvPr/>
          </p:nvSpPr>
          <p:spPr>
            <a:xfrm flipH="1">
              <a:off x="1717861" y="1616513"/>
              <a:ext cx="829278" cy="858640"/>
            </a:xfrm>
            <a:custGeom>
              <a:avLst/>
              <a:gdLst/>
              <a:ahLst/>
              <a:cxnLst/>
              <a:rect l="l" t="t" r="r" b="b"/>
              <a:pathLst>
                <a:path w="32697" h="40689" extrusionOk="0">
                  <a:moveTo>
                    <a:pt x="14727" y="0"/>
                  </a:moveTo>
                  <a:cubicBezTo>
                    <a:pt x="12255" y="0"/>
                    <a:pt x="9790" y="652"/>
                    <a:pt x="8667" y="2626"/>
                  </a:cubicBezTo>
                  <a:cubicBezTo>
                    <a:pt x="7772" y="4202"/>
                    <a:pt x="7120" y="6086"/>
                    <a:pt x="6311" y="7731"/>
                  </a:cubicBezTo>
                  <a:cubicBezTo>
                    <a:pt x="5225" y="9935"/>
                    <a:pt x="4265" y="12201"/>
                    <a:pt x="3434" y="14513"/>
                  </a:cubicBezTo>
                  <a:cubicBezTo>
                    <a:pt x="2485" y="17150"/>
                    <a:pt x="1707" y="19848"/>
                    <a:pt x="1106" y="22585"/>
                  </a:cubicBezTo>
                  <a:cubicBezTo>
                    <a:pt x="448" y="25586"/>
                    <a:pt x="1" y="28697"/>
                    <a:pt x="519" y="31725"/>
                  </a:cubicBezTo>
                  <a:cubicBezTo>
                    <a:pt x="1037" y="34754"/>
                    <a:pt x="2646" y="37717"/>
                    <a:pt x="5302" y="39260"/>
                  </a:cubicBezTo>
                  <a:cubicBezTo>
                    <a:pt x="6515" y="39965"/>
                    <a:pt x="7892" y="40349"/>
                    <a:pt x="9282" y="40542"/>
                  </a:cubicBezTo>
                  <a:cubicBezTo>
                    <a:pt x="9997" y="40641"/>
                    <a:pt x="10717" y="40689"/>
                    <a:pt x="11437" y="40689"/>
                  </a:cubicBezTo>
                  <a:cubicBezTo>
                    <a:pt x="15085" y="40689"/>
                    <a:pt x="18725" y="39455"/>
                    <a:pt x="21741" y="37376"/>
                  </a:cubicBezTo>
                  <a:cubicBezTo>
                    <a:pt x="25350" y="34886"/>
                    <a:pt x="28089" y="31249"/>
                    <a:pt x="29852" y="27235"/>
                  </a:cubicBezTo>
                  <a:cubicBezTo>
                    <a:pt x="31958" y="22441"/>
                    <a:pt x="32696" y="16892"/>
                    <a:pt x="31023" y="11931"/>
                  </a:cubicBezTo>
                  <a:cubicBezTo>
                    <a:pt x="29257" y="6692"/>
                    <a:pt x="24819" y="2491"/>
                    <a:pt x="19567" y="760"/>
                  </a:cubicBezTo>
                  <a:cubicBezTo>
                    <a:pt x="18280" y="336"/>
                    <a:pt x="16502" y="0"/>
                    <a:pt x="14727" y="0"/>
                  </a:cubicBezTo>
                  <a:close/>
                </a:path>
              </a:pathLst>
            </a:custGeom>
            <a:solidFill>
              <a:srgbClr val="FFCEC3">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p32">
              <a:extLst>
                <a:ext uri="{FF2B5EF4-FFF2-40B4-BE49-F238E27FC236}">
                  <a16:creationId xmlns:a16="http://schemas.microsoft.com/office/drawing/2014/main" id="{9FBF296B-28B3-047B-5559-1B7416BAAEA3}"/>
                </a:ext>
              </a:extLst>
            </p:cNvPr>
            <p:cNvSpPr txBox="1">
              <a:spLocks/>
            </p:cNvSpPr>
            <p:nvPr/>
          </p:nvSpPr>
          <p:spPr>
            <a:xfrm>
              <a:off x="1744899" y="1759482"/>
              <a:ext cx="777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 sz="2000" dirty="0"/>
                <a:t>05</a:t>
              </a:r>
            </a:p>
          </p:txBody>
        </p:sp>
      </p:grpSp>
    </p:spTree>
    <p:extLst>
      <p:ext uri="{BB962C8B-B14F-4D97-AF65-F5344CB8AC3E}">
        <p14:creationId xmlns:p14="http://schemas.microsoft.com/office/powerpoint/2010/main" val="423661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1F11-FA9E-B4E7-03D8-BF268268169C}"/>
              </a:ext>
            </a:extLst>
          </p:cNvPr>
          <p:cNvSpPr>
            <a:spLocks noGrp="1"/>
          </p:cNvSpPr>
          <p:nvPr>
            <p:ph type="title"/>
          </p:nvPr>
        </p:nvSpPr>
        <p:spPr>
          <a:xfrm>
            <a:off x="333500" y="850378"/>
            <a:ext cx="4181938" cy="827594"/>
          </a:xfrm>
        </p:spPr>
        <p:txBody>
          <a:bodyPr/>
          <a:lstStyle/>
          <a:p>
            <a:r>
              <a:rPr lang="en-US" sz="2400" dirty="0"/>
              <a:t>FUNCTIONAL REQUIREMENTS</a:t>
            </a:r>
          </a:p>
        </p:txBody>
      </p:sp>
      <p:sp>
        <p:nvSpPr>
          <p:cNvPr id="3" name="Text Placeholder 2">
            <a:extLst>
              <a:ext uri="{FF2B5EF4-FFF2-40B4-BE49-F238E27FC236}">
                <a16:creationId xmlns:a16="http://schemas.microsoft.com/office/drawing/2014/main" id="{C0B6CEA6-530A-B8E1-F87A-661ABF3CC379}"/>
              </a:ext>
            </a:extLst>
          </p:cNvPr>
          <p:cNvSpPr>
            <a:spLocks noGrp="1"/>
          </p:cNvSpPr>
          <p:nvPr>
            <p:ph type="body" idx="1"/>
          </p:nvPr>
        </p:nvSpPr>
        <p:spPr>
          <a:xfrm>
            <a:off x="333500" y="1576681"/>
            <a:ext cx="4794681" cy="3416400"/>
          </a:xfrm>
        </p:spPr>
        <p:txBody>
          <a:bodyPr/>
          <a:lstStyle/>
          <a:p>
            <a:pPr>
              <a:lnSpc>
                <a:spcPct val="150000"/>
              </a:lnSpc>
            </a:pPr>
            <a:r>
              <a:rPr lang="en-US" sz="1800" b="1" spc="0" dirty="0">
                <a:effectLst/>
                <a:latin typeface="Times New Roman" panose="02020603050405020304" pitchFamily="18" charset="0"/>
                <a:ea typeface="Times New Roman" panose="02020603050405020304" pitchFamily="18" charset="0"/>
              </a:rPr>
              <a:t>Data</a:t>
            </a:r>
            <a:r>
              <a:rPr lang="en-US" sz="1800" b="1" spc="-3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Collection</a:t>
            </a:r>
            <a:r>
              <a:rPr lang="en-US" sz="1800" b="1" spc="-15"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and</a:t>
            </a:r>
            <a:r>
              <a:rPr lang="en-US" sz="1800" b="1" spc="-3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Preprocessing</a:t>
            </a:r>
            <a:endParaRPr lang="en-IN" sz="1800" b="1" spc="0" dirty="0">
              <a:effectLst/>
              <a:latin typeface="Times New Roman" panose="02020603050405020304" pitchFamily="18" charset="0"/>
              <a:ea typeface="Times New Roman" panose="02020603050405020304" pitchFamily="18" charset="0"/>
            </a:endParaRPr>
          </a:p>
          <a:p>
            <a:pPr>
              <a:lnSpc>
                <a:spcPct val="150000"/>
              </a:lnSpc>
            </a:pPr>
            <a:r>
              <a:rPr lang="en-US" sz="1800" b="1" spc="0" dirty="0">
                <a:effectLst/>
                <a:latin typeface="Times New Roman" panose="02020603050405020304" pitchFamily="18" charset="0"/>
                <a:ea typeface="Times New Roman" panose="02020603050405020304" pitchFamily="18" charset="0"/>
              </a:rPr>
              <a:t>Feature</a:t>
            </a:r>
            <a:r>
              <a:rPr lang="en-US" sz="1800" b="1" spc="-3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Engineering</a:t>
            </a:r>
            <a:r>
              <a:rPr lang="en-US" sz="1800" b="1" spc="-2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and</a:t>
            </a:r>
            <a:r>
              <a:rPr lang="en-US" sz="1800" b="1" spc="-3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Model</a:t>
            </a:r>
            <a:r>
              <a:rPr lang="en-US" sz="1800" b="1" spc="-2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Training</a:t>
            </a:r>
            <a:endParaRPr lang="en-IN" sz="1800" b="1" spc="0" dirty="0">
              <a:effectLst/>
              <a:latin typeface="Times New Roman" panose="02020603050405020304" pitchFamily="18" charset="0"/>
              <a:ea typeface="Times New Roman" panose="02020603050405020304" pitchFamily="18" charset="0"/>
            </a:endParaRPr>
          </a:p>
          <a:p>
            <a:pPr>
              <a:lnSpc>
                <a:spcPct val="150000"/>
              </a:lnSpc>
            </a:pPr>
            <a:r>
              <a:rPr lang="en-US" sz="1800" b="1" spc="0" dirty="0">
                <a:effectLst/>
                <a:latin typeface="Times New Roman" panose="02020603050405020304" pitchFamily="18" charset="0"/>
                <a:ea typeface="Times New Roman" panose="02020603050405020304" pitchFamily="18" charset="0"/>
              </a:rPr>
              <a:t>Real-Time</a:t>
            </a:r>
            <a:r>
              <a:rPr lang="en-US" sz="1800" b="1" spc="-3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Energy</a:t>
            </a:r>
            <a:r>
              <a:rPr lang="en-US" sz="1800" b="1" spc="-4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Prediction</a:t>
            </a:r>
            <a:endParaRPr lang="en-IN" sz="1800" b="1" spc="0" dirty="0">
              <a:effectLst/>
              <a:latin typeface="Times New Roman" panose="02020603050405020304" pitchFamily="18" charset="0"/>
              <a:ea typeface="Times New Roman" panose="02020603050405020304" pitchFamily="18" charset="0"/>
            </a:endParaRPr>
          </a:p>
          <a:p>
            <a:pPr>
              <a:lnSpc>
                <a:spcPct val="150000"/>
              </a:lnSpc>
            </a:pPr>
            <a:r>
              <a:rPr lang="en-US" sz="1800" b="1" spc="0" dirty="0">
                <a:effectLst/>
                <a:latin typeface="Times New Roman" panose="02020603050405020304" pitchFamily="18" charset="0"/>
                <a:ea typeface="Times New Roman" panose="02020603050405020304" pitchFamily="18" charset="0"/>
              </a:rPr>
              <a:t>Visualization</a:t>
            </a:r>
            <a:r>
              <a:rPr lang="en-US" sz="1800" b="1" spc="-7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Dashboard</a:t>
            </a:r>
            <a:endParaRPr lang="en-IN" sz="1800" b="1" spc="0" dirty="0">
              <a:effectLst/>
              <a:latin typeface="Times New Roman" panose="02020603050405020304" pitchFamily="18" charset="0"/>
              <a:ea typeface="Times New Roman" panose="02020603050405020304" pitchFamily="18" charset="0"/>
            </a:endParaRPr>
          </a:p>
          <a:p>
            <a:pPr>
              <a:lnSpc>
                <a:spcPct val="150000"/>
              </a:lnSpc>
            </a:pPr>
            <a:r>
              <a:rPr lang="en-US" sz="1800" b="1" spc="0" dirty="0">
                <a:effectLst/>
                <a:latin typeface="Times New Roman" panose="02020603050405020304" pitchFamily="18" charset="0"/>
                <a:ea typeface="Times New Roman" panose="02020603050405020304" pitchFamily="18" charset="0"/>
              </a:rPr>
              <a:t>Notification</a:t>
            </a:r>
            <a:r>
              <a:rPr lang="en-US" sz="1800" b="1" spc="-4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and</a:t>
            </a:r>
            <a:r>
              <a:rPr lang="en-US" sz="1800" b="1" spc="-4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Alerts</a:t>
            </a:r>
            <a:r>
              <a:rPr lang="en-US" sz="1800" b="1" spc="-1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System</a:t>
            </a:r>
            <a:endParaRPr lang="en-IN" sz="1800" b="1" spc="0" dirty="0">
              <a:effectLst/>
              <a:latin typeface="Times New Roman" panose="02020603050405020304" pitchFamily="18" charset="0"/>
              <a:ea typeface="Times New Roman" panose="02020603050405020304" pitchFamily="18" charset="0"/>
            </a:endParaRPr>
          </a:p>
          <a:p>
            <a:endParaRPr lang="en-US" dirty="0"/>
          </a:p>
        </p:txBody>
      </p:sp>
      <p:sp>
        <p:nvSpPr>
          <p:cNvPr id="4" name="Text Placeholder 2">
            <a:extLst>
              <a:ext uri="{FF2B5EF4-FFF2-40B4-BE49-F238E27FC236}">
                <a16:creationId xmlns:a16="http://schemas.microsoft.com/office/drawing/2014/main" id="{29E2DC11-7A62-8BC4-00FD-B7C460797BE8}"/>
              </a:ext>
            </a:extLst>
          </p:cNvPr>
          <p:cNvSpPr txBox="1">
            <a:spLocks/>
          </p:cNvSpPr>
          <p:nvPr/>
        </p:nvSpPr>
        <p:spPr>
          <a:xfrm>
            <a:off x="5241307" y="1576681"/>
            <a:ext cx="4794681"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1pPr>
            <a:lvl2pPr marL="914400" marR="0" lvl="1"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2pPr>
            <a:lvl3pPr marL="1371600" marR="0" lvl="2"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3pPr>
            <a:lvl4pPr marL="1828800" marR="0" lvl="3"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4pPr>
            <a:lvl5pPr marL="2286000" marR="0" lvl="4"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5pPr>
            <a:lvl6pPr marL="2743200" marR="0" lvl="5"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6pPr>
            <a:lvl7pPr marL="3200400" marR="0" lvl="6"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7pPr>
            <a:lvl8pPr marL="3657600" marR="0" lvl="7"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8pPr>
            <a:lvl9pPr marL="4114800" marR="0" lvl="8" indent="-317500" algn="l" rtl="0">
              <a:lnSpc>
                <a:spcPct val="115000"/>
              </a:lnSpc>
              <a:spcBef>
                <a:spcPts val="0"/>
              </a:spcBef>
              <a:spcAft>
                <a:spcPts val="0"/>
              </a:spcAft>
              <a:buClr>
                <a:schemeClr val="dk1"/>
              </a:buClr>
              <a:buSzPts val="1400"/>
              <a:buFont typeface="Oxygen"/>
              <a:buChar char="■"/>
              <a:defRPr sz="1400" b="0" i="0" u="none" strike="noStrike" cap="none">
                <a:solidFill>
                  <a:schemeClr val="dk1"/>
                </a:solidFill>
                <a:latin typeface="Oxygen"/>
                <a:ea typeface="Oxygen"/>
                <a:cs typeface="Oxygen"/>
                <a:sym typeface="Oxygen"/>
              </a:defRPr>
            </a:lvl9pPr>
          </a:lstStyle>
          <a:p>
            <a:r>
              <a:rPr lang="en-US" sz="1800" b="1" dirty="0">
                <a:latin typeface="Times New Roman" panose="02020603050405020304" pitchFamily="18" charset="0"/>
                <a:ea typeface="Times New Roman" panose="02020603050405020304" pitchFamily="18" charset="0"/>
              </a:rPr>
              <a:t>Usability</a:t>
            </a:r>
            <a:endParaRPr lang="en-IN" sz="1800" b="1" dirty="0">
              <a:latin typeface="Times New Roman" panose="02020603050405020304" pitchFamily="18" charset="0"/>
              <a:ea typeface="Times New Roman" panose="02020603050405020304" pitchFamily="18" charset="0"/>
            </a:endParaRPr>
          </a:p>
          <a:p>
            <a:r>
              <a:rPr lang="en-US" sz="1800" b="1" spc="-10" dirty="0">
                <a:effectLst/>
                <a:latin typeface="Times New Roman" panose="02020603050405020304" pitchFamily="18" charset="0"/>
                <a:ea typeface="Times New Roman" panose="02020603050405020304" pitchFamily="18" charset="0"/>
              </a:rPr>
              <a:t>Scalability</a:t>
            </a:r>
            <a:r>
              <a:rPr lang="en-IN" sz="2400" b="1" dirty="0">
                <a:effectLst/>
              </a:rPr>
              <a:t> </a:t>
            </a:r>
          </a:p>
          <a:p>
            <a:r>
              <a:rPr lang="en-US" sz="1800" b="1" spc="-10" dirty="0">
                <a:effectLst/>
                <a:latin typeface="Times New Roman" panose="02020603050405020304" pitchFamily="18" charset="0"/>
                <a:ea typeface="Times New Roman" panose="02020603050405020304" pitchFamily="18" charset="0"/>
              </a:rPr>
              <a:t>Performance</a:t>
            </a:r>
            <a:r>
              <a:rPr lang="en-IN" sz="2400" b="1" dirty="0">
                <a:effectLst/>
              </a:rPr>
              <a:t> </a:t>
            </a:r>
          </a:p>
          <a:p>
            <a:r>
              <a:rPr lang="en-US" sz="1800" b="1" spc="-10" dirty="0">
                <a:effectLst/>
                <a:latin typeface="Times New Roman" panose="02020603050405020304" pitchFamily="18" charset="0"/>
                <a:ea typeface="Times New Roman" panose="02020603050405020304" pitchFamily="18" charset="0"/>
              </a:rPr>
              <a:t>Security</a:t>
            </a:r>
            <a:r>
              <a:rPr lang="en-IN" sz="2400" b="1" dirty="0">
                <a:effectLst/>
              </a:rPr>
              <a:t> </a:t>
            </a:r>
          </a:p>
          <a:p>
            <a:r>
              <a:rPr lang="en-US" sz="1800" b="1" spc="-10" dirty="0">
                <a:effectLst/>
                <a:latin typeface="Times New Roman" panose="02020603050405020304" pitchFamily="18" charset="0"/>
                <a:ea typeface="Times New Roman" panose="02020603050405020304" pitchFamily="18" charset="0"/>
              </a:rPr>
              <a:t>Compatibility</a:t>
            </a:r>
            <a:r>
              <a:rPr lang="en-IN" sz="2400" b="1" dirty="0">
                <a:effectLst/>
              </a:rPr>
              <a:t> </a:t>
            </a:r>
            <a:endParaRPr lang="en-US" b="1" dirty="0"/>
          </a:p>
        </p:txBody>
      </p:sp>
      <p:sp>
        <p:nvSpPr>
          <p:cNvPr id="5" name="Title 1">
            <a:extLst>
              <a:ext uri="{FF2B5EF4-FFF2-40B4-BE49-F238E27FC236}">
                <a16:creationId xmlns:a16="http://schemas.microsoft.com/office/drawing/2014/main" id="{86D19F1E-11FB-B248-BE33-4DABAE941F3F}"/>
              </a:ext>
            </a:extLst>
          </p:cNvPr>
          <p:cNvSpPr txBox="1">
            <a:spLocks/>
          </p:cNvSpPr>
          <p:nvPr/>
        </p:nvSpPr>
        <p:spPr>
          <a:xfrm>
            <a:off x="4572000" y="749087"/>
            <a:ext cx="4181938" cy="827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2pPr>
            <a:lvl3pPr marR="0" lvl="2"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3pPr>
            <a:lvl4pPr marR="0" lvl="3"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4pPr>
            <a:lvl5pPr marR="0" lvl="4"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5pPr>
            <a:lvl6pPr marR="0" lvl="5"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6pPr>
            <a:lvl7pPr marR="0" lvl="6"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7pPr>
            <a:lvl8pPr marR="0" lvl="7"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8pPr>
            <a:lvl9pPr marR="0" lvl="8" algn="l" rtl="0">
              <a:lnSpc>
                <a:spcPct val="100000"/>
              </a:lnSpc>
              <a:spcBef>
                <a:spcPts val="0"/>
              </a:spcBef>
              <a:spcAft>
                <a:spcPts val="0"/>
              </a:spcAft>
              <a:buClr>
                <a:schemeClr val="dk1"/>
              </a:buClr>
              <a:buSzPts val="3000"/>
              <a:buFont typeface="Poiret One"/>
              <a:buNone/>
              <a:defRPr sz="3000" b="1" i="0" u="none" strike="noStrike" cap="none">
                <a:solidFill>
                  <a:schemeClr val="dk1"/>
                </a:solidFill>
                <a:latin typeface="Poiret One"/>
                <a:ea typeface="Poiret One"/>
                <a:cs typeface="Poiret One"/>
                <a:sym typeface="Poiret One"/>
              </a:defRPr>
            </a:lvl9pPr>
          </a:lstStyle>
          <a:p>
            <a:r>
              <a:rPr lang="en-US" sz="2400" dirty="0"/>
              <a:t>NON FUNCTIONAL REQUIREMENTS</a:t>
            </a:r>
          </a:p>
        </p:txBody>
      </p:sp>
    </p:spTree>
    <p:extLst>
      <p:ext uri="{BB962C8B-B14F-4D97-AF65-F5344CB8AC3E}">
        <p14:creationId xmlns:p14="http://schemas.microsoft.com/office/powerpoint/2010/main" val="146227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29" name="TextBox 28">
            <a:extLst>
              <a:ext uri="{FF2B5EF4-FFF2-40B4-BE49-F238E27FC236}">
                <a16:creationId xmlns:a16="http://schemas.microsoft.com/office/drawing/2014/main" id="{FEA9E9FA-C7B5-9336-46F3-F9B71C35A825}"/>
              </a:ext>
            </a:extLst>
          </p:cNvPr>
          <p:cNvSpPr txBox="1"/>
          <p:nvPr/>
        </p:nvSpPr>
        <p:spPr>
          <a:xfrm>
            <a:off x="3124252" y="356838"/>
            <a:ext cx="3145413" cy="461665"/>
          </a:xfrm>
          <a:prstGeom prst="rect">
            <a:avLst/>
          </a:prstGeom>
          <a:noFill/>
        </p:spPr>
        <p:txBody>
          <a:bodyPr wrap="none" rtlCol="0">
            <a:spAutoFit/>
          </a:bodyPr>
          <a:lstStyle/>
          <a:p>
            <a:r>
              <a:rPr lang="en-US" sz="2400" b="1" dirty="0">
                <a:latin typeface="Poiret One" panose="00000500000000000000" pitchFamily="2" charset="0"/>
              </a:rPr>
              <a:t>SYSTEM ARCHITECTURE</a:t>
            </a:r>
          </a:p>
        </p:txBody>
      </p:sp>
      <p:pic>
        <p:nvPicPr>
          <p:cNvPr id="2" name="Picture 6">
            <a:extLst>
              <a:ext uri="{FF2B5EF4-FFF2-40B4-BE49-F238E27FC236}">
                <a16:creationId xmlns:a16="http://schemas.microsoft.com/office/drawing/2014/main" id="{524CAB04-DE57-147D-70E6-648BBC61B9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0" t="2618" r="2695" b="5257"/>
          <a:stretch/>
        </p:blipFill>
        <p:spPr bwMode="auto">
          <a:xfrm>
            <a:off x="692527" y="878842"/>
            <a:ext cx="7758946" cy="338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78257"/>
      </p:ext>
    </p:extLst>
  </p:cSld>
  <p:clrMapOvr>
    <a:masterClrMapping/>
  </p:clrMapOvr>
</p:sld>
</file>

<file path=ppt/theme/theme1.xml><?xml version="1.0" encoding="utf-8"?>
<a:theme xmlns:a="http://schemas.openxmlformats.org/drawingml/2006/main" name="Minimalist Canadian Aesthetic MK Plan by Slidesgo">
  <a:themeElements>
    <a:clrScheme name="Simple Light">
      <a:dk1>
        <a:srgbClr val="1E1E1E"/>
      </a:dk1>
      <a:lt1>
        <a:srgbClr val="F3F3F3"/>
      </a:lt1>
      <a:dk2>
        <a:srgbClr val="CDA589"/>
      </a:dk2>
      <a:lt2>
        <a:srgbClr val="DA7061"/>
      </a:lt2>
      <a:accent1>
        <a:srgbClr val="F18663"/>
      </a:accent1>
      <a:accent2>
        <a:srgbClr val="FFCEC3"/>
      </a:accent2>
      <a:accent3>
        <a:srgbClr val="FFFFFF"/>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2252</Words>
  <Application>Microsoft Macintosh PowerPoint</Application>
  <PresentationFormat>On-screen Show (16:9)</PresentationFormat>
  <Paragraphs>121</Paragraphs>
  <Slides>34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Poiret One</vt:lpstr>
      <vt:lpstr>Times New Roman</vt:lpstr>
      <vt:lpstr>Oxygen</vt:lpstr>
      <vt:lpstr>Segoe UI Symbol</vt:lpstr>
      <vt:lpstr>Minimalist Canadian Aesthetic MK Plan by Slidesgo</vt:lpstr>
      <vt:lpstr>EnergyWise: Predicting Energy Consumption for a Greener Tomorrow</vt:lpstr>
      <vt:lpstr>INTRODUCTION</vt:lpstr>
      <vt:lpstr>PowerPoint Presentation</vt:lpstr>
      <vt:lpstr>DRAWBACKS OF THE EXISTING SYSTEM</vt:lpstr>
      <vt:lpstr>PROPOSED SYSTEM</vt:lpstr>
      <vt:lpstr>ADVANTAGES OF PROPOSED SYSTEM</vt:lpstr>
      <vt:lpstr>DRAWBACKS OF THE PROPOSED SYSTEM</vt:lpstr>
      <vt:lpstr>FUNCTIONAL REQUIREMENTS</vt:lpstr>
      <vt:lpstr>PowerPoint Presentation</vt:lpstr>
      <vt:lpstr>List of modules</vt:lpstr>
      <vt:lpstr>MODULE 1 – DATA COLLECTION </vt:lpstr>
      <vt:lpstr>MODULE 1 – DATA COLLECTION </vt:lpstr>
      <vt:lpstr>MODULE 2 – DATA INTEGRATION AND PRE-PROCESSING </vt:lpstr>
      <vt:lpstr>MODULE 2 – DATA INTEGRATION AND PRE-PROCESSING </vt:lpstr>
      <vt:lpstr>MODULE 3 – DATA PROCESSING AND REAL-TIME INSIGHTS </vt:lpstr>
      <vt:lpstr>MODULE 3 – DATA PROCESSING AND REAL-TIME INSIGHTS </vt:lpstr>
      <vt:lpstr>MODULE 4 – MODEL VALIDATION</vt:lpstr>
      <vt:lpstr>MODULE 4 – MODEL VALIDATION</vt:lpstr>
      <vt:lpstr>MODEL – AGILE MODEL</vt:lpstr>
      <vt:lpstr>UNIT TESTING</vt:lpstr>
      <vt:lpstr>UNIT TESTING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Level Data flow Diagram (DFD) LEVEL   </vt:lpstr>
      <vt:lpstr>RESULTS AND DISCUSSIONS</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Vijay Kumar V</cp:lastModifiedBy>
  <cp:revision>16</cp:revision>
  <dcterms:modified xsi:type="dcterms:W3CDTF">2024-11-11T06:23:44Z</dcterms:modified>
</cp:coreProperties>
</file>