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1" r:id="rId3"/>
    <p:sldId id="257" r:id="rId4"/>
    <p:sldId id="272" r:id="rId5"/>
    <p:sldId id="258" r:id="rId6"/>
    <p:sldId id="260" r:id="rId7"/>
    <p:sldId id="259" r:id="rId8"/>
    <p:sldId id="261" r:id="rId9"/>
    <p:sldId id="264" r:id="rId10"/>
    <p:sldId id="268" r:id="rId11"/>
    <p:sldId id="267" r:id="rId12"/>
    <p:sldId id="270" r:id="rId13"/>
    <p:sldId id="262" r:id="rId14"/>
    <p:sldId id="26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8F31E8-62AE-4F22-AF0B-ABB0C50864D4}" v="3" dt="2024-08-20T06:43:54.74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6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92" y="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cobo FV" userId="563c9f4e9307622a" providerId="Windows Live" clId="Web-{EB7A3253-5E59-449A-8782-1BFE859BD8AF}"/>
    <pc:docChg chg="addSld modSld">
      <pc:chgData name="Jacobo FV" userId="563c9f4e9307622a" providerId="Windows Live" clId="Web-{EB7A3253-5E59-449A-8782-1BFE859BD8AF}" dt="2024-04-04T11:29:19.737" v="557" actId="1076"/>
      <pc:docMkLst>
        <pc:docMk/>
      </pc:docMkLst>
      <pc:sldChg chg="modSp">
        <pc:chgData name="Jacobo FV" userId="563c9f4e9307622a" providerId="Windows Live" clId="Web-{EB7A3253-5E59-449A-8782-1BFE859BD8AF}" dt="2024-04-04T11:21:30.552" v="31" actId="20577"/>
        <pc:sldMkLst>
          <pc:docMk/>
          <pc:sldMk cId="1106642464" sldId="261"/>
        </pc:sldMkLst>
        <pc:spChg chg="mod">
          <ac:chgData name="Jacobo FV" userId="563c9f4e9307622a" providerId="Windows Live" clId="Web-{EB7A3253-5E59-449A-8782-1BFE859BD8AF}" dt="2024-04-04T11:21:30.552" v="31" actId="20577"/>
          <ac:spMkLst>
            <pc:docMk/>
            <pc:sldMk cId="1106642464" sldId="261"/>
            <ac:spMk id="3" creationId="{AA632AB7-979B-2879-D3A9-1E7987E908FD}"/>
          </ac:spMkLst>
        </pc:spChg>
      </pc:sldChg>
      <pc:sldChg chg="addSp delSp modSp add replId">
        <pc:chgData name="Jacobo FV" userId="563c9f4e9307622a" providerId="Windows Live" clId="Web-{EB7A3253-5E59-449A-8782-1BFE859BD8AF}" dt="2024-04-04T11:29:19.737" v="557" actId="1076"/>
        <pc:sldMkLst>
          <pc:docMk/>
          <pc:sldMk cId="2934308059" sldId="264"/>
        </pc:sldMkLst>
        <pc:spChg chg="mod">
          <ac:chgData name="Jacobo FV" userId="563c9f4e9307622a" providerId="Windows Live" clId="Web-{EB7A3253-5E59-449A-8782-1BFE859BD8AF}" dt="2024-04-04T11:19:09.501" v="1" actId="20577"/>
          <ac:spMkLst>
            <pc:docMk/>
            <pc:sldMk cId="2934308059" sldId="264"/>
            <ac:spMk id="2" creationId="{ADABD08F-49CE-EFB4-A838-F4A3CA97EBEE}"/>
          </ac:spMkLst>
        </pc:spChg>
        <pc:spChg chg="del">
          <ac:chgData name="Jacobo FV" userId="563c9f4e9307622a" providerId="Windows Live" clId="Web-{EB7A3253-5E59-449A-8782-1BFE859BD8AF}" dt="2024-04-04T11:19:16.064" v="2"/>
          <ac:spMkLst>
            <pc:docMk/>
            <pc:sldMk cId="2934308059" sldId="264"/>
            <ac:spMk id="3" creationId="{AA632AB7-979B-2879-D3A9-1E7987E908FD}"/>
          </ac:spMkLst>
        </pc:spChg>
        <pc:spChg chg="add del mod">
          <ac:chgData name="Jacobo FV" userId="563c9f4e9307622a" providerId="Windows Live" clId="Web-{EB7A3253-5E59-449A-8782-1BFE859BD8AF}" dt="2024-04-04T11:19:19.705" v="3"/>
          <ac:spMkLst>
            <pc:docMk/>
            <pc:sldMk cId="2934308059" sldId="264"/>
            <ac:spMk id="5" creationId="{AC41877B-5B82-FE2F-8DEF-602C9C212DFD}"/>
          </ac:spMkLst>
        </pc:spChg>
        <pc:graphicFrameChg chg="add mod modGraphic">
          <ac:chgData name="Jacobo FV" userId="563c9f4e9307622a" providerId="Windows Live" clId="Web-{EB7A3253-5E59-449A-8782-1BFE859BD8AF}" dt="2024-04-04T11:29:19.737" v="557" actId="1076"/>
          <ac:graphicFrameMkLst>
            <pc:docMk/>
            <pc:sldMk cId="2934308059" sldId="264"/>
            <ac:graphicFrameMk id="6" creationId="{B07E7A87-3783-0CD2-AFA8-95062A9F824C}"/>
          </ac:graphicFrameMkLst>
        </pc:graphicFrameChg>
      </pc:sldChg>
    </pc:docChg>
  </pc:docChgLst>
  <pc:docChgLst>
    <pc:chgData name="Jacobo FV" userId="563c9f4e9307622a" providerId="LiveId" clId="{5C8F31E8-62AE-4F22-AF0B-ABB0C50864D4}"/>
    <pc:docChg chg="modSld">
      <pc:chgData name="Jacobo FV" userId="563c9f4e9307622a" providerId="LiveId" clId="{5C8F31E8-62AE-4F22-AF0B-ABB0C50864D4}" dt="2024-08-20T06:43:54.744" v="2" actId="20577"/>
      <pc:docMkLst>
        <pc:docMk/>
      </pc:docMkLst>
      <pc:sldChg chg="modSp">
        <pc:chgData name="Jacobo FV" userId="563c9f4e9307622a" providerId="LiveId" clId="{5C8F31E8-62AE-4F22-AF0B-ABB0C50864D4}" dt="2024-08-20T06:43:54.744" v="2" actId="20577"/>
        <pc:sldMkLst>
          <pc:docMk/>
          <pc:sldMk cId="3920094290" sldId="256"/>
        </pc:sldMkLst>
        <pc:spChg chg="mod">
          <ac:chgData name="Jacobo FV" userId="563c9f4e9307622a" providerId="LiveId" clId="{5C8F31E8-62AE-4F22-AF0B-ABB0C50864D4}" dt="2024-08-20T06:43:54.744" v="2" actId="20577"/>
          <ac:spMkLst>
            <pc:docMk/>
            <pc:sldMk cId="3920094290" sldId="256"/>
            <ac:spMk id="2" creationId="{A6D01ADE-D1F8-FF4F-6FEC-72FA6DAF4FF7}"/>
          </ac:spMkLst>
        </pc:spChg>
      </pc:sldChg>
    </pc:docChg>
  </pc:docChgLst>
  <pc:docChgLst>
    <pc:chgData name="Jacobo FV" userId="563c9f4e9307622a" providerId="Windows Live" clId="Web-{8C48A230-B34A-46AB-879A-ED164AE5AE6B}"/>
    <pc:docChg chg="addSld modSld sldOrd">
      <pc:chgData name="Jacobo FV" userId="563c9f4e9307622a" providerId="Windows Live" clId="Web-{8C48A230-B34A-46AB-879A-ED164AE5AE6B}" dt="2024-04-04T10:43:00.947" v="950"/>
      <pc:docMkLst>
        <pc:docMk/>
      </pc:docMkLst>
      <pc:sldChg chg="modSp ord">
        <pc:chgData name="Jacobo FV" userId="563c9f4e9307622a" providerId="Windows Live" clId="Web-{8C48A230-B34A-46AB-879A-ED164AE5AE6B}" dt="2024-04-04T10:43:00.947" v="950"/>
        <pc:sldMkLst>
          <pc:docMk/>
          <pc:sldMk cId="3542599783" sldId="260"/>
        </pc:sldMkLst>
        <pc:spChg chg="mod">
          <ac:chgData name="Jacobo FV" userId="563c9f4e9307622a" providerId="Windows Live" clId="Web-{8C48A230-B34A-46AB-879A-ED164AE5AE6B}" dt="2024-04-04T10:42:53.681" v="949" actId="20577"/>
          <ac:spMkLst>
            <pc:docMk/>
            <pc:sldMk cId="3542599783" sldId="260"/>
            <ac:spMk id="3" creationId="{34846C96-11A2-B1AB-3871-132E853C5A03}"/>
          </ac:spMkLst>
        </pc:spChg>
      </pc:sldChg>
      <pc:sldChg chg="addSp delSp modSp new">
        <pc:chgData name="Jacobo FV" userId="563c9f4e9307622a" providerId="Windows Live" clId="Web-{8C48A230-B34A-46AB-879A-ED164AE5AE6B}" dt="2024-04-04T08:20:37.826" v="721" actId="1076"/>
        <pc:sldMkLst>
          <pc:docMk/>
          <pc:sldMk cId="2142216903" sldId="262"/>
        </pc:sldMkLst>
        <pc:spChg chg="mod">
          <ac:chgData name="Jacobo FV" userId="563c9f4e9307622a" providerId="Windows Live" clId="Web-{8C48A230-B34A-46AB-879A-ED164AE5AE6B}" dt="2024-04-04T07:48:17.848" v="6" actId="20577"/>
          <ac:spMkLst>
            <pc:docMk/>
            <pc:sldMk cId="2142216903" sldId="262"/>
            <ac:spMk id="2" creationId="{F0239F65-121F-E3F1-5137-5861C80C4918}"/>
          </ac:spMkLst>
        </pc:spChg>
        <pc:spChg chg="mod">
          <ac:chgData name="Jacobo FV" userId="563c9f4e9307622a" providerId="Windows Live" clId="Web-{8C48A230-B34A-46AB-879A-ED164AE5AE6B}" dt="2024-04-04T07:51:36.455" v="20" actId="14100"/>
          <ac:spMkLst>
            <pc:docMk/>
            <pc:sldMk cId="2142216903" sldId="262"/>
            <ac:spMk id="3" creationId="{0174D4F1-F955-FE7E-92C1-D3527E7278D4}"/>
          </ac:spMkLst>
        </pc:spChg>
        <pc:spChg chg="add mod">
          <ac:chgData name="Jacobo FV" userId="563c9f4e9307622a" providerId="Windows Live" clId="Web-{8C48A230-B34A-46AB-879A-ED164AE5AE6B}" dt="2024-04-04T08:08:20.072" v="98" actId="1076"/>
          <ac:spMkLst>
            <pc:docMk/>
            <pc:sldMk cId="2142216903" sldId="262"/>
            <ac:spMk id="4" creationId="{91F2929E-9AE2-2D8E-831D-8EE06CEFB271}"/>
          </ac:spMkLst>
        </pc:spChg>
        <pc:spChg chg="add mod">
          <ac:chgData name="Jacobo FV" userId="563c9f4e9307622a" providerId="Windows Live" clId="Web-{8C48A230-B34A-46AB-879A-ED164AE5AE6B}" dt="2024-04-04T08:08:20.072" v="99" actId="1076"/>
          <ac:spMkLst>
            <pc:docMk/>
            <pc:sldMk cId="2142216903" sldId="262"/>
            <ac:spMk id="5" creationId="{025CD1BE-D895-762B-1838-7AFC64F5D312}"/>
          </ac:spMkLst>
        </pc:spChg>
        <pc:spChg chg="add mod">
          <ac:chgData name="Jacobo FV" userId="563c9f4e9307622a" providerId="Windows Live" clId="Web-{8C48A230-B34A-46AB-879A-ED164AE5AE6B}" dt="2024-04-04T08:08:20.087" v="100" actId="1076"/>
          <ac:spMkLst>
            <pc:docMk/>
            <pc:sldMk cId="2142216903" sldId="262"/>
            <ac:spMk id="6" creationId="{CAD77522-1057-6626-98EF-D12CE1471D37}"/>
          </ac:spMkLst>
        </pc:spChg>
        <pc:spChg chg="add del mod">
          <ac:chgData name="Jacobo FV" userId="563c9f4e9307622a" providerId="Windows Live" clId="Web-{8C48A230-B34A-46AB-879A-ED164AE5AE6B}" dt="2024-04-04T07:57:02.681" v="63"/>
          <ac:spMkLst>
            <pc:docMk/>
            <pc:sldMk cId="2142216903" sldId="262"/>
            <ac:spMk id="9" creationId="{BB87264F-F17C-FA30-178E-C55E014ED22E}"/>
          </ac:spMkLst>
        </pc:spChg>
        <pc:spChg chg="add del mod">
          <ac:chgData name="Jacobo FV" userId="563c9f4e9307622a" providerId="Windows Live" clId="Web-{8C48A230-B34A-46AB-879A-ED164AE5AE6B}" dt="2024-04-04T07:57:00.384" v="62"/>
          <ac:spMkLst>
            <pc:docMk/>
            <pc:sldMk cId="2142216903" sldId="262"/>
            <ac:spMk id="10" creationId="{30D4BDD0-1B15-116B-1590-885195990C04}"/>
          </ac:spMkLst>
        </pc:spChg>
        <pc:spChg chg="add mod">
          <ac:chgData name="Jacobo FV" userId="563c9f4e9307622a" providerId="Windows Live" clId="Web-{8C48A230-B34A-46AB-879A-ED164AE5AE6B}" dt="2024-04-04T08:08:20.103" v="101" actId="1076"/>
          <ac:spMkLst>
            <pc:docMk/>
            <pc:sldMk cId="2142216903" sldId="262"/>
            <ac:spMk id="12" creationId="{EBFB8D1A-A23D-886F-0F2B-913AEFAAA4F8}"/>
          </ac:spMkLst>
        </pc:spChg>
        <pc:spChg chg="add mod">
          <ac:chgData name="Jacobo FV" userId="563c9f4e9307622a" providerId="Windows Live" clId="Web-{8C48A230-B34A-46AB-879A-ED164AE5AE6B}" dt="2024-04-04T08:08:20.103" v="102" actId="1076"/>
          <ac:spMkLst>
            <pc:docMk/>
            <pc:sldMk cId="2142216903" sldId="262"/>
            <ac:spMk id="13" creationId="{1DD12E95-B33E-8794-FAEF-4DEA8F22263D}"/>
          </ac:spMkLst>
        </pc:spChg>
        <pc:spChg chg="add mod">
          <ac:chgData name="Jacobo FV" userId="563c9f4e9307622a" providerId="Windows Live" clId="Web-{8C48A230-B34A-46AB-879A-ED164AE5AE6B}" dt="2024-04-04T08:08:20.118" v="103" actId="1076"/>
          <ac:spMkLst>
            <pc:docMk/>
            <pc:sldMk cId="2142216903" sldId="262"/>
            <ac:spMk id="14" creationId="{C0F504C0-C772-D049-5191-1DB616408C12}"/>
          </ac:spMkLst>
        </pc:spChg>
        <pc:spChg chg="add mod">
          <ac:chgData name="Jacobo FV" userId="563c9f4e9307622a" providerId="Windows Live" clId="Web-{8C48A230-B34A-46AB-879A-ED164AE5AE6B}" dt="2024-04-04T08:20:36.935" v="657" actId="1076"/>
          <ac:spMkLst>
            <pc:docMk/>
            <pc:sldMk cId="2142216903" sldId="262"/>
            <ac:spMk id="16" creationId="{CB4FA22D-1029-E48A-09CC-3219C31D7216}"/>
          </ac:spMkLst>
        </pc:spChg>
        <pc:spChg chg="add mod">
          <ac:chgData name="Jacobo FV" userId="563c9f4e9307622a" providerId="Windows Live" clId="Web-{8C48A230-B34A-46AB-879A-ED164AE5AE6B}" dt="2024-04-04T08:20:36.950" v="658" actId="1076"/>
          <ac:spMkLst>
            <pc:docMk/>
            <pc:sldMk cId="2142216903" sldId="262"/>
            <ac:spMk id="17" creationId="{D810D5AB-FC9D-DA1E-58A9-B08CAE2D44A9}"/>
          </ac:spMkLst>
        </pc:spChg>
        <pc:spChg chg="add del mod">
          <ac:chgData name="Jacobo FV" userId="563c9f4e9307622a" providerId="Windows Live" clId="Web-{8C48A230-B34A-46AB-879A-ED164AE5AE6B}" dt="2024-04-04T08:09:21.998" v="118"/>
          <ac:spMkLst>
            <pc:docMk/>
            <pc:sldMk cId="2142216903" sldId="262"/>
            <ac:spMk id="18" creationId="{7960DFDD-DC21-45C4-9830-E7E6AC66D85B}"/>
          </ac:spMkLst>
        </pc:spChg>
        <pc:spChg chg="add mod">
          <ac:chgData name="Jacobo FV" userId="563c9f4e9307622a" providerId="Windows Live" clId="Web-{8C48A230-B34A-46AB-879A-ED164AE5AE6B}" dt="2024-04-04T08:20:36.966" v="659" actId="1076"/>
          <ac:spMkLst>
            <pc:docMk/>
            <pc:sldMk cId="2142216903" sldId="262"/>
            <ac:spMk id="19" creationId="{1A9E1698-6E2E-21E7-F842-23D8B59D05E3}"/>
          </ac:spMkLst>
        </pc:spChg>
        <pc:spChg chg="add mod">
          <ac:chgData name="Jacobo FV" userId="563c9f4e9307622a" providerId="Windows Live" clId="Web-{8C48A230-B34A-46AB-879A-ED164AE5AE6B}" dt="2024-04-04T08:20:36.982" v="660" actId="1076"/>
          <ac:spMkLst>
            <pc:docMk/>
            <pc:sldMk cId="2142216903" sldId="262"/>
            <ac:spMk id="20" creationId="{5636059B-1693-31F0-F2F1-65F4E22F4AE3}"/>
          </ac:spMkLst>
        </pc:spChg>
        <pc:spChg chg="add mod">
          <ac:chgData name="Jacobo FV" userId="563c9f4e9307622a" providerId="Windows Live" clId="Web-{8C48A230-B34A-46AB-879A-ED164AE5AE6B}" dt="2024-04-04T08:20:36.997" v="661" actId="1076"/>
          <ac:spMkLst>
            <pc:docMk/>
            <pc:sldMk cId="2142216903" sldId="262"/>
            <ac:spMk id="21" creationId="{C1DF5F18-BAC1-E2FB-24FF-BEB9B9375260}"/>
          </ac:spMkLst>
        </pc:spChg>
        <pc:spChg chg="add mod">
          <ac:chgData name="Jacobo FV" userId="563c9f4e9307622a" providerId="Windows Live" clId="Web-{8C48A230-B34A-46AB-879A-ED164AE5AE6B}" dt="2024-04-04T08:20:37.013" v="662" actId="1076"/>
          <ac:spMkLst>
            <pc:docMk/>
            <pc:sldMk cId="2142216903" sldId="262"/>
            <ac:spMk id="22" creationId="{A44E1384-5F1F-076B-2DB1-3AF35159D8A8}"/>
          </ac:spMkLst>
        </pc:spChg>
        <pc:spChg chg="add mod">
          <ac:chgData name="Jacobo FV" userId="563c9f4e9307622a" providerId="Windows Live" clId="Web-{8C48A230-B34A-46AB-879A-ED164AE5AE6B}" dt="2024-04-04T08:20:37.029" v="663" actId="1076"/>
          <ac:spMkLst>
            <pc:docMk/>
            <pc:sldMk cId="2142216903" sldId="262"/>
            <ac:spMk id="23" creationId="{EDA03BA4-5F15-0907-180C-F103F17FE2D8}"/>
          </ac:spMkLst>
        </pc:spChg>
        <pc:spChg chg="add del">
          <ac:chgData name="Jacobo FV" userId="563c9f4e9307622a" providerId="Windows Live" clId="Web-{8C48A230-B34A-46AB-879A-ED164AE5AE6B}" dt="2024-04-04T08:10:41.675" v="132"/>
          <ac:spMkLst>
            <pc:docMk/>
            <pc:sldMk cId="2142216903" sldId="262"/>
            <ac:spMk id="24" creationId="{09C23729-BF4A-2DE5-C448-5A80706CEA3E}"/>
          </ac:spMkLst>
        </pc:spChg>
        <pc:spChg chg="add mod">
          <ac:chgData name="Jacobo FV" userId="563c9f4e9307622a" providerId="Windows Live" clId="Web-{8C48A230-B34A-46AB-879A-ED164AE5AE6B}" dt="2024-04-04T08:20:37.029" v="664" actId="1076"/>
          <ac:spMkLst>
            <pc:docMk/>
            <pc:sldMk cId="2142216903" sldId="262"/>
            <ac:spMk id="25" creationId="{06A20E41-2A0D-0FF7-E4D6-6325D77DDBD6}"/>
          </ac:spMkLst>
        </pc:spChg>
        <pc:spChg chg="add mod">
          <ac:chgData name="Jacobo FV" userId="563c9f4e9307622a" providerId="Windows Live" clId="Web-{8C48A230-B34A-46AB-879A-ED164AE5AE6B}" dt="2024-04-04T08:20:37.044" v="665" actId="1076"/>
          <ac:spMkLst>
            <pc:docMk/>
            <pc:sldMk cId="2142216903" sldId="262"/>
            <ac:spMk id="26" creationId="{136C2B13-BD36-19DE-5DFF-A0AD34292322}"/>
          </ac:spMkLst>
        </pc:spChg>
        <pc:spChg chg="add mod">
          <ac:chgData name="Jacobo FV" userId="563c9f4e9307622a" providerId="Windows Live" clId="Web-{8C48A230-B34A-46AB-879A-ED164AE5AE6B}" dt="2024-04-04T08:20:37.060" v="666" actId="1076"/>
          <ac:spMkLst>
            <pc:docMk/>
            <pc:sldMk cId="2142216903" sldId="262"/>
            <ac:spMk id="27" creationId="{1AB517A9-7B52-0190-F4B9-AF9E3F99AD0F}"/>
          </ac:spMkLst>
        </pc:spChg>
        <pc:spChg chg="add mod">
          <ac:chgData name="Jacobo FV" userId="563c9f4e9307622a" providerId="Windows Live" clId="Web-{8C48A230-B34A-46AB-879A-ED164AE5AE6B}" dt="2024-04-04T08:20:37.075" v="667" actId="1076"/>
          <ac:spMkLst>
            <pc:docMk/>
            <pc:sldMk cId="2142216903" sldId="262"/>
            <ac:spMk id="28" creationId="{AF4AB8F0-77D4-486F-30A0-F56AF0FE0938}"/>
          </ac:spMkLst>
        </pc:spChg>
        <pc:spChg chg="add mod">
          <ac:chgData name="Jacobo FV" userId="563c9f4e9307622a" providerId="Windows Live" clId="Web-{8C48A230-B34A-46AB-879A-ED164AE5AE6B}" dt="2024-04-04T08:20:37.091" v="668" actId="1076"/>
          <ac:spMkLst>
            <pc:docMk/>
            <pc:sldMk cId="2142216903" sldId="262"/>
            <ac:spMk id="29" creationId="{93A3AA04-BFE5-9542-B7C0-7285E708372A}"/>
          </ac:spMkLst>
        </pc:spChg>
        <pc:spChg chg="add mod">
          <ac:chgData name="Jacobo FV" userId="563c9f4e9307622a" providerId="Windows Live" clId="Web-{8C48A230-B34A-46AB-879A-ED164AE5AE6B}" dt="2024-04-04T08:20:37.107" v="669" actId="1076"/>
          <ac:spMkLst>
            <pc:docMk/>
            <pc:sldMk cId="2142216903" sldId="262"/>
            <ac:spMk id="30" creationId="{C4B6763F-6910-9C75-E278-1D9D28F10E59}"/>
          </ac:spMkLst>
        </pc:spChg>
        <pc:spChg chg="add mod">
          <ac:chgData name="Jacobo FV" userId="563c9f4e9307622a" providerId="Windows Live" clId="Web-{8C48A230-B34A-46AB-879A-ED164AE5AE6B}" dt="2024-04-04T08:20:37.122" v="670" actId="1076"/>
          <ac:spMkLst>
            <pc:docMk/>
            <pc:sldMk cId="2142216903" sldId="262"/>
            <ac:spMk id="31" creationId="{C21B1AE4-24EC-9931-54BE-2BB4F3717699}"/>
          </ac:spMkLst>
        </pc:spChg>
        <pc:spChg chg="add mod">
          <ac:chgData name="Jacobo FV" userId="563c9f4e9307622a" providerId="Windows Live" clId="Web-{8C48A230-B34A-46AB-879A-ED164AE5AE6B}" dt="2024-04-04T08:20:37.122" v="671" actId="1076"/>
          <ac:spMkLst>
            <pc:docMk/>
            <pc:sldMk cId="2142216903" sldId="262"/>
            <ac:spMk id="32" creationId="{224DD6AE-2895-BF77-9C9E-C3AF3A5129C9}"/>
          </ac:spMkLst>
        </pc:spChg>
        <pc:spChg chg="add mod">
          <ac:chgData name="Jacobo FV" userId="563c9f4e9307622a" providerId="Windows Live" clId="Web-{8C48A230-B34A-46AB-879A-ED164AE5AE6B}" dt="2024-04-04T08:20:37.138" v="672" actId="1076"/>
          <ac:spMkLst>
            <pc:docMk/>
            <pc:sldMk cId="2142216903" sldId="262"/>
            <ac:spMk id="33" creationId="{4ECD0E83-6E9D-DDC2-463B-208CBDB845E9}"/>
          </ac:spMkLst>
        </pc:spChg>
        <pc:spChg chg="add mod">
          <ac:chgData name="Jacobo FV" userId="563c9f4e9307622a" providerId="Windows Live" clId="Web-{8C48A230-B34A-46AB-879A-ED164AE5AE6B}" dt="2024-04-04T08:20:37.154" v="673" actId="1076"/>
          <ac:spMkLst>
            <pc:docMk/>
            <pc:sldMk cId="2142216903" sldId="262"/>
            <ac:spMk id="34" creationId="{49FEAC68-F8F7-1361-C75A-6C2327017E3B}"/>
          </ac:spMkLst>
        </pc:spChg>
        <pc:spChg chg="add mod">
          <ac:chgData name="Jacobo FV" userId="563c9f4e9307622a" providerId="Windows Live" clId="Web-{8C48A230-B34A-46AB-879A-ED164AE5AE6B}" dt="2024-04-04T08:20:37.169" v="674" actId="1076"/>
          <ac:spMkLst>
            <pc:docMk/>
            <pc:sldMk cId="2142216903" sldId="262"/>
            <ac:spMk id="35" creationId="{B04CCE9D-F2A0-3A0C-EAAF-E4740C966E4E}"/>
          </ac:spMkLst>
        </pc:spChg>
        <pc:spChg chg="add mod">
          <ac:chgData name="Jacobo FV" userId="563c9f4e9307622a" providerId="Windows Live" clId="Web-{8C48A230-B34A-46AB-879A-ED164AE5AE6B}" dt="2024-04-04T08:20:37.185" v="675" actId="1076"/>
          <ac:spMkLst>
            <pc:docMk/>
            <pc:sldMk cId="2142216903" sldId="262"/>
            <ac:spMk id="36" creationId="{33006131-9D3D-DAE1-0340-69F56067560B}"/>
          </ac:spMkLst>
        </pc:spChg>
        <pc:spChg chg="add mod">
          <ac:chgData name="Jacobo FV" userId="563c9f4e9307622a" providerId="Windows Live" clId="Web-{8C48A230-B34A-46AB-879A-ED164AE5AE6B}" dt="2024-04-04T08:20:37.200" v="676" actId="1076"/>
          <ac:spMkLst>
            <pc:docMk/>
            <pc:sldMk cId="2142216903" sldId="262"/>
            <ac:spMk id="37" creationId="{B0D70848-2BF1-46A3-917F-DF0C6EE037EF}"/>
          </ac:spMkLst>
        </pc:spChg>
        <pc:spChg chg="add mod">
          <ac:chgData name="Jacobo FV" userId="563c9f4e9307622a" providerId="Windows Live" clId="Web-{8C48A230-B34A-46AB-879A-ED164AE5AE6B}" dt="2024-04-04T08:20:37.200" v="677" actId="1076"/>
          <ac:spMkLst>
            <pc:docMk/>
            <pc:sldMk cId="2142216903" sldId="262"/>
            <ac:spMk id="38" creationId="{CA2C73DE-1C56-21CB-E40E-28FEBBFB70CC}"/>
          </ac:spMkLst>
        </pc:spChg>
        <pc:spChg chg="add mod">
          <ac:chgData name="Jacobo FV" userId="563c9f4e9307622a" providerId="Windows Live" clId="Web-{8C48A230-B34A-46AB-879A-ED164AE5AE6B}" dt="2024-04-04T08:20:37.216" v="678" actId="1076"/>
          <ac:spMkLst>
            <pc:docMk/>
            <pc:sldMk cId="2142216903" sldId="262"/>
            <ac:spMk id="39" creationId="{8565C9C0-3CE6-691B-3D40-2588B474B3C9}"/>
          </ac:spMkLst>
        </pc:spChg>
        <pc:spChg chg="add mod">
          <ac:chgData name="Jacobo FV" userId="563c9f4e9307622a" providerId="Windows Live" clId="Web-{8C48A230-B34A-46AB-879A-ED164AE5AE6B}" dt="2024-04-04T08:20:37.232" v="679" actId="1076"/>
          <ac:spMkLst>
            <pc:docMk/>
            <pc:sldMk cId="2142216903" sldId="262"/>
            <ac:spMk id="40" creationId="{7592B259-1C31-ABB6-FF5C-842D8C75B59D}"/>
          </ac:spMkLst>
        </pc:spChg>
        <pc:spChg chg="add mod">
          <ac:chgData name="Jacobo FV" userId="563c9f4e9307622a" providerId="Windows Live" clId="Web-{8C48A230-B34A-46AB-879A-ED164AE5AE6B}" dt="2024-04-04T08:20:37.247" v="680" actId="1076"/>
          <ac:spMkLst>
            <pc:docMk/>
            <pc:sldMk cId="2142216903" sldId="262"/>
            <ac:spMk id="41" creationId="{C607E9BD-C462-8381-6BA9-66878CFEEC89}"/>
          </ac:spMkLst>
        </pc:spChg>
        <pc:spChg chg="add del">
          <ac:chgData name="Jacobo FV" userId="563c9f4e9307622a" providerId="Windows Live" clId="Web-{8C48A230-B34A-46AB-879A-ED164AE5AE6B}" dt="2024-04-04T08:12:12.603" v="179"/>
          <ac:spMkLst>
            <pc:docMk/>
            <pc:sldMk cId="2142216903" sldId="262"/>
            <ac:spMk id="42" creationId="{80F35787-3913-9D54-A477-E96C9C3B3A71}"/>
          </ac:spMkLst>
        </pc:spChg>
        <pc:spChg chg="add del">
          <ac:chgData name="Jacobo FV" userId="563c9f4e9307622a" providerId="Windows Live" clId="Web-{8C48A230-B34A-46AB-879A-ED164AE5AE6B}" dt="2024-04-04T08:12:12.603" v="178"/>
          <ac:spMkLst>
            <pc:docMk/>
            <pc:sldMk cId="2142216903" sldId="262"/>
            <ac:spMk id="43" creationId="{1D685D03-CAE2-7D1C-3BB8-A53EC759A226}"/>
          </ac:spMkLst>
        </pc:spChg>
        <pc:spChg chg="add del">
          <ac:chgData name="Jacobo FV" userId="563c9f4e9307622a" providerId="Windows Live" clId="Web-{8C48A230-B34A-46AB-879A-ED164AE5AE6B}" dt="2024-04-04T08:12:12.603" v="177"/>
          <ac:spMkLst>
            <pc:docMk/>
            <pc:sldMk cId="2142216903" sldId="262"/>
            <ac:spMk id="44" creationId="{1ADAFE6C-AFB6-9E55-35CC-C9B4F52F69AA}"/>
          </ac:spMkLst>
        </pc:spChg>
        <pc:spChg chg="add del">
          <ac:chgData name="Jacobo FV" userId="563c9f4e9307622a" providerId="Windows Live" clId="Web-{8C48A230-B34A-46AB-879A-ED164AE5AE6B}" dt="2024-04-04T08:12:12.603" v="176"/>
          <ac:spMkLst>
            <pc:docMk/>
            <pc:sldMk cId="2142216903" sldId="262"/>
            <ac:spMk id="45" creationId="{184DF7BB-AB86-8AFB-3197-3C4525DA2DB1}"/>
          </ac:spMkLst>
        </pc:spChg>
        <pc:spChg chg="add del">
          <ac:chgData name="Jacobo FV" userId="563c9f4e9307622a" providerId="Windows Live" clId="Web-{8C48A230-B34A-46AB-879A-ED164AE5AE6B}" dt="2024-04-04T08:12:12.603" v="175"/>
          <ac:spMkLst>
            <pc:docMk/>
            <pc:sldMk cId="2142216903" sldId="262"/>
            <ac:spMk id="46" creationId="{FBCEADA7-4E0F-6DD9-3B5B-46157A78EA22}"/>
          </ac:spMkLst>
        </pc:spChg>
        <pc:spChg chg="add mod">
          <ac:chgData name="Jacobo FV" userId="563c9f4e9307622a" providerId="Windows Live" clId="Web-{8C48A230-B34A-46AB-879A-ED164AE5AE6B}" dt="2024-04-04T08:20:37.263" v="681" actId="1076"/>
          <ac:spMkLst>
            <pc:docMk/>
            <pc:sldMk cId="2142216903" sldId="262"/>
            <ac:spMk id="47" creationId="{92E2BE8C-0CFF-5D13-09E7-40D250DE83D9}"/>
          </ac:spMkLst>
        </pc:spChg>
        <pc:spChg chg="add mod">
          <ac:chgData name="Jacobo FV" userId="563c9f4e9307622a" providerId="Windows Live" clId="Web-{8C48A230-B34A-46AB-879A-ED164AE5AE6B}" dt="2024-04-04T08:20:37.279" v="682" actId="1076"/>
          <ac:spMkLst>
            <pc:docMk/>
            <pc:sldMk cId="2142216903" sldId="262"/>
            <ac:spMk id="48" creationId="{E34175CD-1A81-ABFA-1521-BE37BFCD3565}"/>
          </ac:spMkLst>
        </pc:spChg>
        <pc:spChg chg="add mod">
          <ac:chgData name="Jacobo FV" userId="563c9f4e9307622a" providerId="Windows Live" clId="Web-{8C48A230-B34A-46AB-879A-ED164AE5AE6B}" dt="2024-04-04T08:20:37.294" v="683" actId="1076"/>
          <ac:spMkLst>
            <pc:docMk/>
            <pc:sldMk cId="2142216903" sldId="262"/>
            <ac:spMk id="49" creationId="{FDB77D62-169A-EB17-7BE2-760935E7799C}"/>
          </ac:spMkLst>
        </pc:spChg>
        <pc:spChg chg="add mod">
          <ac:chgData name="Jacobo FV" userId="563c9f4e9307622a" providerId="Windows Live" clId="Web-{8C48A230-B34A-46AB-879A-ED164AE5AE6B}" dt="2024-04-04T08:20:37.294" v="684" actId="1076"/>
          <ac:spMkLst>
            <pc:docMk/>
            <pc:sldMk cId="2142216903" sldId="262"/>
            <ac:spMk id="50" creationId="{42BDF5CD-198F-3057-290B-161DF9C2EF44}"/>
          </ac:spMkLst>
        </pc:spChg>
        <pc:spChg chg="add mod">
          <ac:chgData name="Jacobo FV" userId="563c9f4e9307622a" providerId="Windows Live" clId="Web-{8C48A230-B34A-46AB-879A-ED164AE5AE6B}" dt="2024-04-04T08:20:37.310" v="685" actId="1076"/>
          <ac:spMkLst>
            <pc:docMk/>
            <pc:sldMk cId="2142216903" sldId="262"/>
            <ac:spMk id="51" creationId="{6F5A8A13-FBBD-A2C7-6AE0-12E1248654D1}"/>
          </ac:spMkLst>
        </pc:spChg>
        <pc:spChg chg="add mod">
          <ac:chgData name="Jacobo FV" userId="563c9f4e9307622a" providerId="Windows Live" clId="Web-{8C48A230-B34A-46AB-879A-ED164AE5AE6B}" dt="2024-04-04T08:20:37.325" v="686" actId="1076"/>
          <ac:spMkLst>
            <pc:docMk/>
            <pc:sldMk cId="2142216903" sldId="262"/>
            <ac:spMk id="52" creationId="{A23E621C-D02A-674B-AF1F-94759F34799B}"/>
          </ac:spMkLst>
        </pc:spChg>
        <pc:spChg chg="add mod">
          <ac:chgData name="Jacobo FV" userId="563c9f4e9307622a" providerId="Windows Live" clId="Web-{8C48A230-B34A-46AB-879A-ED164AE5AE6B}" dt="2024-04-04T08:20:37.341" v="687" actId="1076"/>
          <ac:spMkLst>
            <pc:docMk/>
            <pc:sldMk cId="2142216903" sldId="262"/>
            <ac:spMk id="53" creationId="{63E82FED-11C2-3405-6B13-87D5E6C121D6}"/>
          </ac:spMkLst>
        </pc:spChg>
        <pc:spChg chg="add mod">
          <ac:chgData name="Jacobo FV" userId="563c9f4e9307622a" providerId="Windows Live" clId="Web-{8C48A230-B34A-46AB-879A-ED164AE5AE6B}" dt="2024-04-04T08:20:37.357" v="688" actId="1076"/>
          <ac:spMkLst>
            <pc:docMk/>
            <pc:sldMk cId="2142216903" sldId="262"/>
            <ac:spMk id="54" creationId="{678EE16F-8684-CD44-56C1-F15FBB0587AC}"/>
          </ac:spMkLst>
        </pc:spChg>
        <pc:spChg chg="add mod">
          <ac:chgData name="Jacobo FV" userId="563c9f4e9307622a" providerId="Windows Live" clId="Web-{8C48A230-B34A-46AB-879A-ED164AE5AE6B}" dt="2024-04-04T08:20:37.372" v="689" actId="1076"/>
          <ac:spMkLst>
            <pc:docMk/>
            <pc:sldMk cId="2142216903" sldId="262"/>
            <ac:spMk id="55" creationId="{08CEB378-BAB6-9B12-1807-C2AB556AB7E4}"/>
          </ac:spMkLst>
        </pc:spChg>
        <pc:spChg chg="add mod">
          <ac:chgData name="Jacobo FV" userId="563c9f4e9307622a" providerId="Windows Live" clId="Web-{8C48A230-B34A-46AB-879A-ED164AE5AE6B}" dt="2024-04-04T08:20:37.372" v="690" actId="1076"/>
          <ac:spMkLst>
            <pc:docMk/>
            <pc:sldMk cId="2142216903" sldId="262"/>
            <ac:spMk id="56" creationId="{68D96635-8ABE-6F02-0E95-E6AE235B60D3}"/>
          </ac:spMkLst>
        </pc:spChg>
        <pc:spChg chg="add mod">
          <ac:chgData name="Jacobo FV" userId="563c9f4e9307622a" providerId="Windows Live" clId="Web-{8C48A230-B34A-46AB-879A-ED164AE5AE6B}" dt="2024-04-04T08:20:37.388" v="691" actId="1076"/>
          <ac:spMkLst>
            <pc:docMk/>
            <pc:sldMk cId="2142216903" sldId="262"/>
            <ac:spMk id="57" creationId="{BAD11931-3B21-1EC8-168F-6106DC432FB5}"/>
          </ac:spMkLst>
        </pc:spChg>
        <pc:spChg chg="add mod">
          <ac:chgData name="Jacobo FV" userId="563c9f4e9307622a" providerId="Windows Live" clId="Web-{8C48A230-B34A-46AB-879A-ED164AE5AE6B}" dt="2024-04-04T08:20:37.404" v="692" actId="1076"/>
          <ac:spMkLst>
            <pc:docMk/>
            <pc:sldMk cId="2142216903" sldId="262"/>
            <ac:spMk id="58" creationId="{488196CA-437C-7DC1-9305-45827102B58E}"/>
          </ac:spMkLst>
        </pc:spChg>
        <pc:spChg chg="add mod">
          <ac:chgData name="Jacobo FV" userId="563c9f4e9307622a" providerId="Windows Live" clId="Web-{8C48A230-B34A-46AB-879A-ED164AE5AE6B}" dt="2024-04-04T08:20:37.419" v="693" actId="1076"/>
          <ac:spMkLst>
            <pc:docMk/>
            <pc:sldMk cId="2142216903" sldId="262"/>
            <ac:spMk id="59" creationId="{9A8AA1E7-F12F-6983-86B4-41ECE06481A3}"/>
          </ac:spMkLst>
        </pc:spChg>
        <pc:spChg chg="add mod">
          <ac:chgData name="Jacobo FV" userId="563c9f4e9307622a" providerId="Windows Live" clId="Web-{8C48A230-B34A-46AB-879A-ED164AE5AE6B}" dt="2024-04-04T08:20:37.450" v="694" actId="1076"/>
          <ac:spMkLst>
            <pc:docMk/>
            <pc:sldMk cId="2142216903" sldId="262"/>
            <ac:spMk id="60" creationId="{7D6212EE-AF2D-B305-5B09-851C362AFF1B}"/>
          </ac:spMkLst>
        </pc:spChg>
        <pc:spChg chg="add mod">
          <ac:chgData name="Jacobo FV" userId="563c9f4e9307622a" providerId="Windows Live" clId="Web-{8C48A230-B34A-46AB-879A-ED164AE5AE6B}" dt="2024-04-04T08:20:37.450" v="695" actId="1076"/>
          <ac:spMkLst>
            <pc:docMk/>
            <pc:sldMk cId="2142216903" sldId="262"/>
            <ac:spMk id="61" creationId="{81644C77-0B48-E9F6-CDAA-6836062D4A92}"/>
          </ac:spMkLst>
        </pc:spChg>
        <pc:spChg chg="add mod">
          <ac:chgData name="Jacobo FV" userId="563c9f4e9307622a" providerId="Windows Live" clId="Web-{8C48A230-B34A-46AB-879A-ED164AE5AE6B}" dt="2024-04-04T08:20:37.482" v="696" actId="1076"/>
          <ac:spMkLst>
            <pc:docMk/>
            <pc:sldMk cId="2142216903" sldId="262"/>
            <ac:spMk id="62" creationId="{C5F59632-89E4-B8EC-0AEB-20D861644EC5}"/>
          </ac:spMkLst>
        </pc:spChg>
        <pc:spChg chg="add mod">
          <ac:chgData name="Jacobo FV" userId="563c9f4e9307622a" providerId="Windows Live" clId="Web-{8C48A230-B34A-46AB-879A-ED164AE5AE6B}" dt="2024-04-04T08:20:37.482" v="697" actId="1076"/>
          <ac:spMkLst>
            <pc:docMk/>
            <pc:sldMk cId="2142216903" sldId="262"/>
            <ac:spMk id="63" creationId="{6DE974BA-D743-5639-4FC2-81DB7A553D93}"/>
          </ac:spMkLst>
        </pc:spChg>
        <pc:spChg chg="add mod">
          <ac:chgData name="Jacobo FV" userId="563c9f4e9307622a" providerId="Windows Live" clId="Web-{8C48A230-B34A-46AB-879A-ED164AE5AE6B}" dt="2024-04-04T08:20:37.497" v="698" actId="1076"/>
          <ac:spMkLst>
            <pc:docMk/>
            <pc:sldMk cId="2142216903" sldId="262"/>
            <ac:spMk id="64" creationId="{472BB7D0-E0AC-3ECE-9FD3-10869E1FDA20}"/>
          </ac:spMkLst>
        </pc:spChg>
        <pc:spChg chg="add mod">
          <ac:chgData name="Jacobo FV" userId="563c9f4e9307622a" providerId="Windows Live" clId="Web-{8C48A230-B34A-46AB-879A-ED164AE5AE6B}" dt="2024-04-04T08:20:37.513" v="699" actId="1076"/>
          <ac:spMkLst>
            <pc:docMk/>
            <pc:sldMk cId="2142216903" sldId="262"/>
            <ac:spMk id="65" creationId="{19E9E460-EA82-E4B9-78E3-D84A83DD6948}"/>
          </ac:spMkLst>
        </pc:spChg>
        <pc:spChg chg="add mod">
          <ac:chgData name="Jacobo FV" userId="563c9f4e9307622a" providerId="Windows Live" clId="Web-{8C48A230-B34A-46AB-879A-ED164AE5AE6B}" dt="2024-04-04T08:20:37.529" v="700" actId="1076"/>
          <ac:spMkLst>
            <pc:docMk/>
            <pc:sldMk cId="2142216903" sldId="262"/>
            <ac:spMk id="66" creationId="{A41D4CED-D9F5-A0CC-5B4E-C5DA39FD45EE}"/>
          </ac:spMkLst>
        </pc:spChg>
        <pc:spChg chg="add mod">
          <ac:chgData name="Jacobo FV" userId="563c9f4e9307622a" providerId="Windows Live" clId="Web-{8C48A230-B34A-46AB-879A-ED164AE5AE6B}" dt="2024-04-04T08:20:37.544" v="701" actId="1076"/>
          <ac:spMkLst>
            <pc:docMk/>
            <pc:sldMk cId="2142216903" sldId="262"/>
            <ac:spMk id="67" creationId="{0D88E439-46F0-50F6-7E39-4243F9141E12}"/>
          </ac:spMkLst>
        </pc:spChg>
        <pc:spChg chg="add mod">
          <ac:chgData name="Jacobo FV" userId="563c9f4e9307622a" providerId="Windows Live" clId="Web-{8C48A230-B34A-46AB-879A-ED164AE5AE6B}" dt="2024-04-04T08:20:37.560" v="702" actId="1076"/>
          <ac:spMkLst>
            <pc:docMk/>
            <pc:sldMk cId="2142216903" sldId="262"/>
            <ac:spMk id="68" creationId="{1851A1CE-6A6B-EF19-3875-5AF99AD2AAC0}"/>
          </ac:spMkLst>
        </pc:spChg>
        <pc:spChg chg="add mod">
          <ac:chgData name="Jacobo FV" userId="563c9f4e9307622a" providerId="Windows Live" clId="Web-{8C48A230-B34A-46AB-879A-ED164AE5AE6B}" dt="2024-04-04T08:20:37.575" v="703" actId="1076"/>
          <ac:spMkLst>
            <pc:docMk/>
            <pc:sldMk cId="2142216903" sldId="262"/>
            <ac:spMk id="69" creationId="{7400D40A-89E0-C659-E011-3010A7D84A69}"/>
          </ac:spMkLst>
        </pc:spChg>
        <pc:spChg chg="add mod">
          <ac:chgData name="Jacobo FV" userId="563c9f4e9307622a" providerId="Windows Live" clId="Web-{8C48A230-B34A-46AB-879A-ED164AE5AE6B}" dt="2024-04-04T08:20:37.591" v="704" actId="1076"/>
          <ac:spMkLst>
            <pc:docMk/>
            <pc:sldMk cId="2142216903" sldId="262"/>
            <ac:spMk id="70" creationId="{84D31595-343C-BE9D-699B-EBBD57DB3D73}"/>
          </ac:spMkLst>
        </pc:spChg>
        <pc:spChg chg="add del mod">
          <ac:chgData name="Jacobo FV" userId="563c9f4e9307622a" providerId="Windows Live" clId="Web-{8C48A230-B34A-46AB-879A-ED164AE5AE6B}" dt="2024-04-04T08:14:06.002" v="456"/>
          <ac:spMkLst>
            <pc:docMk/>
            <pc:sldMk cId="2142216903" sldId="262"/>
            <ac:spMk id="71" creationId="{92C048DE-0BBE-F86F-DD0F-F0C3B8E1682A}"/>
          </ac:spMkLst>
        </pc:spChg>
        <pc:spChg chg="add del mod">
          <ac:chgData name="Jacobo FV" userId="563c9f4e9307622a" providerId="Windows Live" clId="Web-{8C48A230-B34A-46AB-879A-ED164AE5AE6B}" dt="2024-04-04T08:14:06.002" v="455"/>
          <ac:spMkLst>
            <pc:docMk/>
            <pc:sldMk cId="2142216903" sldId="262"/>
            <ac:spMk id="72" creationId="{C72F2925-FE20-1B24-E799-DD2C1739267D}"/>
          </ac:spMkLst>
        </pc:spChg>
        <pc:spChg chg="add del mod">
          <ac:chgData name="Jacobo FV" userId="563c9f4e9307622a" providerId="Windows Live" clId="Web-{8C48A230-B34A-46AB-879A-ED164AE5AE6B}" dt="2024-04-04T08:14:06.002" v="454"/>
          <ac:spMkLst>
            <pc:docMk/>
            <pc:sldMk cId="2142216903" sldId="262"/>
            <ac:spMk id="73" creationId="{EEE8B11C-3097-E8E2-721D-5C8775FB3FFA}"/>
          </ac:spMkLst>
        </pc:spChg>
        <pc:spChg chg="add mod">
          <ac:chgData name="Jacobo FV" userId="563c9f4e9307622a" providerId="Windows Live" clId="Web-{8C48A230-B34A-46AB-879A-ED164AE5AE6B}" dt="2024-04-04T08:20:37.607" v="705" actId="1076"/>
          <ac:spMkLst>
            <pc:docMk/>
            <pc:sldMk cId="2142216903" sldId="262"/>
            <ac:spMk id="74" creationId="{91BBE643-9CD9-BF43-78A4-71A52CF04181}"/>
          </ac:spMkLst>
        </pc:spChg>
        <pc:spChg chg="add mod">
          <ac:chgData name="Jacobo FV" userId="563c9f4e9307622a" providerId="Windows Live" clId="Web-{8C48A230-B34A-46AB-879A-ED164AE5AE6B}" dt="2024-04-04T08:20:37.622" v="706" actId="1076"/>
          <ac:spMkLst>
            <pc:docMk/>
            <pc:sldMk cId="2142216903" sldId="262"/>
            <ac:spMk id="75" creationId="{CD54F934-9E8B-36CB-052A-0956FB1BF69E}"/>
          </ac:spMkLst>
        </pc:spChg>
        <pc:spChg chg="add del mod">
          <ac:chgData name="Jacobo FV" userId="563c9f4e9307622a" providerId="Windows Live" clId="Web-{8C48A230-B34A-46AB-879A-ED164AE5AE6B}" dt="2024-04-04T08:14:06.002" v="453"/>
          <ac:spMkLst>
            <pc:docMk/>
            <pc:sldMk cId="2142216903" sldId="262"/>
            <ac:spMk id="76" creationId="{205218E4-A6C1-B223-51FF-A1D82E2C75F0}"/>
          </ac:spMkLst>
        </pc:spChg>
        <pc:spChg chg="add del mod">
          <ac:chgData name="Jacobo FV" userId="563c9f4e9307622a" providerId="Windows Live" clId="Web-{8C48A230-B34A-46AB-879A-ED164AE5AE6B}" dt="2024-04-04T08:14:06.002" v="452"/>
          <ac:spMkLst>
            <pc:docMk/>
            <pc:sldMk cId="2142216903" sldId="262"/>
            <ac:spMk id="77" creationId="{515A6F0F-D895-861B-C146-BBA4875FC3D7}"/>
          </ac:spMkLst>
        </pc:spChg>
        <pc:spChg chg="add del mod">
          <ac:chgData name="Jacobo FV" userId="563c9f4e9307622a" providerId="Windows Live" clId="Web-{8C48A230-B34A-46AB-879A-ED164AE5AE6B}" dt="2024-04-04T08:14:06.002" v="451"/>
          <ac:spMkLst>
            <pc:docMk/>
            <pc:sldMk cId="2142216903" sldId="262"/>
            <ac:spMk id="78" creationId="{2E56C5F4-3F72-581D-26A0-B9A13144408D}"/>
          </ac:spMkLst>
        </pc:spChg>
        <pc:spChg chg="add mod">
          <ac:chgData name="Jacobo FV" userId="563c9f4e9307622a" providerId="Windows Live" clId="Web-{8C48A230-B34A-46AB-879A-ED164AE5AE6B}" dt="2024-04-04T08:20:37.638" v="707" actId="1076"/>
          <ac:spMkLst>
            <pc:docMk/>
            <pc:sldMk cId="2142216903" sldId="262"/>
            <ac:spMk id="79" creationId="{6F425BB3-5C0B-954F-77C7-BC74C6CF142A}"/>
          </ac:spMkLst>
        </pc:spChg>
        <pc:spChg chg="add mod">
          <ac:chgData name="Jacobo FV" userId="563c9f4e9307622a" providerId="Windows Live" clId="Web-{8C48A230-B34A-46AB-879A-ED164AE5AE6B}" dt="2024-04-04T08:20:37.654" v="708" actId="1076"/>
          <ac:spMkLst>
            <pc:docMk/>
            <pc:sldMk cId="2142216903" sldId="262"/>
            <ac:spMk id="80" creationId="{8D84D5E7-82FC-824F-6E7B-CA9D6F6BE342}"/>
          </ac:spMkLst>
        </pc:spChg>
        <pc:spChg chg="add del mod">
          <ac:chgData name="Jacobo FV" userId="563c9f4e9307622a" providerId="Windows Live" clId="Web-{8C48A230-B34A-46AB-879A-ED164AE5AE6B}" dt="2024-04-04T08:14:06.002" v="450"/>
          <ac:spMkLst>
            <pc:docMk/>
            <pc:sldMk cId="2142216903" sldId="262"/>
            <ac:spMk id="81" creationId="{CABC2342-7C3D-B71C-0DDA-77BF21C0790B}"/>
          </ac:spMkLst>
        </pc:spChg>
        <pc:spChg chg="add del mod">
          <ac:chgData name="Jacobo FV" userId="563c9f4e9307622a" providerId="Windows Live" clId="Web-{8C48A230-B34A-46AB-879A-ED164AE5AE6B}" dt="2024-04-04T08:14:06.002" v="449"/>
          <ac:spMkLst>
            <pc:docMk/>
            <pc:sldMk cId="2142216903" sldId="262"/>
            <ac:spMk id="82" creationId="{A5C14A97-088E-B122-257D-25C50578A492}"/>
          </ac:spMkLst>
        </pc:spChg>
        <pc:spChg chg="add del mod">
          <ac:chgData name="Jacobo FV" userId="563c9f4e9307622a" providerId="Windows Live" clId="Web-{8C48A230-B34A-46AB-879A-ED164AE5AE6B}" dt="2024-04-04T08:14:06.002" v="448"/>
          <ac:spMkLst>
            <pc:docMk/>
            <pc:sldMk cId="2142216903" sldId="262"/>
            <ac:spMk id="83" creationId="{C3792039-D6A3-29D6-C292-E93508FC951B}"/>
          </ac:spMkLst>
        </pc:spChg>
        <pc:spChg chg="add mod">
          <ac:chgData name="Jacobo FV" userId="563c9f4e9307622a" providerId="Windows Live" clId="Web-{8C48A230-B34A-46AB-879A-ED164AE5AE6B}" dt="2024-04-04T08:20:37.669" v="709" actId="1076"/>
          <ac:spMkLst>
            <pc:docMk/>
            <pc:sldMk cId="2142216903" sldId="262"/>
            <ac:spMk id="84" creationId="{3E59525E-5258-0FF8-DC33-AA3FA1B606DD}"/>
          </ac:spMkLst>
        </pc:spChg>
        <pc:spChg chg="add mod">
          <ac:chgData name="Jacobo FV" userId="563c9f4e9307622a" providerId="Windows Live" clId="Web-{8C48A230-B34A-46AB-879A-ED164AE5AE6B}" dt="2024-04-04T08:20:37.685" v="710" actId="1076"/>
          <ac:spMkLst>
            <pc:docMk/>
            <pc:sldMk cId="2142216903" sldId="262"/>
            <ac:spMk id="85" creationId="{921EB7E4-2288-5F70-8693-C84980E69997}"/>
          </ac:spMkLst>
        </pc:spChg>
        <pc:spChg chg="add del mod">
          <ac:chgData name="Jacobo FV" userId="563c9f4e9307622a" providerId="Windows Live" clId="Web-{8C48A230-B34A-46AB-879A-ED164AE5AE6B}" dt="2024-04-04T08:14:06.002" v="447"/>
          <ac:spMkLst>
            <pc:docMk/>
            <pc:sldMk cId="2142216903" sldId="262"/>
            <ac:spMk id="86" creationId="{619C96A2-6C13-5E13-CD01-BCBF4C4CC45D}"/>
          </ac:spMkLst>
        </pc:spChg>
        <pc:spChg chg="add del mod">
          <ac:chgData name="Jacobo FV" userId="563c9f4e9307622a" providerId="Windows Live" clId="Web-{8C48A230-B34A-46AB-879A-ED164AE5AE6B}" dt="2024-04-04T08:14:06.002" v="446"/>
          <ac:spMkLst>
            <pc:docMk/>
            <pc:sldMk cId="2142216903" sldId="262"/>
            <ac:spMk id="87" creationId="{0B7F591F-8BEF-E8D6-064B-397D3C89F3AD}"/>
          </ac:spMkLst>
        </pc:spChg>
        <pc:spChg chg="add del mod">
          <ac:chgData name="Jacobo FV" userId="563c9f4e9307622a" providerId="Windows Live" clId="Web-{8C48A230-B34A-46AB-879A-ED164AE5AE6B}" dt="2024-04-04T08:14:06.002" v="445"/>
          <ac:spMkLst>
            <pc:docMk/>
            <pc:sldMk cId="2142216903" sldId="262"/>
            <ac:spMk id="88" creationId="{62206CBB-7A9C-1204-A85E-804EDF799BA2}"/>
          </ac:spMkLst>
        </pc:spChg>
        <pc:spChg chg="add mod">
          <ac:chgData name="Jacobo FV" userId="563c9f4e9307622a" providerId="Windows Live" clId="Web-{8C48A230-B34A-46AB-879A-ED164AE5AE6B}" dt="2024-04-04T08:20:37.701" v="711" actId="1076"/>
          <ac:spMkLst>
            <pc:docMk/>
            <pc:sldMk cId="2142216903" sldId="262"/>
            <ac:spMk id="89" creationId="{6A69AA1E-9B46-06F2-BA0A-EB5635818617}"/>
          </ac:spMkLst>
        </pc:spChg>
        <pc:spChg chg="add del mod">
          <ac:chgData name="Jacobo FV" userId="563c9f4e9307622a" providerId="Windows Live" clId="Web-{8C48A230-B34A-46AB-879A-ED164AE5AE6B}" dt="2024-04-04T08:15:22.804" v="491"/>
          <ac:spMkLst>
            <pc:docMk/>
            <pc:sldMk cId="2142216903" sldId="262"/>
            <ac:spMk id="90" creationId="{70A7456E-F737-430E-151F-B09F7C609242}"/>
          </ac:spMkLst>
        </pc:spChg>
        <pc:spChg chg="add del mod">
          <ac:chgData name="Jacobo FV" userId="563c9f4e9307622a" providerId="Windows Live" clId="Web-{8C48A230-B34A-46AB-879A-ED164AE5AE6B}" dt="2024-04-04T08:14:08.502" v="468"/>
          <ac:spMkLst>
            <pc:docMk/>
            <pc:sldMk cId="2142216903" sldId="262"/>
            <ac:spMk id="91" creationId="{08867116-4BC9-42C5-E182-4F76481E3209}"/>
          </ac:spMkLst>
        </pc:spChg>
        <pc:spChg chg="add del mod">
          <ac:chgData name="Jacobo FV" userId="563c9f4e9307622a" providerId="Windows Live" clId="Web-{8C48A230-B34A-46AB-879A-ED164AE5AE6B}" dt="2024-04-04T08:14:08.502" v="467"/>
          <ac:spMkLst>
            <pc:docMk/>
            <pc:sldMk cId="2142216903" sldId="262"/>
            <ac:spMk id="92" creationId="{63DC78AE-F7F0-D85A-0187-8C2A2DA7ABF6}"/>
          </ac:spMkLst>
        </pc:spChg>
        <pc:spChg chg="add del mod">
          <ac:chgData name="Jacobo FV" userId="563c9f4e9307622a" providerId="Windows Live" clId="Web-{8C48A230-B34A-46AB-879A-ED164AE5AE6B}" dt="2024-04-04T08:14:08.502" v="466"/>
          <ac:spMkLst>
            <pc:docMk/>
            <pc:sldMk cId="2142216903" sldId="262"/>
            <ac:spMk id="93" creationId="{D9C20EA7-F1DF-7BCF-478D-1F7A5FEABD32}"/>
          </ac:spMkLst>
        </pc:spChg>
        <pc:spChg chg="add del mod">
          <ac:chgData name="Jacobo FV" userId="563c9f4e9307622a" providerId="Windows Live" clId="Web-{8C48A230-B34A-46AB-879A-ED164AE5AE6B}" dt="2024-04-04T08:15:00.146" v="478"/>
          <ac:spMkLst>
            <pc:docMk/>
            <pc:sldMk cId="2142216903" sldId="262"/>
            <ac:spMk id="94" creationId="{0DC6CBC0-A740-BF9A-FBEA-51606B6F2CB3}"/>
          </ac:spMkLst>
        </pc:spChg>
        <pc:spChg chg="add del mod">
          <ac:chgData name="Jacobo FV" userId="563c9f4e9307622a" providerId="Windows Live" clId="Web-{8C48A230-B34A-46AB-879A-ED164AE5AE6B}" dt="2024-04-04T08:15:22.804" v="490"/>
          <ac:spMkLst>
            <pc:docMk/>
            <pc:sldMk cId="2142216903" sldId="262"/>
            <ac:spMk id="95" creationId="{46A944F3-39E5-1D17-5DDA-77AC1A0981A4}"/>
          </ac:spMkLst>
        </pc:spChg>
        <pc:spChg chg="add del mod">
          <ac:chgData name="Jacobo FV" userId="563c9f4e9307622a" providerId="Windows Live" clId="Web-{8C48A230-B34A-46AB-879A-ED164AE5AE6B}" dt="2024-04-04T08:14:08.502" v="465"/>
          <ac:spMkLst>
            <pc:docMk/>
            <pc:sldMk cId="2142216903" sldId="262"/>
            <ac:spMk id="96" creationId="{7E982861-519F-D5AF-5E49-5845D90869FB}"/>
          </ac:spMkLst>
        </pc:spChg>
        <pc:spChg chg="add del mod">
          <ac:chgData name="Jacobo FV" userId="563c9f4e9307622a" providerId="Windows Live" clId="Web-{8C48A230-B34A-46AB-879A-ED164AE5AE6B}" dt="2024-04-04T08:14:08.502" v="464"/>
          <ac:spMkLst>
            <pc:docMk/>
            <pc:sldMk cId="2142216903" sldId="262"/>
            <ac:spMk id="97" creationId="{59C1308F-4ACB-B209-2204-6422F8C854E3}"/>
          </ac:spMkLst>
        </pc:spChg>
        <pc:spChg chg="add del mod">
          <ac:chgData name="Jacobo FV" userId="563c9f4e9307622a" providerId="Windows Live" clId="Web-{8C48A230-B34A-46AB-879A-ED164AE5AE6B}" dt="2024-04-04T08:14:08.502" v="463"/>
          <ac:spMkLst>
            <pc:docMk/>
            <pc:sldMk cId="2142216903" sldId="262"/>
            <ac:spMk id="98" creationId="{1E7AC9AB-4F4C-8D3F-BAB3-FF7BDA0C5D4C}"/>
          </ac:spMkLst>
        </pc:spChg>
        <pc:spChg chg="add del mod">
          <ac:chgData name="Jacobo FV" userId="563c9f4e9307622a" providerId="Windows Live" clId="Web-{8C48A230-B34A-46AB-879A-ED164AE5AE6B}" dt="2024-04-04T08:15:00.146" v="477"/>
          <ac:spMkLst>
            <pc:docMk/>
            <pc:sldMk cId="2142216903" sldId="262"/>
            <ac:spMk id="99" creationId="{50D4896B-D705-ED4E-B0C3-4913BD320218}"/>
          </ac:spMkLst>
        </pc:spChg>
        <pc:spChg chg="add del mod">
          <ac:chgData name="Jacobo FV" userId="563c9f4e9307622a" providerId="Windows Live" clId="Web-{8C48A230-B34A-46AB-879A-ED164AE5AE6B}" dt="2024-04-04T08:15:22.804" v="489"/>
          <ac:spMkLst>
            <pc:docMk/>
            <pc:sldMk cId="2142216903" sldId="262"/>
            <ac:spMk id="100" creationId="{E4AE3BC5-F2A3-A4FC-125B-7E3039BC7C1F}"/>
          </ac:spMkLst>
        </pc:spChg>
        <pc:spChg chg="add del mod">
          <ac:chgData name="Jacobo FV" userId="563c9f4e9307622a" providerId="Windows Live" clId="Web-{8C48A230-B34A-46AB-879A-ED164AE5AE6B}" dt="2024-04-04T08:14:08.502" v="462"/>
          <ac:spMkLst>
            <pc:docMk/>
            <pc:sldMk cId="2142216903" sldId="262"/>
            <ac:spMk id="101" creationId="{8EC16203-CA1D-4FE3-9539-2A60CAE0A75E}"/>
          </ac:spMkLst>
        </pc:spChg>
        <pc:spChg chg="add del mod">
          <ac:chgData name="Jacobo FV" userId="563c9f4e9307622a" providerId="Windows Live" clId="Web-{8C48A230-B34A-46AB-879A-ED164AE5AE6B}" dt="2024-04-04T08:14:08.502" v="461"/>
          <ac:spMkLst>
            <pc:docMk/>
            <pc:sldMk cId="2142216903" sldId="262"/>
            <ac:spMk id="102" creationId="{81142A1F-8017-EA38-CE50-1847BD84D2B5}"/>
          </ac:spMkLst>
        </pc:spChg>
        <pc:spChg chg="add del mod">
          <ac:chgData name="Jacobo FV" userId="563c9f4e9307622a" providerId="Windows Live" clId="Web-{8C48A230-B34A-46AB-879A-ED164AE5AE6B}" dt="2024-04-04T08:14:08.502" v="460"/>
          <ac:spMkLst>
            <pc:docMk/>
            <pc:sldMk cId="2142216903" sldId="262"/>
            <ac:spMk id="103" creationId="{4734A094-D768-43A3-3E2D-93FF70FAA197}"/>
          </ac:spMkLst>
        </pc:spChg>
        <pc:spChg chg="add del mod">
          <ac:chgData name="Jacobo FV" userId="563c9f4e9307622a" providerId="Windows Live" clId="Web-{8C48A230-B34A-46AB-879A-ED164AE5AE6B}" dt="2024-04-04T08:15:00.146" v="476"/>
          <ac:spMkLst>
            <pc:docMk/>
            <pc:sldMk cId="2142216903" sldId="262"/>
            <ac:spMk id="104" creationId="{EACE9C8C-AF4F-EDAF-AA3B-5B848C77EA72}"/>
          </ac:spMkLst>
        </pc:spChg>
        <pc:spChg chg="add del mod">
          <ac:chgData name="Jacobo FV" userId="563c9f4e9307622a" providerId="Windows Live" clId="Web-{8C48A230-B34A-46AB-879A-ED164AE5AE6B}" dt="2024-04-04T08:15:22.804" v="488"/>
          <ac:spMkLst>
            <pc:docMk/>
            <pc:sldMk cId="2142216903" sldId="262"/>
            <ac:spMk id="105" creationId="{BEB3FACF-7D11-BC49-EE23-456FCBE3D631}"/>
          </ac:spMkLst>
        </pc:spChg>
        <pc:spChg chg="add del mod">
          <ac:chgData name="Jacobo FV" userId="563c9f4e9307622a" providerId="Windows Live" clId="Web-{8C48A230-B34A-46AB-879A-ED164AE5AE6B}" dt="2024-04-04T08:14:08.502" v="459"/>
          <ac:spMkLst>
            <pc:docMk/>
            <pc:sldMk cId="2142216903" sldId="262"/>
            <ac:spMk id="106" creationId="{79C560D0-D189-4549-4436-7B0F7F448A06}"/>
          </ac:spMkLst>
        </pc:spChg>
        <pc:spChg chg="add del mod">
          <ac:chgData name="Jacobo FV" userId="563c9f4e9307622a" providerId="Windows Live" clId="Web-{8C48A230-B34A-46AB-879A-ED164AE5AE6B}" dt="2024-04-04T08:14:08.502" v="458"/>
          <ac:spMkLst>
            <pc:docMk/>
            <pc:sldMk cId="2142216903" sldId="262"/>
            <ac:spMk id="107" creationId="{59EE0A57-AD1D-6CB0-F80B-43CA67302168}"/>
          </ac:spMkLst>
        </pc:spChg>
        <pc:spChg chg="add del mod">
          <ac:chgData name="Jacobo FV" userId="563c9f4e9307622a" providerId="Windows Live" clId="Web-{8C48A230-B34A-46AB-879A-ED164AE5AE6B}" dt="2024-04-04T08:14:08.502" v="457"/>
          <ac:spMkLst>
            <pc:docMk/>
            <pc:sldMk cId="2142216903" sldId="262"/>
            <ac:spMk id="108" creationId="{58FCC2EB-88D9-F818-DD99-137C4DE7DCC5}"/>
          </ac:spMkLst>
        </pc:spChg>
        <pc:spChg chg="add del mod">
          <ac:chgData name="Jacobo FV" userId="563c9f4e9307622a" providerId="Windows Live" clId="Web-{8C48A230-B34A-46AB-879A-ED164AE5AE6B}" dt="2024-04-04T08:15:00.146" v="475"/>
          <ac:spMkLst>
            <pc:docMk/>
            <pc:sldMk cId="2142216903" sldId="262"/>
            <ac:spMk id="109" creationId="{991C7501-210F-C0E3-D35B-5D181781B0C0}"/>
          </ac:spMkLst>
        </pc:spChg>
        <pc:spChg chg="add mod">
          <ac:chgData name="Jacobo FV" userId="563c9f4e9307622a" providerId="Windows Live" clId="Web-{8C48A230-B34A-46AB-879A-ED164AE5AE6B}" dt="2024-04-04T08:20:37.716" v="712" actId="1076"/>
          <ac:spMkLst>
            <pc:docMk/>
            <pc:sldMk cId="2142216903" sldId="262"/>
            <ac:spMk id="110" creationId="{BC234B67-58D8-59AC-16FA-03BB50C4DEF3}"/>
          </ac:spMkLst>
        </pc:spChg>
        <pc:spChg chg="add mod">
          <ac:chgData name="Jacobo FV" userId="563c9f4e9307622a" providerId="Windows Live" clId="Web-{8C48A230-B34A-46AB-879A-ED164AE5AE6B}" dt="2024-04-04T08:20:37.716" v="713" actId="1076"/>
          <ac:spMkLst>
            <pc:docMk/>
            <pc:sldMk cId="2142216903" sldId="262"/>
            <ac:spMk id="111" creationId="{D490FFC8-5718-706F-6264-1D3C60B1AF55}"/>
          </ac:spMkLst>
        </pc:spChg>
        <pc:spChg chg="add mod">
          <ac:chgData name="Jacobo FV" userId="563c9f4e9307622a" providerId="Windows Live" clId="Web-{8C48A230-B34A-46AB-879A-ED164AE5AE6B}" dt="2024-04-04T08:20:37.732" v="714" actId="1076"/>
          <ac:spMkLst>
            <pc:docMk/>
            <pc:sldMk cId="2142216903" sldId="262"/>
            <ac:spMk id="112" creationId="{BF0BF9EE-D394-3709-B305-51BC6505B626}"/>
          </ac:spMkLst>
        </pc:spChg>
        <pc:spChg chg="add mod">
          <ac:chgData name="Jacobo FV" userId="563c9f4e9307622a" providerId="Windows Live" clId="Web-{8C48A230-B34A-46AB-879A-ED164AE5AE6B}" dt="2024-04-04T08:20:37.747" v="715" actId="1076"/>
          <ac:spMkLst>
            <pc:docMk/>
            <pc:sldMk cId="2142216903" sldId="262"/>
            <ac:spMk id="113" creationId="{8A41513E-74F4-730F-2F5F-A84AAFF8497D}"/>
          </ac:spMkLst>
        </pc:spChg>
        <pc:spChg chg="add mod">
          <ac:chgData name="Jacobo FV" userId="563c9f4e9307622a" providerId="Windows Live" clId="Web-{8C48A230-B34A-46AB-879A-ED164AE5AE6B}" dt="2024-04-04T08:20:37.763" v="716" actId="1076"/>
          <ac:spMkLst>
            <pc:docMk/>
            <pc:sldMk cId="2142216903" sldId="262"/>
            <ac:spMk id="114" creationId="{9DE34E65-15C1-F6CE-803E-F51C7605221A}"/>
          </ac:spMkLst>
        </pc:spChg>
        <pc:spChg chg="add mod">
          <ac:chgData name="Jacobo FV" userId="563c9f4e9307622a" providerId="Windows Live" clId="Web-{8C48A230-B34A-46AB-879A-ED164AE5AE6B}" dt="2024-04-04T08:20:37.779" v="717" actId="1076"/>
          <ac:spMkLst>
            <pc:docMk/>
            <pc:sldMk cId="2142216903" sldId="262"/>
            <ac:spMk id="115" creationId="{AED92CEE-27D7-62E5-0A4A-4A3C9799A3B9}"/>
          </ac:spMkLst>
        </pc:spChg>
        <pc:spChg chg="add mod">
          <ac:chgData name="Jacobo FV" userId="563c9f4e9307622a" providerId="Windows Live" clId="Web-{8C48A230-B34A-46AB-879A-ED164AE5AE6B}" dt="2024-04-04T08:20:37.794" v="718" actId="1076"/>
          <ac:spMkLst>
            <pc:docMk/>
            <pc:sldMk cId="2142216903" sldId="262"/>
            <ac:spMk id="116" creationId="{3221DB75-609E-06E4-C3A9-08C9BB4E1494}"/>
          </ac:spMkLst>
        </pc:spChg>
        <pc:spChg chg="add mod">
          <ac:chgData name="Jacobo FV" userId="563c9f4e9307622a" providerId="Windows Live" clId="Web-{8C48A230-B34A-46AB-879A-ED164AE5AE6B}" dt="2024-04-04T08:20:37.810" v="719" actId="1076"/>
          <ac:spMkLst>
            <pc:docMk/>
            <pc:sldMk cId="2142216903" sldId="262"/>
            <ac:spMk id="117" creationId="{13D98548-3E98-CEDE-9B48-B892F832DF2F}"/>
          </ac:spMkLst>
        </pc:spChg>
        <pc:spChg chg="add mod">
          <ac:chgData name="Jacobo FV" userId="563c9f4e9307622a" providerId="Windows Live" clId="Web-{8C48A230-B34A-46AB-879A-ED164AE5AE6B}" dt="2024-04-04T08:20:37.810" v="720" actId="1076"/>
          <ac:spMkLst>
            <pc:docMk/>
            <pc:sldMk cId="2142216903" sldId="262"/>
            <ac:spMk id="118" creationId="{B98293D1-02A2-0A33-67E5-FE61538A82D6}"/>
          </ac:spMkLst>
        </pc:spChg>
        <pc:spChg chg="add mod">
          <ac:chgData name="Jacobo FV" userId="563c9f4e9307622a" providerId="Windows Live" clId="Web-{8C48A230-B34A-46AB-879A-ED164AE5AE6B}" dt="2024-04-04T08:20:37.826" v="721" actId="1076"/>
          <ac:spMkLst>
            <pc:docMk/>
            <pc:sldMk cId="2142216903" sldId="262"/>
            <ac:spMk id="119" creationId="{8F14373A-6838-15FE-9572-D12BB414CB87}"/>
          </ac:spMkLst>
        </pc:spChg>
        <pc:spChg chg="add del mod">
          <ac:chgData name="Jacobo FV" userId="563c9f4e9307622a" providerId="Windows Live" clId="Web-{8C48A230-B34A-46AB-879A-ED164AE5AE6B}" dt="2024-04-04T08:20:29.044" v="656"/>
          <ac:spMkLst>
            <pc:docMk/>
            <pc:sldMk cId="2142216903" sldId="262"/>
            <ac:spMk id="120" creationId="{F4570AF6-A744-0175-9543-545807B26B87}"/>
          </ac:spMkLst>
        </pc:spChg>
        <pc:spChg chg="add del mod">
          <ac:chgData name="Jacobo FV" userId="563c9f4e9307622a" providerId="Windows Live" clId="Web-{8C48A230-B34A-46AB-879A-ED164AE5AE6B}" dt="2024-04-04T08:20:17.449" v="637"/>
          <ac:spMkLst>
            <pc:docMk/>
            <pc:sldMk cId="2142216903" sldId="262"/>
            <ac:spMk id="121" creationId="{C3AEF9FB-EE4B-0FE3-D6B5-8BA89A7DCA2B}"/>
          </ac:spMkLst>
        </pc:spChg>
        <pc:spChg chg="add del mod">
          <ac:chgData name="Jacobo FV" userId="563c9f4e9307622a" providerId="Windows Live" clId="Web-{8C48A230-B34A-46AB-879A-ED164AE5AE6B}" dt="2024-04-04T08:20:17.449" v="636"/>
          <ac:spMkLst>
            <pc:docMk/>
            <pc:sldMk cId="2142216903" sldId="262"/>
            <ac:spMk id="122" creationId="{BA4C1624-26BA-1361-7471-DC2B46249AD2}"/>
          </ac:spMkLst>
        </pc:spChg>
        <pc:cxnChg chg="add del mod">
          <ac:chgData name="Jacobo FV" userId="563c9f4e9307622a" providerId="Windows Live" clId="Web-{8C48A230-B34A-46AB-879A-ED164AE5AE6B}" dt="2024-04-04T07:53:55.309" v="35"/>
          <ac:cxnSpMkLst>
            <pc:docMk/>
            <pc:sldMk cId="2142216903" sldId="262"/>
            <ac:cxnSpMk id="7" creationId="{F4FD4575-D7F4-548B-8170-2722769586D9}"/>
          </ac:cxnSpMkLst>
        </pc:cxnChg>
        <pc:cxnChg chg="add del mod">
          <ac:chgData name="Jacobo FV" userId="563c9f4e9307622a" providerId="Windows Live" clId="Web-{8C48A230-B34A-46AB-879A-ED164AE5AE6B}" dt="2024-04-04T07:55:03.251" v="46"/>
          <ac:cxnSpMkLst>
            <pc:docMk/>
            <pc:sldMk cId="2142216903" sldId="262"/>
            <ac:cxnSpMk id="8" creationId="{A2B511C3-8163-E0BD-7F99-C30E6A7F22FA}"/>
          </ac:cxnSpMkLst>
        </pc:cxnChg>
        <pc:cxnChg chg="add del mod">
          <ac:chgData name="Jacobo FV" userId="563c9f4e9307622a" providerId="Windows Live" clId="Web-{8C48A230-B34A-46AB-879A-ED164AE5AE6B}" dt="2024-04-04T07:56:51.087" v="59"/>
          <ac:cxnSpMkLst>
            <pc:docMk/>
            <pc:sldMk cId="2142216903" sldId="262"/>
            <ac:cxnSpMk id="11" creationId="{218119B3-3F4F-A855-9D3E-8448AD4EDF8E}"/>
          </ac:cxnSpMkLst>
        </pc:cxnChg>
      </pc:sldChg>
      <pc:sldChg chg="addSp delSp modSp add replId">
        <pc:chgData name="Jacobo FV" userId="563c9f4e9307622a" providerId="Windows Live" clId="Web-{8C48A230-B34A-46AB-879A-ED164AE5AE6B}" dt="2024-04-04T10:42:10.883" v="947" actId="14100"/>
        <pc:sldMkLst>
          <pc:docMk/>
          <pc:sldMk cId="433091048" sldId="263"/>
        </pc:sldMkLst>
        <pc:spChg chg="mod">
          <ac:chgData name="Jacobo FV" userId="563c9f4e9307622a" providerId="Windows Live" clId="Web-{8C48A230-B34A-46AB-879A-ED164AE5AE6B}" dt="2024-04-04T08:31:54.325" v="764" actId="20577"/>
          <ac:spMkLst>
            <pc:docMk/>
            <pc:sldMk cId="433091048" sldId="263"/>
            <ac:spMk id="3" creationId="{0174D4F1-F955-FE7E-92C1-D3527E7278D4}"/>
          </ac:spMkLst>
        </pc:spChg>
        <pc:spChg chg="add mod">
          <ac:chgData name="Jacobo FV" userId="563c9f4e9307622a" providerId="Windows Live" clId="Web-{8C48A230-B34A-46AB-879A-ED164AE5AE6B}" dt="2024-04-04T08:27:50.871" v="756" actId="1076"/>
          <ac:spMkLst>
            <pc:docMk/>
            <pc:sldMk cId="433091048" sldId="263"/>
            <ac:spMk id="7" creationId="{EAD06E66-D966-B0CE-06BD-BD3922F331C8}"/>
          </ac:spMkLst>
        </pc:spChg>
        <pc:spChg chg="add mod">
          <ac:chgData name="Jacobo FV" userId="563c9f4e9307622a" providerId="Windows Live" clId="Web-{8C48A230-B34A-46AB-879A-ED164AE5AE6B}" dt="2024-04-04T10:38:21.625" v="851" actId="20577"/>
          <ac:spMkLst>
            <pc:docMk/>
            <pc:sldMk cId="433091048" sldId="263"/>
            <ac:spMk id="9" creationId="{DA62561B-7BD1-CBDD-C4F3-72B1B20813FD}"/>
          </ac:spMkLst>
        </pc:spChg>
        <pc:spChg chg="add mod ord">
          <ac:chgData name="Jacobo FV" userId="563c9f4e9307622a" providerId="Windows Live" clId="Web-{8C48A230-B34A-46AB-879A-ED164AE5AE6B}" dt="2024-04-04T10:42:10.883" v="947" actId="14100"/>
          <ac:spMkLst>
            <pc:docMk/>
            <pc:sldMk cId="433091048" sldId="263"/>
            <ac:spMk id="10" creationId="{B10FE22D-751D-3123-B381-EFA631649E06}"/>
          </ac:spMkLst>
        </pc:spChg>
        <pc:spChg chg="add mod">
          <ac:chgData name="Jacobo FV" userId="563c9f4e9307622a" providerId="Windows Live" clId="Web-{8C48A230-B34A-46AB-879A-ED164AE5AE6B}" dt="2024-04-04T10:41:59.148" v="945" actId="1076"/>
          <ac:spMkLst>
            <pc:docMk/>
            <pc:sldMk cId="433091048" sldId="263"/>
            <ac:spMk id="11" creationId="{BE3B5C46-F6C5-5EE0-6CBC-33FFB814AD3B}"/>
          </ac:spMkLst>
        </pc:spChg>
        <pc:spChg chg="mod">
          <ac:chgData name="Jacobo FV" userId="563c9f4e9307622a" providerId="Windows Live" clId="Web-{8C48A230-B34A-46AB-879A-ED164AE5AE6B}" dt="2024-04-04T08:28:21.701" v="759" actId="14100"/>
          <ac:spMkLst>
            <pc:docMk/>
            <pc:sldMk cId="433091048" sldId="263"/>
            <ac:spMk id="13" creationId="{1DD12E95-B33E-8794-FAEF-4DEA8F22263D}"/>
          </ac:spMkLst>
        </pc:spChg>
        <pc:spChg chg="add mod">
          <ac:chgData name="Jacobo FV" userId="563c9f4e9307622a" providerId="Windows Live" clId="Web-{8C48A230-B34A-46AB-879A-ED164AE5AE6B}" dt="2024-04-04T10:41:59.164" v="946" actId="1076"/>
          <ac:spMkLst>
            <pc:docMk/>
            <pc:sldMk cId="433091048" sldId="263"/>
            <ac:spMk id="15" creationId="{531440EA-84A5-15E1-6B5C-530A1312D23E}"/>
          </ac:spMkLst>
        </pc:spChg>
        <pc:spChg chg="del mod">
          <ac:chgData name="Jacobo FV" userId="563c9f4e9307622a" providerId="Windows Live" clId="Web-{8C48A230-B34A-46AB-879A-ED164AE5AE6B}" dt="2024-04-04T10:37:46.671" v="832"/>
          <ac:spMkLst>
            <pc:docMk/>
            <pc:sldMk cId="433091048" sldId="263"/>
            <ac:spMk id="16" creationId="{CB4FA22D-1029-E48A-09CC-3219C31D7216}"/>
          </ac:spMkLst>
        </pc:spChg>
        <pc:spChg chg="del mod">
          <ac:chgData name="Jacobo FV" userId="563c9f4e9307622a" providerId="Windows Live" clId="Web-{8C48A230-B34A-46AB-879A-ED164AE5AE6B}" dt="2024-04-04T10:38:31.157" v="892"/>
          <ac:spMkLst>
            <pc:docMk/>
            <pc:sldMk cId="433091048" sldId="263"/>
            <ac:spMk id="17" creationId="{D810D5AB-FC9D-DA1E-58A9-B08CAE2D44A9}"/>
          </ac:spMkLst>
        </pc:spChg>
        <pc:spChg chg="add mod ord">
          <ac:chgData name="Jacobo FV" userId="563c9f4e9307622a" providerId="Windows Live" clId="Web-{8C48A230-B34A-46AB-879A-ED164AE5AE6B}" dt="2024-04-04T10:41:59.148" v="944" actId="1076"/>
          <ac:spMkLst>
            <pc:docMk/>
            <pc:sldMk cId="433091048" sldId="263"/>
            <ac:spMk id="18" creationId="{3FE7D14F-CB77-EB6A-A81B-F50CAC3FD3FC}"/>
          </ac:spMkLst>
        </pc:spChg>
        <pc:spChg chg="mod">
          <ac:chgData name="Jacobo FV" userId="563c9f4e9307622a" providerId="Windows Live" clId="Web-{8C48A230-B34A-46AB-879A-ED164AE5AE6B}" dt="2024-04-04T10:41:22.959" v="941" actId="1076"/>
          <ac:spMkLst>
            <pc:docMk/>
            <pc:sldMk cId="433091048" sldId="263"/>
            <ac:spMk id="19" creationId="{1A9E1698-6E2E-21E7-F842-23D8B59D05E3}"/>
          </ac:spMkLst>
        </pc:spChg>
        <pc:spChg chg="mod">
          <ac:chgData name="Jacobo FV" userId="563c9f4e9307622a" providerId="Windows Live" clId="Web-{8C48A230-B34A-46AB-879A-ED164AE5AE6B}" dt="2024-04-04T10:41:22.975" v="942" actId="1076"/>
          <ac:spMkLst>
            <pc:docMk/>
            <pc:sldMk cId="433091048" sldId="263"/>
            <ac:spMk id="20" creationId="{5636059B-1693-31F0-F2F1-65F4E22F4AE3}"/>
          </ac:spMkLst>
        </pc:spChg>
        <pc:spChg chg="del mod">
          <ac:chgData name="Jacobo FV" userId="563c9f4e9307622a" providerId="Windows Live" clId="Web-{8C48A230-B34A-46AB-879A-ED164AE5AE6B}" dt="2024-04-04T10:38:31.157" v="891"/>
          <ac:spMkLst>
            <pc:docMk/>
            <pc:sldMk cId="433091048" sldId="263"/>
            <ac:spMk id="21" creationId="{C1DF5F18-BAC1-E2FB-24FF-BEB9B9375260}"/>
          </ac:spMkLst>
        </pc:spChg>
        <pc:spChg chg="del mod">
          <ac:chgData name="Jacobo FV" userId="563c9f4e9307622a" providerId="Windows Live" clId="Web-{8C48A230-B34A-46AB-879A-ED164AE5AE6B}" dt="2024-04-04T10:38:31.157" v="890"/>
          <ac:spMkLst>
            <pc:docMk/>
            <pc:sldMk cId="433091048" sldId="263"/>
            <ac:spMk id="22" creationId="{A44E1384-5F1F-076B-2DB1-3AF35159D8A8}"/>
          </ac:spMkLst>
        </pc:spChg>
        <pc:spChg chg="del mod">
          <ac:chgData name="Jacobo FV" userId="563c9f4e9307622a" providerId="Windows Live" clId="Web-{8C48A230-B34A-46AB-879A-ED164AE5AE6B}" dt="2024-04-04T10:38:31.157" v="889"/>
          <ac:spMkLst>
            <pc:docMk/>
            <pc:sldMk cId="433091048" sldId="263"/>
            <ac:spMk id="23" creationId="{EDA03BA4-5F15-0907-180C-F103F17FE2D8}"/>
          </ac:spMkLst>
        </pc:spChg>
        <pc:spChg chg="add mod ord">
          <ac:chgData name="Jacobo FV" userId="563c9f4e9307622a" providerId="Windows Live" clId="Web-{8C48A230-B34A-46AB-879A-ED164AE5AE6B}" dt="2024-04-04T10:41:59.132" v="943" actId="1076"/>
          <ac:spMkLst>
            <pc:docMk/>
            <pc:sldMk cId="433091048" sldId="263"/>
            <ac:spMk id="24" creationId="{B3852AF5-5557-05C1-94BA-3F3ECBB9FA56}"/>
          </ac:spMkLst>
        </pc:spChg>
        <pc:spChg chg="del mod">
          <ac:chgData name="Jacobo FV" userId="563c9f4e9307622a" providerId="Windows Live" clId="Web-{8C48A230-B34A-46AB-879A-ED164AE5AE6B}" dt="2024-04-04T10:38:31.157" v="888"/>
          <ac:spMkLst>
            <pc:docMk/>
            <pc:sldMk cId="433091048" sldId="263"/>
            <ac:spMk id="25" creationId="{06A20E41-2A0D-0FF7-E4D6-6325D77DDBD6}"/>
          </ac:spMkLst>
        </pc:spChg>
        <pc:spChg chg="del mod">
          <ac:chgData name="Jacobo FV" userId="563c9f4e9307622a" providerId="Windows Live" clId="Web-{8C48A230-B34A-46AB-879A-ED164AE5AE6B}" dt="2024-04-04T10:38:31.157" v="887"/>
          <ac:spMkLst>
            <pc:docMk/>
            <pc:sldMk cId="433091048" sldId="263"/>
            <ac:spMk id="26" creationId="{136C2B13-BD36-19DE-5DFF-A0AD34292322}"/>
          </ac:spMkLst>
        </pc:spChg>
        <pc:spChg chg="del mod">
          <ac:chgData name="Jacobo FV" userId="563c9f4e9307622a" providerId="Windows Live" clId="Web-{8C48A230-B34A-46AB-879A-ED164AE5AE6B}" dt="2024-04-04T10:38:31.157" v="886"/>
          <ac:spMkLst>
            <pc:docMk/>
            <pc:sldMk cId="433091048" sldId="263"/>
            <ac:spMk id="27" creationId="{1AB517A9-7B52-0190-F4B9-AF9E3F99AD0F}"/>
          </ac:spMkLst>
        </pc:spChg>
        <pc:spChg chg="del mod">
          <ac:chgData name="Jacobo FV" userId="563c9f4e9307622a" providerId="Windows Live" clId="Web-{8C48A230-B34A-46AB-879A-ED164AE5AE6B}" dt="2024-04-04T10:38:31.141" v="885"/>
          <ac:spMkLst>
            <pc:docMk/>
            <pc:sldMk cId="433091048" sldId="263"/>
            <ac:spMk id="28" creationId="{AF4AB8F0-77D4-486F-30A0-F56AF0FE0938}"/>
          </ac:spMkLst>
        </pc:spChg>
        <pc:spChg chg="del mod">
          <ac:chgData name="Jacobo FV" userId="563c9f4e9307622a" providerId="Windows Live" clId="Web-{8C48A230-B34A-46AB-879A-ED164AE5AE6B}" dt="2024-04-04T10:38:31.141" v="884"/>
          <ac:spMkLst>
            <pc:docMk/>
            <pc:sldMk cId="433091048" sldId="263"/>
            <ac:spMk id="29" creationId="{93A3AA04-BFE5-9542-B7C0-7285E708372A}"/>
          </ac:spMkLst>
        </pc:spChg>
        <pc:spChg chg="del mod">
          <ac:chgData name="Jacobo FV" userId="563c9f4e9307622a" providerId="Windows Live" clId="Web-{8C48A230-B34A-46AB-879A-ED164AE5AE6B}" dt="2024-04-04T10:38:31.141" v="883"/>
          <ac:spMkLst>
            <pc:docMk/>
            <pc:sldMk cId="433091048" sldId="263"/>
            <ac:spMk id="30" creationId="{C4B6763F-6910-9C75-E278-1D9D28F10E59}"/>
          </ac:spMkLst>
        </pc:spChg>
        <pc:spChg chg="del mod">
          <ac:chgData name="Jacobo FV" userId="563c9f4e9307622a" providerId="Windows Live" clId="Web-{8C48A230-B34A-46AB-879A-ED164AE5AE6B}" dt="2024-04-04T10:38:31.141" v="882"/>
          <ac:spMkLst>
            <pc:docMk/>
            <pc:sldMk cId="433091048" sldId="263"/>
            <ac:spMk id="31" creationId="{C21B1AE4-24EC-9931-54BE-2BB4F3717699}"/>
          </ac:spMkLst>
        </pc:spChg>
        <pc:spChg chg="del mod">
          <ac:chgData name="Jacobo FV" userId="563c9f4e9307622a" providerId="Windows Live" clId="Web-{8C48A230-B34A-46AB-879A-ED164AE5AE6B}" dt="2024-04-04T10:38:31.141" v="881"/>
          <ac:spMkLst>
            <pc:docMk/>
            <pc:sldMk cId="433091048" sldId="263"/>
            <ac:spMk id="32" creationId="{224DD6AE-2895-BF77-9C9E-C3AF3A5129C9}"/>
          </ac:spMkLst>
        </pc:spChg>
        <pc:spChg chg="del mod">
          <ac:chgData name="Jacobo FV" userId="563c9f4e9307622a" providerId="Windows Live" clId="Web-{8C48A230-B34A-46AB-879A-ED164AE5AE6B}" dt="2024-04-04T10:38:31.141" v="880"/>
          <ac:spMkLst>
            <pc:docMk/>
            <pc:sldMk cId="433091048" sldId="263"/>
            <ac:spMk id="33" creationId="{4ECD0E83-6E9D-DDC2-463B-208CBDB845E9}"/>
          </ac:spMkLst>
        </pc:spChg>
        <pc:spChg chg="del mod">
          <ac:chgData name="Jacobo FV" userId="563c9f4e9307622a" providerId="Windows Live" clId="Web-{8C48A230-B34A-46AB-879A-ED164AE5AE6B}" dt="2024-04-04T10:38:31.141" v="879"/>
          <ac:spMkLst>
            <pc:docMk/>
            <pc:sldMk cId="433091048" sldId="263"/>
            <ac:spMk id="34" creationId="{49FEAC68-F8F7-1361-C75A-6C2327017E3B}"/>
          </ac:spMkLst>
        </pc:spChg>
        <pc:spChg chg="del mod">
          <ac:chgData name="Jacobo FV" userId="563c9f4e9307622a" providerId="Windows Live" clId="Web-{8C48A230-B34A-46AB-879A-ED164AE5AE6B}" dt="2024-04-04T10:38:31.141" v="878"/>
          <ac:spMkLst>
            <pc:docMk/>
            <pc:sldMk cId="433091048" sldId="263"/>
            <ac:spMk id="35" creationId="{B04CCE9D-F2A0-3A0C-EAAF-E4740C966E4E}"/>
          </ac:spMkLst>
        </pc:spChg>
        <pc:spChg chg="del mod">
          <ac:chgData name="Jacobo FV" userId="563c9f4e9307622a" providerId="Windows Live" clId="Web-{8C48A230-B34A-46AB-879A-ED164AE5AE6B}" dt="2024-04-04T10:38:31.141" v="877"/>
          <ac:spMkLst>
            <pc:docMk/>
            <pc:sldMk cId="433091048" sldId="263"/>
            <ac:spMk id="36" creationId="{33006131-9D3D-DAE1-0340-69F56067560B}"/>
          </ac:spMkLst>
        </pc:spChg>
        <pc:spChg chg="del mod">
          <ac:chgData name="Jacobo FV" userId="563c9f4e9307622a" providerId="Windows Live" clId="Web-{8C48A230-B34A-46AB-879A-ED164AE5AE6B}" dt="2024-04-04T10:38:31.141" v="876"/>
          <ac:spMkLst>
            <pc:docMk/>
            <pc:sldMk cId="433091048" sldId="263"/>
            <ac:spMk id="37" creationId="{B0D70848-2BF1-46A3-917F-DF0C6EE037EF}"/>
          </ac:spMkLst>
        </pc:spChg>
        <pc:spChg chg="del mod">
          <ac:chgData name="Jacobo FV" userId="563c9f4e9307622a" providerId="Windows Live" clId="Web-{8C48A230-B34A-46AB-879A-ED164AE5AE6B}" dt="2024-04-04T10:38:31.141" v="875"/>
          <ac:spMkLst>
            <pc:docMk/>
            <pc:sldMk cId="433091048" sldId="263"/>
            <ac:spMk id="38" creationId="{CA2C73DE-1C56-21CB-E40E-28FEBBFB70CC}"/>
          </ac:spMkLst>
        </pc:spChg>
        <pc:spChg chg="del mod">
          <ac:chgData name="Jacobo FV" userId="563c9f4e9307622a" providerId="Windows Live" clId="Web-{8C48A230-B34A-46AB-879A-ED164AE5AE6B}" dt="2024-04-04T10:38:31.141" v="874"/>
          <ac:spMkLst>
            <pc:docMk/>
            <pc:sldMk cId="433091048" sldId="263"/>
            <ac:spMk id="39" creationId="{8565C9C0-3CE6-691B-3D40-2588B474B3C9}"/>
          </ac:spMkLst>
        </pc:spChg>
        <pc:spChg chg="del mod">
          <ac:chgData name="Jacobo FV" userId="563c9f4e9307622a" providerId="Windows Live" clId="Web-{8C48A230-B34A-46AB-879A-ED164AE5AE6B}" dt="2024-04-04T10:38:31.141" v="873"/>
          <ac:spMkLst>
            <pc:docMk/>
            <pc:sldMk cId="433091048" sldId="263"/>
            <ac:spMk id="40" creationId="{7592B259-1C31-ABB6-FF5C-842D8C75B59D}"/>
          </ac:spMkLst>
        </pc:spChg>
        <pc:spChg chg="del mod">
          <ac:chgData name="Jacobo FV" userId="563c9f4e9307622a" providerId="Windows Live" clId="Web-{8C48A230-B34A-46AB-879A-ED164AE5AE6B}" dt="2024-04-04T10:38:31.141" v="872"/>
          <ac:spMkLst>
            <pc:docMk/>
            <pc:sldMk cId="433091048" sldId="263"/>
            <ac:spMk id="41" creationId="{C607E9BD-C462-8381-6BA9-66878CFEEC89}"/>
          </ac:spMkLst>
        </pc:spChg>
        <pc:spChg chg="del mod">
          <ac:chgData name="Jacobo FV" userId="563c9f4e9307622a" providerId="Windows Live" clId="Web-{8C48A230-B34A-46AB-879A-ED164AE5AE6B}" dt="2024-04-04T10:38:31.141" v="871"/>
          <ac:spMkLst>
            <pc:docMk/>
            <pc:sldMk cId="433091048" sldId="263"/>
            <ac:spMk id="47" creationId="{92E2BE8C-0CFF-5D13-09E7-40D250DE83D9}"/>
          </ac:spMkLst>
        </pc:spChg>
        <pc:spChg chg="del mod">
          <ac:chgData name="Jacobo FV" userId="563c9f4e9307622a" providerId="Windows Live" clId="Web-{8C48A230-B34A-46AB-879A-ED164AE5AE6B}" dt="2024-04-04T10:38:31.141" v="870"/>
          <ac:spMkLst>
            <pc:docMk/>
            <pc:sldMk cId="433091048" sldId="263"/>
            <ac:spMk id="48" creationId="{E34175CD-1A81-ABFA-1521-BE37BFCD3565}"/>
          </ac:spMkLst>
        </pc:spChg>
        <pc:spChg chg="del mod">
          <ac:chgData name="Jacobo FV" userId="563c9f4e9307622a" providerId="Windows Live" clId="Web-{8C48A230-B34A-46AB-879A-ED164AE5AE6B}" dt="2024-04-04T10:38:31.141" v="869"/>
          <ac:spMkLst>
            <pc:docMk/>
            <pc:sldMk cId="433091048" sldId="263"/>
            <ac:spMk id="49" creationId="{FDB77D62-169A-EB17-7BE2-760935E7799C}"/>
          </ac:spMkLst>
        </pc:spChg>
        <pc:spChg chg="del mod">
          <ac:chgData name="Jacobo FV" userId="563c9f4e9307622a" providerId="Windows Live" clId="Web-{8C48A230-B34A-46AB-879A-ED164AE5AE6B}" dt="2024-04-04T10:38:31.141" v="868"/>
          <ac:spMkLst>
            <pc:docMk/>
            <pc:sldMk cId="433091048" sldId="263"/>
            <ac:spMk id="50" creationId="{42BDF5CD-198F-3057-290B-161DF9C2EF44}"/>
          </ac:spMkLst>
        </pc:spChg>
        <pc:spChg chg="del mod">
          <ac:chgData name="Jacobo FV" userId="563c9f4e9307622a" providerId="Windows Live" clId="Web-{8C48A230-B34A-46AB-879A-ED164AE5AE6B}" dt="2024-04-04T10:38:31.141" v="867"/>
          <ac:spMkLst>
            <pc:docMk/>
            <pc:sldMk cId="433091048" sldId="263"/>
            <ac:spMk id="51" creationId="{6F5A8A13-FBBD-A2C7-6AE0-12E1248654D1}"/>
          </ac:spMkLst>
        </pc:spChg>
        <pc:spChg chg="del mod">
          <ac:chgData name="Jacobo FV" userId="563c9f4e9307622a" providerId="Windows Live" clId="Web-{8C48A230-B34A-46AB-879A-ED164AE5AE6B}" dt="2024-04-04T10:38:31.141" v="866"/>
          <ac:spMkLst>
            <pc:docMk/>
            <pc:sldMk cId="433091048" sldId="263"/>
            <ac:spMk id="52" creationId="{A23E621C-D02A-674B-AF1F-94759F34799B}"/>
          </ac:spMkLst>
        </pc:spChg>
        <pc:spChg chg="del mod">
          <ac:chgData name="Jacobo FV" userId="563c9f4e9307622a" providerId="Windows Live" clId="Web-{8C48A230-B34A-46AB-879A-ED164AE5AE6B}" dt="2024-04-04T10:38:31.141" v="865"/>
          <ac:spMkLst>
            <pc:docMk/>
            <pc:sldMk cId="433091048" sldId="263"/>
            <ac:spMk id="53" creationId="{63E82FED-11C2-3405-6B13-87D5E6C121D6}"/>
          </ac:spMkLst>
        </pc:spChg>
        <pc:spChg chg="del mod">
          <ac:chgData name="Jacobo FV" userId="563c9f4e9307622a" providerId="Windows Live" clId="Web-{8C48A230-B34A-46AB-879A-ED164AE5AE6B}" dt="2024-04-04T10:38:31.141" v="864"/>
          <ac:spMkLst>
            <pc:docMk/>
            <pc:sldMk cId="433091048" sldId="263"/>
            <ac:spMk id="54" creationId="{678EE16F-8684-CD44-56C1-F15FBB0587AC}"/>
          </ac:spMkLst>
        </pc:spChg>
        <pc:spChg chg="del mod">
          <ac:chgData name="Jacobo FV" userId="563c9f4e9307622a" providerId="Windows Live" clId="Web-{8C48A230-B34A-46AB-879A-ED164AE5AE6B}" dt="2024-04-04T10:38:31.141" v="863"/>
          <ac:spMkLst>
            <pc:docMk/>
            <pc:sldMk cId="433091048" sldId="263"/>
            <ac:spMk id="55" creationId="{08CEB378-BAB6-9B12-1807-C2AB556AB7E4}"/>
          </ac:spMkLst>
        </pc:spChg>
        <pc:spChg chg="del mod">
          <ac:chgData name="Jacobo FV" userId="563c9f4e9307622a" providerId="Windows Live" clId="Web-{8C48A230-B34A-46AB-879A-ED164AE5AE6B}" dt="2024-04-04T10:38:31.141" v="862"/>
          <ac:spMkLst>
            <pc:docMk/>
            <pc:sldMk cId="433091048" sldId="263"/>
            <ac:spMk id="56" creationId="{68D96635-8ABE-6F02-0E95-E6AE235B60D3}"/>
          </ac:spMkLst>
        </pc:spChg>
        <pc:spChg chg="del mod">
          <ac:chgData name="Jacobo FV" userId="563c9f4e9307622a" providerId="Windows Live" clId="Web-{8C48A230-B34A-46AB-879A-ED164AE5AE6B}" dt="2024-04-04T10:38:31.141" v="861"/>
          <ac:spMkLst>
            <pc:docMk/>
            <pc:sldMk cId="433091048" sldId="263"/>
            <ac:spMk id="57" creationId="{BAD11931-3B21-1EC8-168F-6106DC432FB5}"/>
          </ac:spMkLst>
        </pc:spChg>
        <pc:spChg chg="del mod">
          <ac:chgData name="Jacobo FV" userId="563c9f4e9307622a" providerId="Windows Live" clId="Web-{8C48A230-B34A-46AB-879A-ED164AE5AE6B}" dt="2024-04-04T10:38:31.141" v="860"/>
          <ac:spMkLst>
            <pc:docMk/>
            <pc:sldMk cId="433091048" sldId="263"/>
            <ac:spMk id="58" creationId="{488196CA-437C-7DC1-9305-45827102B58E}"/>
          </ac:spMkLst>
        </pc:spChg>
        <pc:spChg chg="del mod">
          <ac:chgData name="Jacobo FV" userId="563c9f4e9307622a" providerId="Windows Live" clId="Web-{8C48A230-B34A-46AB-879A-ED164AE5AE6B}" dt="2024-04-04T10:38:31.141" v="859"/>
          <ac:spMkLst>
            <pc:docMk/>
            <pc:sldMk cId="433091048" sldId="263"/>
            <ac:spMk id="59" creationId="{9A8AA1E7-F12F-6983-86B4-41ECE06481A3}"/>
          </ac:spMkLst>
        </pc:spChg>
        <pc:spChg chg="del mod">
          <ac:chgData name="Jacobo FV" userId="563c9f4e9307622a" providerId="Windows Live" clId="Web-{8C48A230-B34A-46AB-879A-ED164AE5AE6B}" dt="2024-04-04T10:38:31.141" v="858"/>
          <ac:spMkLst>
            <pc:docMk/>
            <pc:sldMk cId="433091048" sldId="263"/>
            <ac:spMk id="60" creationId="{7D6212EE-AF2D-B305-5B09-851C362AFF1B}"/>
          </ac:spMkLst>
        </pc:spChg>
        <pc:spChg chg="del mod">
          <ac:chgData name="Jacobo FV" userId="563c9f4e9307622a" providerId="Windows Live" clId="Web-{8C48A230-B34A-46AB-879A-ED164AE5AE6B}" dt="2024-04-04T10:38:31.141" v="857"/>
          <ac:spMkLst>
            <pc:docMk/>
            <pc:sldMk cId="433091048" sldId="263"/>
            <ac:spMk id="61" creationId="{81644C77-0B48-E9F6-CDAA-6836062D4A92}"/>
          </ac:spMkLst>
        </pc:spChg>
        <pc:spChg chg="del mod">
          <ac:chgData name="Jacobo FV" userId="563c9f4e9307622a" providerId="Windows Live" clId="Web-{8C48A230-B34A-46AB-879A-ED164AE5AE6B}" dt="2024-04-04T10:38:31.141" v="856"/>
          <ac:spMkLst>
            <pc:docMk/>
            <pc:sldMk cId="433091048" sldId="263"/>
            <ac:spMk id="62" creationId="{C5F59632-89E4-B8EC-0AEB-20D861644EC5}"/>
          </ac:spMkLst>
        </pc:spChg>
        <pc:spChg chg="del mod">
          <ac:chgData name="Jacobo FV" userId="563c9f4e9307622a" providerId="Windows Live" clId="Web-{8C48A230-B34A-46AB-879A-ED164AE5AE6B}" dt="2024-04-04T10:38:31.141" v="855"/>
          <ac:spMkLst>
            <pc:docMk/>
            <pc:sldMk cId="433091048" sldId="263"/>
            <ac:spMk id="63" creationId="{6DE974BA-D743-5639-4FC2-81DB7A553D93}"/>
          </ac:spMkLst>
        </pc:spChg>
        <pc:spChg chg="del mod">
          <ac:chgData name="Jacobo FV" userId="563c9f4e9307622a" providerId="Windows Live" clId="Web-{8C48A230-B34A-46AB-879A-ED164AE5AE6B}" dt="2024-04-04T10:38:31.141" v="854"/>
          <ac:spMkLst>
            <pc:docMk/>
            <pc:sldMk cId="433091048" sldId="263"/>
            <ac:spMk id="64" creationId="{472BB7D0-E0AC-3ECE-9FD3-10869E1FDA20}"/>
          </ac:spMkLst>
        </pc:spChg>
        <pc:spChg chg="del mod">
          <ac:chgData name="Jacobo FV" userId="563c9f4e9307622a" providerId="Windows Live" clId="Web-{8C48A230-B34A-46AB-879A-ED164AE5AE6B}" dt="2024-04-04T10:38:31.141" v="853"/>
          <ac:spMkLst>
            <pc:docMk/>
            <pc:sldMk cId="433091048" sldId="263"/>
            <ac:spMk id="65" creationId="{19E9E460-EA82-E4B9-78E3-D84A83DD6948}"/>
          </ac:spMkLst>
        </pc:spChg>
        <pc:spChg chg="del mod">
          <ac:chgData name="Jacobo FV" userId="563c9f4e9307622a" providerId="Windows Live" clId="Web-{8C48A230-B34A-46AB-879A-ED164AE5AE6B}" dt="2024-04-04T10:38:31.141" v="852"/>
          <ac:spMkLst>
            <pc:docMk/>
            <pc:sldMk cId="433091048" sldId="263"/>
            <ac:spMk id="66" creationId="{A41D4CED-D9F5-A0CC-5B4E-C5DA39FD45EE}"/>
          </ac:spMkLst>
        </pc:spChg>
        <pc:spChg chg="del mod">
          <ac:chgData name="Jacobo FV" userId="563c9f4e9307622a" providerId="Windows Live" clId="Web-{8C48A230-B34A-46AB-879A-ED164AE5AE6B}" dt="2024-04-04T10:39:34.518" v="918"/>
          <ac:spMkLst>
            <pc:docMk/>
            <pc:sldMk cId="433091048" sldId="263"/>
            <ac:spMk id="67" creationId="{0D88E439-46F0-50F6-7E39-4243F9141E12}"/>
          </ac:spMkLst>
        </pc:spChg>
        <pc:spChg chg="del mod">
          <ac:chgData name="Jacobo FV" userId="563c9f4e9307622a" providerId="Windows Live" clId="Web-{8C48A230-B34A-46AB-879A-ED164AE5AE6B}" dt="2024-04-04T10:39:48.331" v="921"/>
          <ac:spMkLst>
            <pc:docMk/>
            <pc:sldMk cId="433091048" sldId="263"/>
            <ac:spMk id="68" creationId="{1851A1CE-6A6B-EF19-3875-5AF99AD2AAC0}"/>
          </ac:spMkLst>
        </pc:spChg>
        <pc:spChg chg="del mod">
          <ac:chgData name="Jacobo FV" userId="563c9f4e9307622a" providerId="Windows Live" clId="Web-{8C48A230-B34A-46AB-879A-ED164AE5AE6B}" dt="2024-04-04T10:39:48.331" v="920"/>
          <ac:spMkLst>
            <pc:docMk/>
            <pc:sldMk cId="433091048" sldId="263"/>
            <ac:spMk id="69" creationId="{7400D40A-89E0-C659-E011-3010A7D84A69}"/>
          </ac:spMkLst>
        </pc:spChg>
        <pc:spChg chg="del mod">
          <ac:chgData name="Jacobo FV" userId="563c9f4e9307622a" providerId="Windows Live" clId="Web-{8C48A230-B34A-46AB-879A-ED164AE5AE6B}" dt="2024-04-04T10:39:34.518" v="917"/>
          <ac:spMkLst>
            <pc:docMk/>
            <pc:sldMk cId="433091048" sldId="263"/>
            <ac:spMk id="70" creationId="{84D31595-343C-BE9D-699B-EBBD57DB3D73}"/>
          </ac:spMkLst>
        </pc:spChg>
        <pc:spChg chg="del mod">
          <ac:chgData name="Jacobo FV" userId="563c9f4e9307622a" providerId="Windows Live" clId="Web-{8C48A230-B34A-46AB-879A-ED164AE5AE6B}" dt="2024-04-04T10:39:34.518" v="916"/>
          <ac:spMkLst>
            <pc:docMk/>
            <pc:sldMk cId="433091048" sldId="263"/>
            <ac:spMk id="74" creationId="{91BBE643-9CD9-BF43-78A4-71A52CF04181}"/>
          </ac:spMkLst>
        </pc:spChg>
        <pc:spChg chg="del mod">
          <ac:chgData name="Jacobo FV" userId="563c9f4e9307622a" providerId="Windows Live" clId="Web-{8C48A230-B34A-46AB-879A-ED164AE5AE6B}" dt="2024-04-04T10:39:34.518" v="915"/>
          <ac:spMkLst>
            <pc:docMk/>
            <pc:sldMk cId="433091048" sldId="263"/>
            <ac:spMk id="75" creationId="{CD54F934-9E8B-36CB-052A-0956FB1BF69E}"/>
          </ac:spMkLst>
        </pc:spChg>
        <pc:spChg chg="del mod">
          <ac:chgData name="Jacobo FV" userId="563c9f4e9307622a" providerId="Windows Live" clId="Web-{8C48A230-B34A-46AB-879A-ED164AE5AE6B}" dt="2024-04-04T10:39:34.518" v="914"/>
          <ac:spMkLst>
            <pc:docMk/>
            <pc:sldMk cId="433091048" sldId="263"/>
            <ac:spMk id="79" creationId="{6F425BB3-5C0B-954F-77C7-BC74C6CF142A}"/>
          </ac:spMkLst>
        </pc:spChg>
        <pc:spChg chg="del mod">
          <ac:chgData name="Jacobo FV" userId="563c9f4e9307622a" providerId="Windows Live" clId="Web-{8C48A230-B34A-46AB-879A-ED164AE5AE6B}" dt="2024-04-04T10:39:34.518" v="913"/>
          <ac:spMkLst>
            <pc:docMk/>
            <pc:sldMk cId="433091048" sldId="263"/>
            <ac:spMk id="80" creationId="{8D84D5E7-82FC-824F-6E7B-CA9D6F6BE342}"/>
          </ac:spMkLst>
        </pc:spChg>
        <pc:spChg chg="del mod">
          <ac:chgData name="Jacobo FV" userId="563c9f4e9307622a" providerId="Windows Live" clId="Web-{8C48A230-B34A-46AB-879A-ED164AE5AE6B}" dt="2024-04-04T10:39:34.518" v="912"/>
          <ac:spMkLst>
            <pc:docMk/>
            <pc:sldMk cId="433091048" sldId="263"/>
            <ac:spMk id="84" creationId="{3E59525E-5258-0FF8-DC33-AA3FA1B606DD}"/>
          </ac:spMkLst>
        </pc:spChg>
        <pc:spChg chg="del mod">
          <ac:chgData name="Jacobo FV" userId="563c9f4e9307622a" providerId="Windows Live" clId="Web-{8C48A230-B34A-46AB-879A-ED164AE5AE6B}" dt="2024-04-04T10:39:34.518" v="911"/>
          <ac:spMkLst>
            <pc:docMk/>
            <pc:sldMk cId="433091048" sldId="263"/>
            <ac:spMk id="85" creationId="{921EB7E4-2288-5F70-8693-C84980E69997}"/>
          </ac:spMkLst>
        </pc:spChg>
        <pc:spChg chg="del mod">
          <ac:chgData name="Jacobo FV" userId="563c9f4e9307622a" providerId="Windows Live" clId="Web-{8C48A230-B34A-46AB-879A-ED164AE5AE6B}" dt="2024-04-04T10:39:34.518" v="910"/>
          <ac:spMkLst>
            <pc:docMk/>
            <pc:sldMk cId="433091048" sldId="263"/>
            <ac:spMk id="89" creationId="{6A69AA1E-9B46-06F2-BA0A-EB5635818617}"/>
          </ac:spMkLst>
        </pc:spChg>
        <pc:spChg chg="del mod">
          <ac:chgData name="Jacobo FV" userId="563c9f4e9307622a" providerId="Windows Live" clId="Web-{8C48A230-B34A-46AB-879A-ED164AE5AE6B}" dt="2024-04-04T10:39:34.518" v="909"/>
          <ac:spMkLst>
            <pc:docMk/>
            <pc:sldMk cId="433091048" sldId="263"/>
            <ac:spMk id="110" creationId="{BC234B67-58D8-59AC-16FA-03BB50C4DEF3}"/>
          </ac:spMkLst>
        </pc:spChg>
        <pc:spChg chg="del mod">
          <ac:chgData name="Jacobo FV" userId="563c9f4e9307622a" providerId="Windows Live" clId="Web-{8C48A230-B34A-46AB-879A-ED164AE5AE6B}" dt="2024-04-04T10:39:34.503" v="908"/>
          <ac:spMkLst>
            <pc:docMk/>
            <pc:sldMk cId="433091048" sldId="263"/>
            <ac:spMk id="111" creationId="{D490FFC8-5718-706F-6264-1D3C60B1AF55}"/>
          </ac:spMkLst>
        </pc:spChg>
        <pc:spChg chg="del mod">
          <ac:chgData name="Jacobo FV" userId="563c9f4e9307622a" providerId="Windows Live" clId="Web-{8C48A230-B34A-46AB-879A-ED164AE5AE6B}" dt="2024-04-04T10:39:34.503" v="907"/>
          <ac:spMkLst>
            <pc:docMk/>
            <pc:sldMk cId="433091048" sldId="263"/>
            <ac:spMk id="112" creationId="{BF0BF9EE-D394-3709-B305-51BC6505B626}"/>
          </ac:spMkLst>
        </pc:spChg>
        <pc:spChg chg="del mod">
          <ac:chgData name="Jacobo FV" userId="563c9f4e9307622a" providerId="Windows Live" clId="Web-{8C48A230-B34A-46AB-879A-ED164AE5AE6B}" dt="2024-04-04T10:39:34.503" v="906"/>
          <ac:spMkLst>
            <pc:docMk/>
            <pc:sldMk cId="433091048" sldId="263"/>
            <ac:spMk id="113" creationId="{8A41513E-74F4-730F-2F5F-A84AAFF8497D}"/>
          </ac:spMkLst>
        </pc:spChg>
        <pc:spChg chg="del mod">
          <ac:chgData name="Jacobo FV" userId="563c9f4e9307622a" providerId="Windows Live" clId="Web-{8C48A230-B34A-46AB-879A-ED164AE5AE6B}" dt="2024-04-04T10:39:34.503" v="905"/>
          <ac:spMkLst>
            <pc:docMk/>
            <pc:sldMk cId="433091048" sldId="263"/>
            <ac:spMk id="114" creationId="{9DE34E65-15C1-F6CE-803E-F51C7605221A}"/>
          </ac:spMkLst>
        </pc:spChg>
        <pc:spChg chg="del mod">
          <ac:chgData name="Jacobo FV" userId="563c9f4e9307622a" providerId="Windows Live" clId="Web-{8C48A230-B34A-46AB-879A-ED164AE5AE6B}" dt="2024-04-04T10:39:34.503" v="904"/>
          <ac:spMkLst>
            <pc:docMk/>
            <pc:sldMk cId="433091048" sldId="263"/>
            <ac:spMk id="115" creationId="{AED92CEE-27D7-62E5-0A4A-4A3C9799A3B9}"/>
          </ac:spMkLst>
        </pc:spChg>
        <pc:spChg chg="del mod">
          <ac:chgData name="Jacobo FV" userId="563c9f4e9307622a" providerId="Windows Live" clId="Web-{8C48A230-B34A-46AB-879A-ED164AE5AE6B}" dt="2024-04-04T10:39:34.503" v="903"/>
          <ac:spMkLst>
            <pc:docMk/>
            <pc:sldMk cId="433091048" sldId="263"/>
            <ac:spMk id="116" creationId="{3221DB75-609E-06E4-C3A9-08C9BB4E1494}"/>
          </ac:spMkLst>
        </pc:spChg>
        <pc:spChg chg="del mod">
          <ac:chgData name="Jacobo FV" userId="563c9f4e9307622a" providerId="Windows Live" clId="Web-{8C48A230-B34A-46AB-879A-ED164AE5AE6B}" dt="2024-04-04T10:39:34.503" v="902"/>
          <ac:spMkLst>
            <pc:docMk/>
            <pc:sldMk cId="433091048" sldId="263"/>
            <ac:spMk id="117" creationId="{13D98548-3E98-CEDE-9B48-B892F832DF2F}"/>
          </ac:spMkLst>
        </pc:spChg>
        <pc:spChg chg="del mod">
          <ac:chgData name="Jacobo FV" userId="563c9f4e9307622a" providerId="Windows Live" clId="Web-{8C48A230-B34A-46AB-879A-ED164AE5AE6B}" dt="2024-04-04T10:39:34.503" v="901"/>
          <ac:spMkLst>
            <pc:docMk/>
            <pc:sldMk cId="433091048" sldId="263"/>
            <ac:spMk id="118" creationId="{B98293D1-02A2-0A33-67E5-FE61538A82D6}"/>
          </ac:spMkLst>
        </pc:spChg>
        <pc:spChg chg="del mod">
          <ac:chgData name="Jacobo FV" userId="563c9f4e9307622a" providerId="Windows Live" clId="Web-{8C48A230-B34A-46AB-879A-ED164AE5AE6B}" dt="2024-04-04T10:39:34.503" v="900"/>
          <ac:spMkLst>
            <pc:docMk/>
            <pc:sldMk cId="433091048" sldId="263"/>
            <ac:spMk id="119" creationId="{8F14373A-6838-15FE-9572-D12BB414CB87}"/>
          </ac:spMkLst>
        </pc:spChg>
      </pc:sldChg>
    </pc:docChg>
  </pc:docChgLst>
  <pc:docChgLst>
    <pc:chgData name="Jacobo FV" userId="563c9f4e9307622a" providerId="LiveId" clId="{2B154902-9A3E-4107-B908-A5C4D6E1C8F6}"/>
    <pc:docChg chg="undo custSel addSld delSld modSld sldOrd">
      <pc:chgData name="Jacobo FV" userId="563c9f4e9307622a" providerId="LiveId" clId="{2B154902-9A3E-4107-B908-A5C4D6E1C8F6}" dt="2024-04-08T08:00:42.710" v="3404" actId="1076"/>
      <pc:docMkLst>
        <pc:docMk/>
      </pc:docMkLst>
      <pc:sldChg chg="addSp delSp modSp mod setBg addAnim setClrOvrMap delDesignElem">
        <pc:chgData name="Jacobo FV" userId="563c9f4e9307622a" providerId="LiveId" clId="{2B154902-9A3E-4107-B908-A5C4D6E1C8F6}" dt="2024-04-04T15:27:30.491" v="2344" actId="26606"/>
        <pc:sldMkLst>
          <pc:docMk/>
          <pc:sldMk cId="3920094290" sldId="256"/>
        </pc:sldMkLst>
        <pc:spChg chg="mod">
          <ac:chgData name="Jacobo FV" userId="563c9f4e9307622a" providerId="LiveId" clId="{2B154902-9A3E-4107-B908-A5C4D6E1C8F6}" dt="2024-04-04T15:27:30.491" v="2344" actId="26606"/>
          <ac:spMkLst>
            <pc:docMk/>
            <pc:sldMk cId="3920094290" sldId="256"/>
            <ac:spMk id="2" creationId="{A6D01ADE-D1F8-FF4F-6FEC-72FA6DAF4FF7}"/>
          </ac:spMkLst>
        </pc:spChg>
        <pc:spChg chg="mod">
          <ac:chgData name="Jacobo FV" userId="563c9f4e9307622a" providerId="LiveId" clId="{2B154902-9A3E-4107-B908-A5C4D6E1C8F6}" dt="2024-04-04T15:27:30.491" v="2344" actId="26606"/>
          <ac:spMkLst>
            <pc:docMk/>
            <pc:sldMk cId="3920094290" sldId="256"/>
            <ac:spMk id="3" creationId="{19AF9E85-F4B7-D363-9FF4-C2855BE595ED}"/>
          </ac:spMkLst>
        </pc:spChg>
        <pc:spChg chg="add del">
          <ac:chgData name="Jacobo FV" userId="563c9f4e9307622a" providerId="LiveId" clId="{2B154902-9A3E-4107-B908-A5C4D6E1C8F6}" dt="2024-04-04T15:27:23.771" v="2343"/>
          <ac:spMkLst>
            <pc:docMk/>
            <pc:sldMk cId="3920094290" sldId="256"/>
            <ac:spMk id="9" creationId="{71B2258F-86CA-4D4D-8270-BC05FCDEBFB3}"/>
          </ac:spMkLst>
        </pc:spChg>
        <pc:spChg chg="add">
          <ac:chgData name="Jacobo FV" userId="563c9f4e9307622a" providerId="LiveId" clId="{2B154902-9A3E-4107-B908-A5C4D6E1C8F6}" dt="2024-04-04T15:27:30.491" v="2344" actId="26606"/>
          <ac:spMkLst>
            <pc:docMk/>
            <pc:sldMk cId="3920094290" sldId="256"/>
            <ac:spMk id="10" creationId="{BC512124-0D13-4ED9-80B7-52AE15B6B41F}"/>
          </ac:spMkLst>
        </pc:spChg>
        <pc:picChg chg="add mod">
          <ac:chgData name="Jacobo FV" userId="563c9f4e9307622a" providerId="LiveId" clId="{2B154902-9A3E-4107-B908-A5C4D6E1C8F6}" dt="2024-04-04T15:27:30.491" v="2344" actId="26606"/>
          <ac:picMkLst>
            <pc:docMk/>
            <pc:sldMk cId="3920094290" sldId="256"/>
            <ac:picMk id="5" creationId="{25DEFEC3-09D3-5924-292D-6F73F34DD248}"/>
          </ac:picMkLst>
        </pc:picChg>
      </pc:sldChg>
      <pc:sldChg chg="addSp delSp modSp mod setBg delDesignElem">
        <pc:chgData name="Jacobo FV" userId="563c9f4e9307622a" providerId="LiveId" clId="{2B154902-9A3E-4107-B908-A5C4D6E1C8F6}" dt="2024-04-07T05:03:37.161" v="3401" actId="20577"/>
        <pc:sldMkLst>
          <pc:docMk/>
          <pc:sldMk cId="2364026573" sldId="257"/>
        </pc:sldMkLst>
        <pc:spChg chg="mod">
          <ac:chgData name="Jacobo FV" userId="563c9f4e9307622a" providerId="LiveId" clId="{2B154902-9A3E-4107-B908-A5C4D6E1C8F6}" dt="2024-04-04T15:28:35.131" v="2349" actId="207"/>
          <ac:spMkLst>
            <pc:docMk/>
            <pc:sldMk cId="2364026573" sldId="257"/>
            <ac:spMk id="2" creationId="{229B603A-7AE0-20B4-08F8-4C4D2D27B601}"/>
          </ac:spMkLst>
        </pc:spChg>
        <pc:spChg chg="mod">
          <ac:chgData name="Jacobo FV" userId="563c9f4e9307622a" providerId="LiveId" clId="{2B154902-9A3E-4107-B908-A5C4D6E1C8F6}" dt="2024-04-07T05:03:37.161" v="3401" actId="20577"/>
          <ac:spMkLst>
            <pc:docMk/>
            <pc:sldMk cId="2364026573" sldId="257"/>
            <ac:spMk id="3" creationId="{71FD0106-9A34-8D23-D2C2-31B9B077F12E}"/>
          </ac:spMkLst>
        </pc:spChg>
        <pc:spChg chg="add del">
          <ac:chgData name="Jacobo FV" userId="563c9f4e9307622a" providerId="LiveId" clId="{2B154902-9A3E-4107-B908-A5C4D6E1C8F6}" dt="2024-04-04T15:17:31.727" v="2271" actId="26606"/>
          <ac:spMkLst>
            <pc:docMk/>
            <pc:sldMk cId="2364026573" sldId="257"/>
            <ac:spMk id="9" creationId="{3ECBE1F1-D69B-4AFA-ABD5-8E41720EF6DE}"/>
          </ac:spMkLst>
        </pc:spChg>
        <pc:spChg chg="add del">
          <ac:chgData name="Jacobo FV" userId="563c9f4e9307622a" providerId="LiveId" clId="{2B154902-9A3E-4107-B908-A5C4D6E1C8F6}" dt="2024-04-04T15:17:31.727" v="2271" actId="26606"/>
          <ac:spMkLst>
            <pc:docMk/>
            <pc:sldMk cId="2364026573" sldId="257"/>
            <ac:spMk id="11" creationId="{603A6265-E10C-4B85-9C20-E75FCAF9CC63}"/>
          </ac:spMkLst>
        </pc:spChg>
        <pc:spChg chg="add del">
          <ac:chgData name="Jacobo FV" userId="563c9f4e9307622a" providerId="LiveId" clId="{2B154902-9A3E-4107-B908-A5C4D6E1C8F6}" dt="2024-04-04T15:17:35.114" v="2273" actId="26606"/>
          <ac:spMkLst>
            <pc:docMk/>
            <pc:sldMk cId="2364026573" sldId="257"/>
            <ac:spMk id="13" creationId="{C0763A76-9F1C-4FC5-82B7-DD475DA461B2}"/>
          </ac:spMkLst>
        </pc:spChg>
        <pc:spChg chg="add del">
          <ac:chgData name="Jacobo FV" userId="563c9f4e9307622a" providerId="LiveId" clId="{2B154902-9A3E-4107-B908-A5C4D6E1C8F6}" dt="2024-04-04T15:17:35.114" v="2273" actId="26606"/>
          <ac:spMkLst>
            <pc:docMk/>
            <pc:sldMk cId="2364026573" sldId="257"/>
            <ac:spMk id="14" creationId="{E81BF4F6-F2CF-4984-9D14-D6966D92F99F}"/>
          </ac:spMkLst>
        </pc:spChg>
        <pc:spChg chg="add del">
          <ac:chgData name="Jacobo FV" userId="563c9f4e9307622a" providerId="LiveId" clId="{2B154902-9A3E-4107-B908-A5C4D6E1C8F6}" dt="2024-04-04T15:27:23.771" v="2343"/>
          <ac:spMkLst>
            <pc:docMk/>
            <pc:sldMk cId="2364026573" sldId="257"/>
            <ac:spMk id="17" creationId="{3ECBE1F1-D69B-4AFA-ABD5-8E41720EF6DE}"/>
          </ac:spMkLst>
        </pc:spChg>
        <pc:spChg chg="add del">
          <ac:chgData name="Jacobo FV" userId="563c9f4e9307622a" providerId="LiveId" clId="{2B154902-9A3E-4107-B908-A5C4D6E1C8F6}" dt="2024-04-04T15:27:23.771" v="2343"/>
          <ac:spMkLst>
            <pc:docMk/>
            <pc:sldMk cId="2364026573" sldId="257"/>
            <ac:spMk id="19" creationId="{603A6265-E10C-4B85-9C20-E75FCAF9CC63}"/>
          </ac:spMkLst>
        </pc:spChg>
        <pc:picChg chg="add del">
          <ac:chgData name="Jacobo FV" userId="563c9f4e9307622a" providerId="LiveId" clId="{2B154902-9A3E-4107-B908-A5C4D6E1C8F6}" dt="2024-04-04T15:17:31.727" v="2271" actId="26606"/>
          <ac:picMkLst>
            <pc:docMk/>
            <pc:sldMk cId="2364026573" sldId="257"/>
            <ac:picMk id="5" creationId="{91CA3AC1-8752-A1E8-4112-C84453057AFA}"/>
          </ac:picMkLst>
        </pc:picChg>
        <pc:picChg chg="add del">
          <ac:chgData name="Jacobo FV" userId="563c9f4e9307622a" providerId="LiveId" clId="{2B154902-9A3E-4107-B908-A5C4D6E1C8F6}" dt="2024-04-04T15:17:35.114" v="2273" actId="26606"/>
          <ac:picMkLst>
            <pc:docMk/>
            <pc:sldMk cId="2364026573" sldId="257"/>
            <ac:picMk id="15" creationId="{13E75A24-246C-A33C-A50A-EC6F29B99FF2}"/>
          </ac:picMkLst>
        </pc:picChg>
        <pc:picChg chg="add">
          <ac:chgData name="Jacobo FV" userId="563c9f4e9307622a" providerId="LiveId" clId="{2B154902-9A3E-4107-B908-A5C4D6E1C8F6}" dt="2024-04-04T15:17:35.123" v="2274" actId="26606"/>
          <ac:picMkLst>
            <pc:docMk/>
            <pc:sldMk cId="2364026573" sldId="257"/>
            <ac:picMk id="18" creationId="{91CA3AC1-8752-A1E8-4112-C84453057AFA}"/>
          </ac:picMkLst>
        </pc:picChg>
      </pc:sldChg>
      <pc:sldChg chg="addSp delSp modSp mod ord setBg delDesignElem">
        <pc:chgData name="Jacobo FV" userId="563c9f4e9307622a" providerId="LiveId" clId="{2B154902-9A3E-4107-B908-A5C4D6E1C8F6}" dt="2024-04-07T05:03:10.946" v="3400" actId="6549"/>
        <pc:sldMkLst>
          <pc:docMk/>
          <pc:sldMk cId="4056586848" sldId="258"/>
        </pc:sldMkLst>
        <pc:spChg chg="mod ord">
          <ac:chgData name="Jacobo FV" userId="563c9f4e9307622a" providerId="LiveId" clId="{2B154902-9A3E-4107-B908-A5C4D6E1C8F6}" dt="2024-04-04T15:28:20.355" v="2346" actId="207"/>
          <ac:spMkLst>
            <pc:docMk/>
            <pc:sldMk cId="4056586848" sldId="258"/>
            <ac:spMk id="2" creationId="{C531F710-57DA-C5AE-3B47-7248CAE64797}"/>
          </ac:spMkLst>
        </pc:spChg>
        <pc:spChg chg="add del">
          <ac:chgData name="Jacobo FV" userId="563c9f4e9307622a" providerId="LiveId" clId="{2B154902-9A3E-4107-B908-A5C4D6E1C8F6}" dt="2024-04-04T15:19:11.662" v="2287" actId="26606"/>
          <ac:spMkLst>
            <pc:docMk/>
            <pc:sldMk cId="4056586848" sldId="258"/>
            <ac:spMk id="3" creationId="{7002605D-1A8F-F986-96AD-DCD1705C56EC}"/>
          </ac:spMkLst>
        </pc:spChg>
        <pc:spChg chg="add del">
          <ac:chgData name="Jacobo FV" userId="563c9f4e9307622a" providerId="LiveId" clId="{2B154902-9A3E-4107-B908-A5C4D6E1C8F6}" dt="2024-04-04T15:18:57.714" v="2282" actId="26606"/>
          <ac:spMkLst>
            <pc:docMk/>
            <pc:sldMk cId="4056586848" sldId="258"/>
            <ac:spMk id="9" creationId="{BACC6370-2D7E-4714-9D71-7542949D7D5D}"/>
          </ac:spMkLst>
        </pc:spChg>
        <pc:spChg chg="add del">
          <ac:chgData name="Jacobo FV" userId="563c9f4e9307622a" providerId="LiveId" clId="{2B154902-9A3E-4107-B908-A5C4D6E1C8F6}" dt="2024-04-04T15:18:57.714" v="2282" actId="26606"/>
          <ac:spMkLst>
            <pc:docMk/>
            <pc:sldMk cId="4056586848" sldId="258"/>
            <ac:spMk id="11" creationId="{256B2C21-A230-48C0-8DF1-C46611373C44}"/>
          </ac:spMkLst>
        </pc:spChg>
        <pc:spChg chg="add del">
          <ac:chgData name="Jacobo FV" userId="563c9f4e9307622a" providerId="LiveId" clId="{2B154902-9A3E-4107-B908-A5C4D6E1C8F6}" dt="2024-04-04T15:18:57.714" v="2282" actId="26606"/>
          <ac:spMkLst>
            <pc:docMk/>
            <pc:sldMk cId="4056586848" sldId="258"/>
            <ac:spMk id="13" creationId="{3847E18C-932D-4C95-AABA-FEC7C9499AD7}"/>
          </ac:spMkLst>
        </pc:spChg>
        <pc:spChg chg="add del">
          <ac:chgData name="Jacobo FV" userId="563c9f4e9307622a" providerId="LiveId" clId="{2B154902-9A3E-4107-B908-A5C4D6E1C8F6}" dt="2024-04-04T15:18:57.714" v="2282" actId="26606"/>
          <ac:spMkLst>
            <pc:docMk/>
            <pc:sldMk cId="4056586848" sldId="258"/>
            <ac:spMk id="15" creationId="{3150CB11-0C61-439E-910F-5787759E72A0}"/>
          </ac:spMkLst>
        </pc:spChg>
        <pc:spChg chg="add del">
          <ac:chgData name="Jacobo FV" userId="563c9f4e9307622a" providerId="LiveId" clId="{2B154902-9A3E-4107-B908-A5C4D6E1C8F6}" dt="2024-04-04T15:18:57.714" v="2282" actId="26606"/>
          <ac:spMkLst>
            <pc:docMk/>
            <pc:sldMk cId="4056586848" sldId="258"/>
            <ac:spMk id="17" creationId="{43F8A58B-5155-44CE-A5FF-7647B47D0A7A}"/>
          </ac:spMkLst>
        </pc:spChg>
        <pc:spChg chg="add del">
          <ac:chgData name="Jacobo FV" userId="563c9f4e9307622a" providerId="LiveId" clId="{2B154902-9A3E-4107-B908-A5C4D6E1C8F6}" dt="2024-04-04T15:18:57.714" v="2282" actId="26606"/>
          <ac:spMkLst>
            <pc:docMk/>
            <pc:sldMk cId="4056586848" sldId="258"/>
            <ac:spMk id="19" creationId="{443F2ACA-E6D6-4028-82DD-F03C262D5DE6}"/>
          </ac:spMkLst>
        </pc:spChg>
        <pc:spChg chg="add del">
          <ac:chgData name="Jacobo FV" userId="563c9f4e9307622a" providerId="LiveId" clId="{2B154902-9A3E-4107-B908-A5C4D6E1C8F6}" dt="2024-04-04T15:19:01.077" v="2284" actId="26606"/>
          <ac:spMkLst>
            <pc:docMk/>
            <pc:sldMk cId="4056586848" sldId="258"/>
            <ac:spMk id="21" creationId="{B210AC1D-4063-4C6E-9528-FA9C4C0C18E6}"/>
          </ac:spMkLst>
        </pc:spChg>
        <pc:spChg chg="add del">
          <ac:chgData name="Jacobo FV" userId="563c9f4e9307622a" providerId="LiveId" clId="{2B154902-9A3E-4107-B908-A5C4D6E1C8F6}" dt="2024-04-04T15:19:01.077" v="2284" actId="26606"/>
          <ac:spMkLst>
            <pc:docMk/>
            <pc:sldMk cId="4056586848" sldId="258"/>
            <ac:spMk id="22" creationId="{02F8C595-E68C-4306-AED8-DC7826A0A506}"/>
          </ac:spMkLst>
        </pc:spChg>
        <pc:spChg chg="add del">
          <ac:chgData name="Jacobo FV" userId="563c9f4e9307622a" providerId="LiveId" clId="{2B154902-9A3E-4107-B908-A5C4D6E1C8F6}" dt="2024-04-04T15:19:01.077" v="2284" actId="26606"/>
          <ac:spMkLst>
            <pc:docMk/>
            <pc:sldMk cId="4056586848" sldId="258"/>
            <ac:spMk id="24" creationId="{7002605D-1A8F-F986-96AD-DCD1705C56EC}"/>
          </ac:spMkLst>
        </pc:spChg>
        <pc:spChg chg="add del">
          <ac:chgData name="Jacobo FV" userId="563c9f4e9307622a" providerId="LiveId" clId="{2B154902-9A3E-4107-B908-A5C4D6E1C8F6}" dt="2024-04-04T15:19:11.650" v="2286" actId="26606"/>
          <ac:spMkLst>
            <pc:docMk/>
            <pc:sldMk cId="4056586848" sldId="258"/>
            <ac:spMk id="26" creationId="{3ECBE1F1-D69B-4AFA-ABD5-8E41720EF6DE}"/>
          </ac:spMkLst>
        </pc:spChg>
        <pc:spChg chg="add del">
          <ac:chgData name="Jacobo FV" userId="563c9f4e9307622a" providerId="LiveId" clId="{2B154902-9A3E-4107-B908-A5C4D6E1C8F6}" dt="2024-04-04T15:19:11.650" v="2286" actId="26606"/>
          <ac:spMkLst>
            <pc:docMk/>
            <pc:sldMk cId="4056586848" sldId="258"/>
            <ac:spMk id="28" creationId="{603A6265-E10C-4B85-9C20-E75FCAF9CC63}"/>
          </ac:spMkLst>
        </pc:spChg>
        <pc:spChg chg="add del">
          <ac:chgData name="Jacobo FV" userId="563c9f4e9307622a" providerId="LiveId" clId="{2B154902-9A3E-4107-B908-A5C4D6E1C8F6}" dt="2024-04-04T15:19:11.650" v="2286" actId="26606"/>
          <ac:spMkLst>
            <pc:docMk/>
            <pc:sldMk cId="4056586848" sldId="258"/>
            <ac:spMk id="29" creationId="{7002605D-1A8F-F986-96AD-DCD1705C56EC}"/>
          </ac:spMkLst>
        </pc:spChg>
        <pc:spChg chg="add del">
          <ac:chgData name="Jacobo FV" userId="563c9f4e9307622a" providerId="LiveId" clId="{2B154902-9A3E-4107-B908-A5C4D6E1C8F6}" dt="2024-04-04T15:21:29.608" v="2315" actId="26606"/>
          <ac:spMkLst>
            <pc:docMk/>
            <pc:sldMk cId="4056586848" sldId="258"/>
            <ac:spMk id="31" creationId="{9F7D5CDA-D291-4307-BF55-1381FED29634}"/>
          </ac:spMkLst>
        </pc:spChg>
        <pc:spChg chg="add del">
          <ac:chgData name="Jacobo FV" userId="563c9f4e9307622a" providerId="LiveId" clId="{2B154902-9A3E-4107-B908-A5C4D6E1C8F6}" dt="2024-04-04T15:21:29.608" v="2315" actId="26606"/>
          <ac:spMkLst>
            <pc:docMk/>
            <pc:sldMk cId="4056586848" sldId="258"/>
            <ac:spMk id="33" creationId="{59B296B9-C5A5-4E4F-9B60-C907B5F1466C}"/>
          </ac:spMkLst>
        </pc:spChg>
        <pc:spChg chg="add del">
          <ac:chgData name="Jacobo FV" userId="563c9f4e9307622a" providerId="LiveId" clId="{2B154902-9A3E-4107-B908-A5C4D6E1C8F6}" dt="2024-04-04T15:21:29.608" v="2315" actId="26606"/>
          <ac:spMkLst>
            <pc:docMk/>
            <pc:sldMk cId="4056586848" sldId="258"/>
            <ac:spMk id="34" creationId="{D0300FD3-5AF1-6305-15FA-9078072672E2}"/>
          </ac:spMkLst>
        </pc:spChg>
        <pc:spChg chg="add mod">
          <ac:chgData name="Jacobo FV" userId="563c9f4e9307622a" providerId="LiveId" clId="{2B154902-9A3E-4107-B908-A5C4D6E1C8F6}" dt="2024-04-07T05:03:10.946" v="3400" actId="6549"/>
          <ac:spMkLst>
            <pc:docMk/>
            <pc:sldMk cId="4056586848" sldId="258"/>
            <ac:spMk id="35" creationId="{7002605D-1A8F-F986-96AD-DCD1705C56EC}"/>
          </ac:spMkLst>
        </pc:spChg>
        <pc:spChg chg="add del">
          <ac:chgData name="Jacobo FV" userId="563c9f4e9307622a" providerId="LiveId" clId="{2B154902-9A3E-4107-B908-A5C4D6E1C8F6}" dt="2024-04-04T15:21:02.048" v="2303" actId="26606"/>
          <ac:spMkLst>
            <pc:docMk/>
            <pc:sldMk cId="4056586848" sldId="258"/>
            <ac:spMk id="37" creationId="{696A55C8-89F1-439D-863D-E208C0AC880F}"/>
          </ac:spMkLst>
        </pc:spChg>
        <pc:spChg chg="add del">
          <ac:chgData name="Jacobo FV" userId="563c9f4e9307622a" providerId="LiveId" clId="{2B154902-9A3E-4107-B908-A5C4D6E1C8F6}" dt="2024-04-04T15:21:02.048" v="2303" actId="26606"/>
          <ac:spMkLst>
            <pc:docMk/>
            <pc:sldMk cId="4056586848" sldId="258"/>
            <ac:spMk id="38" creationId="{E4A1FD7E-EAEC-40B9-B75B-432F9DA75BA8}"/>
          </ac:spMkLst>
        </pc:spChg>
        <pc:spChg chg="add del">
          <ac:chgData name="Jacobo FV" userId="563c9f4e9307622a" providerId="LiveId" clId="{2B154902-9A3E-4107-B908-A5C4D6E1C8F6}" dt="2024-04-04T15:21:12.934" v="2307" actId="26606"/>
          <ac:spMkLst>
            <pc:docMk/>
            <pc:sldMk cId="4056586848" sldId="258"/>
            <ac:spMk id="39" creationId="{696A55C8-89F1-439D-863D-E208C0AC880F}"/>
          </ac:spMkLst>
        </pc:spChg>
        <pc:spChg chg="add del">
          <ac:chgData name="Jacobo FV" userId="563c9f4e9307622a" providerId="LiveId" clId="{2B154902-9A3E-4107-B908-A5C4D6E1C8F6}" dt="2024-04-04T15:21:00.702" v="2299" actId="26606"/>
          <ac:spMkLst>
            <pc:docMk/>
            <pc:sldMk cId="4056586848" sldId="258"/>
            <ac:spMk id="40" creationId="{5A133C1E-CB83-47F3-8F35-94C2A7C58EE2}"/>
          </ac:spMkLst>
        </pc:spChg>
        <pc:spChg chg="add del">
          <ac:chgData name="Jacobo FV" userId="563c9f4e9307622a" providerId="LiveId" clId="{2B154902-9A3E-4107-B908-A5C4D6E1C8F6}" dt="2024-04-04T15:21:12.934" v="2307" actId="26606"/>
          <ac:spMkLst>
            <pc:docMk/>
            <pc:sldMk cId="4056586848" sldId="258"/>
            <ac:spMk id="41" creationId="{E4A1FD7E-EAEC-40B9-B75B-432F9DA75BA8}"/>
          </ac:spMkLst>
        </pc:spChg>
        <pc:spChg chg="add del">
          <ac:chgData name="Jacobo FV" userId="563c9f4e9307622a" providerId="LiveId" clId="{2B154902-9A3E-4107-B908-A5C4D6E1C8F6}" dt="2024-04-04T15:21:00.702" v="2299" actId="26606"/>
          <ac:spMkLst>
            <pc:docMk/>
            <pc:sldMk cId="4056586848" sldId="258"/>
            <ac:spMk id="42" creationId="{289E943A-225D-44B1-B345-D7FDBA43C1CE}"/>
          </ac:spMkLst>
        </pc:spChg>
        <pc:spChg chg="add del">
          <ac:chgData name="Jacobo FV" userId="563c9f4e9307622a" providerId="LiveId" clId="{2B154902-9A3E-4107-B908-A5C4D6E1C8F6}" dt="2024-04-04T15:21:12.934" v="2307" actId="26606"/>
          <ac:spMkLst>
            <pc:docMk/>
            <pc:sldMk cId="4056586848" sldId="258"/>
            <ac:spMk id="43" creationId="{AC88629E-396B-4C99-B284-F30AABDF2E1D}"/>
          </ac:spMkLst>
        </pc:spChg>
        <pc:spChg chg="add del">
          <ac:chgData name="Jacobo FV" userId="563c9f4e9307622a" providerId="LiveId" clId="{2B154902-9A3E-4107-B908-A5C4D6E1C8F6}" dt="2024-04-04T15:21:02.048" v="2303" actId="26606"/>
          <ac:spMkLst>
            <pc:docMk/>
            <pc:sldMk cId="4056586848" sldId="258"/>
            <ac:spMk id="44" creationId="{AC88629E-396B-4C99-B284-F30AABDF2E1D}"/>
          </ac:spMkLst>
        </pc:spChg>
        <pc:spChg chg="add del">
          <ac:chgData name="Jacobo FV" userId="563c9f4e9307622a" providerId="LiveId" clId="{2B154902-9A3E-4107-B908-A5C4D6E1C8F6}" dt="2024-04-04T15:21:29.605" v="2314" actId="26606"/>
          <ac:spMkLst>
            <pc:docMk/>
            <pc:sldMk cId="4056586848" sldId="258"/>
            <ac:spMk id="47" creationId="{04812C46-200A-4DEB-A05E-3ED6C68C2387}"/>
          </ac:spMkLst>
        </pc:spChg>
        <pc:spChg chg="add del">
          <ac:chgData name="Jacobo FV" userId="563c9f4e9307622a" providerId="LiveId" clId="{2B154902-9A3E-4107-B908-A5C4D6E1C8F6}" dt="2024-04-04T15:21:29.605" v="2314" actId="26606"/>
          <ac:spMkLst>
            <pc:docMk/>
            <pc:sldMk cId="4056586848" sldId="258"/>
            <ac:spMk id="48" creationId="{D1EA859B-E555-4109-94F3-6700E046E008}"/>
          </ac:spMkLst>
        </pc:spChg>
        <pc:spChg chg="add del">
          <ac:chgData name="Jacobo FV" userId="563c9f4e9307622a" providerId="LiveId" clId="{2B154902-9A3E-4107-B908-A5C4D6E1C8F6}" dt="2024-04-04T15:27:23.771" v="2343"/>
          <ac:spMkLst>
            <pc:docMk/>
            <pc:sldMk cId="4056586848" sldId="258"/>
            <ac:spMk id="55" creationId="{3ECBE1F1-D69B-4AFA-ABD5-8E41720EF6DE}"/>
          </ac:spMkLst>
        </pc:spChg>
        <pc:spChg chg="add del">
          <ac:chgData name="Jacobo FV" userId="563c9f4e9307622a" providerId="LiveId" clId="{2B154902-9A3E-4107-B908-A5C4D6E1C8F6}" dt="2024-04-04T15:27:23.771" v="2343"/>
          <ac:spMkLst>
            <pc:docMk/>
            <pc:sldMk cId="4056586848" sldId="258"/>
            <ac:spMk id="57" creationId="{603A6265-E10C-4B85-9C20-E75FCAF9CC63}"/>
          </ac:spMkLst>
        </pc:spChg>
        <pc:graphicFrameChg chg="add del">
          <ac:chgData name="Jacobo FV" userId="563c9f4e9307622a" providerId="LiveId" clId="{2B154902-9A3E-4107-B908-A5C4D6E1C8F6}" dt="2024-04-04T15:18:57.714" v="2282" actId="26606"/>
          <ac:graphicFrameMkLst>
            <pc:docMk/>
            <pc:sldMk cId="4056586848" sldId="258"/>
            <ac:graphicFrameMk id="5" creationId="{F122EA49-EC10-05EE-B4E2-C7D41C66BB20}"/>
          </ac:graphicFrameMkLst>
        </pc:graphicFrameChg>
        <pc:picChg chg="add del">
          <ac:chgData name="Jacobo FV" userId="563c9f4e9307622a" providerId="LiveId" clId="{2B154902-9A3E-4107-B908-A5C4D6E1C8F6}" dt="2024-04-04T15:19:01.077" v="2284" actId="26606"/>
          <ac:picMkLst>
            <pc:docMk/>
            <pc:sldMk cId="4056586848" sldId="258"/>
            <ac:picMk id="23" creationId="{4589BF97-9AC0-6818-8D05-D49118F1E812}"/>
          </ac:picMkLst>
        </pc:picChg>
        <pc:picChg chg="add del">
          <ac:chgData name="Jacobo FV" userId="563c9f4e9307622a" providerId="LiveId" clId="{2B154902-9A3E-4107-B908-A5C4D6E1C8F6}" dt="2024-04-04T15:19:11.650" v="2286" actId="26606"/>
          <ac:picMkLst>
            <pc:docMk/>
            <pc:sldMk cId="4056586848" sldId="258"/>
            <ac:picMk id="27" creationId="{108FE9B5-7BEE-A6D8-54AE-CEDC7F65C296}"/>
          </ac:picMkLst>
        </pc:picChg>
        <pc:picChg chg="add mod ord">
          <ac:chgData name="Jacobo FV" userId="563c9f4e9307622a" providerId="LiveId" clId="{2B154902-9A3E-4107-B908-A5C4D6E1C8F6}" dt="2024-04-04T15:21:45.261" v="2316" actId="26606"/>
          <ac:picMkLst>
            <pc:docMk/>
            <pc:sldMk cId="4056586848" sldId="258"/>
            <ac:picMk id="32" creationId="{7EA874AD-0A5A-1BF1-5274-BFF43BDA32C1}"/>
          </ac:picMkLst>
        </pc:picChg>
        <pc:cxnChg chg="add del">
          <ac:chgData name="Jacobo FV" userId="563c9f4e9307622a" providerId="LiveId" clId="{2B154902-9A3E-4107-B908-A5C4D6E1C8F6}" dt="2024-04-04T15:21:24.260" v="2312" actId="26606"/>
          <ac:cxnSpMkLst>
            <pc:docMk/>
            <pc:sldMk cId="4056586848" sldId="258"/>
            <ac:cxnSpMk id="45" creationId="{1503BFE4-729B-D9D0-C17B-501E6AF1127A}"/>
          </ac:cxnSpMkLst>
        </pc:cxnChg>
        <pc:cxnChg chg="add del">
          <ac:chgData name="Jacobo FV" userId="563c9f4e9307622a" providerId="LiveId" clId="{2B154902-9A3E-4107-B908-A5C4D6E1C8F6}" dt="2024-04-04T15:21:45.261" v="2316" actId="26606"/>
          <ac:cxnSpMkLst>
            <pc:docMk/>
            <pc:sldMk cId="4056586848" sldId="258"/>
            <ac:cxnSpMk id="50" creationId="{1503BFE4-729B-D9D0-C17B-501E6AF1127A}"/>
          </ac:cxnSpMkLst>
        </pc:cxnChg>
      </pc:sldChg>
      <pc:sldChg chg="addSp delSp modSp mod setBg setClrOvrMap delDesignElem">
        <pc:chgData name="Jacobo FV" userId="563c9f4e9307622a" providerId="LiveId" clId="{2B154902-9A3E-4107-B908-A5C4D6E1C8F6}" dt="2024-04-04T15:28:26.406" v="2347" actId="207"/>
        <pc:sldMkLst>
          <pc:docMk/>
          <pc:sldMk cId="984605738" sldId="259"/>
        </pc:sldMkLst>
        <pc:spChg chg="mod">
          <ac:chgData name="Jacobo FV" userId="563c9f4e9307622a" providerId="LiveId" clId="{2B154902-9A3E-4107-B908-A5C4D6E1C8F6}" dt="2024-04-04T15:28:26.406" v="2347" actId="207"/>
          <ac:spMkLst>
            <pc:docMk/>
            <pc:sldMk cId="984605738" sldId="259"/>
            <ac:spMk id="2" creationId="{7842A1E7-B5CE-8B13-0BDB-552D248CD901}"/>
          </ac:spMkLst>
        </pc:spChg>
        <pc:spChg chg="add del">
          <ac:chgData name="Jacobo FV" userId="563c9f4e9307622a" providerId="LiveId" clId="{2B154902-9A3E-4107-B908-A5C4D6E1C8F6}" dt="2024-04-04T15:18:32.807" v="2280" actId="26606"/>
          <ac:spMkLst>
            <pc:docMk/>
            <pc:sldMk cId="984605738" sldId="259"/>
            <ac:spMk id="3" creationId="{2B9084A7-22E1-08D7-64CC-8812FDA0F826}"/>
          </ac:spMkLst>
        </pc:spChg>
        <pc:spChg chg="add del">
          <ac:chgData name="Jacobo FV" userId="563c9f4e9307622a" providerId="LiveId" clId="{2B154902-9A3E-4107-B908-A5C4D6E1C8F6}" dt="2024-04-04T15:18:32.801" v="2279" actId="26606"/>
          <ac:spMkLst>
            <pc:docMk/>
            <pc:sldMk cId="984605738" sldId="259"/>
            <ac:spMk id="9" creationId="{B65C0385-5E30-4D2E-AF9F-4639659D34E9}"/>
          </ac:spMkLst>
        </pc:spChg>
        <pc:spChg chg="add del">
          <ac:chgData name="Jacobo FV" userId="563c9f4e9307622a" providerId="LiveId" clId="{2B154902-9A3E-4107-B908-A5C4D6E1C8F6}" dt="2024-04-04T15:18:29.499" v="2277" actId="26606"/>
          <ac:spMkLst>
            <pc:docMk/>
            <pc:sldMk cId="984605738" sldId="259"/>
            <ac:spMk id="10" creationId="{9228552E-C8B1-4A80-8448-0787CE0FC704}"/>
          </ac:spMkLst>
        </pc:spChg>
        <pc:spChg chg="add del">
          <ac:chgData name="Jacobo FV" userId="563c9f4e9307622a" providerId="LiveId" clId="{2B154902-9A3E-4107-B908-A5C4D6E1C8F6}" dt="2024-04-04T15:18:32.801" v="2279" actId="26606"/>
          <ac:spMkLst>
            <pc:docMk/>
            <pc:sldMk cId="984605738" sldId="259"/>
            <ac:spMk id="11" creationId="{E335820B-3A29-42C5-AA8D-10ECA43CD985}"/>
          </ac:spMkLst>
        </pc:spChg>
        <pc:spChg chg="add del">
          <ac:chgData name="Jacobo FV" userId="563c9f4e9307622a" providerId="LiveId" clId="{2B154902-9A3E-4107-B908-A5C4D6E1C8F6}" dt="2024-04-04T15:18:32.801" v="2279" actId="26606"/>
          <ac:spMkLst>
            <pc:docMk/>
            <pc:sldMk cId="984605738" sldId="259"/>
            <ac:spMk id="13" creationId="{2B9084A7-22E1-08D7-64CC-8812FDA0F826}"/>
          </ac:spMkLst>
        </pc:spChg>
        <pc:spChg chg="add del">
          <ac:chgData name="Jacobo FV" userId="563c9f4e9307622a" providerId="LiveId" clId="{2B154902-9A3E-4107-B908-A5C4D6E1C8F6}" dt="2024-04-04T15:27:23.771" v="2343"/>
          <ac:spMkLst>
            <pc:docMk/>
            <pc:sldMk cId="984605738" sldId="259"/>
            <ac:spMk id="15" creationId="{3ECBE1F1-D69B-4AFA-ABD5-8E41720EF6DE}"/>
          </ac:spMkLst>
        </pc:spChg>
        <pc:spChg chg="add del">
          <ac:chgData name="Jacobo FV" userId="563c9f4e9307622a" providerId="LiveId" clId="{2B154902-9A3E-4107-B908-A5C4D6E1C8F6}" dt="2024-04-04T15:27:23.771" v="2343"/>
          <ac:spMkLst>
            <pc:docMk/>
            <pc:sldMk cId="984605738" sldId="259"/>
            <ac:spMk id="17" creationId="{603A6265-E10C-4B85-9C20-E75FCAF9CC63}"/>
          </ac:spMkLst>
        </pc:spChg>
        <pc:spChg chg="add">
          <ac:chgData name="Jacobo FV" userId="563c9f4e9307622a" providerId="LiveId" clId="{2B154902-9A3E-4107-B908-A5C4D6E1C8F6}" dt="2024-04-04T15:18:32.807" v="2280" actId="26606"/>
          <ac:spMkLst>
            <pc:docMk/>
            <pc:sldMk cId="984605738" sldId="259"/>
            <ac:spMk id="18" creationId="{2B9084A7-22E1-08D7-64CC-8812FDA0F826}"/>
          </ac:spMkLst>
        </pc:spChg>
        <pc:graphicFrameChg chg="add del">
          <ac:chgData name="Jacobo FV" userId="563c9f4e9307622a" providerId="LiveId" clId="{2B154902-9A3E-4107-B908-A5C4D6E1C8F6}" dt="2024-04-04T15:18:29.499" v="2277" actId="26606"/>
          <ac:graphicFrameMkLst>
            <pc:docMk/>
            <pc:sldMk cId="984605738" sldId="259"/>
            <ac:graphicFrameMk id="5" creationId="{B77BA549-726B-70A8-710F-517B284AACB5}"/>
          </ac:graphicFrameMkLst>
        </pc:graphicFrameChg>
        <pc:picChg chg="add del">
          <ac:chgData name="Jacobo FV" userId="563c9f4e9307622a" providerId="LiveId" clId="{2B154902-9A3E-4107-B908-A5C4D6E1C8F6}" dt="2024-04-04T15:18:29.499" v="2277" actId="26606"/>
          <ac:picMkLst>
            <pc:docMk/>
            <pc:sldMk cId="984605738" sldId="259"/>
            <ac:picMk id="6" creationId="{E54E576D-C576-8EC8-D7CB-394877F8BBBA}"/>
          </ac:picMkLst>
        </pc:picChg>
        <pc:picChg chg="add del">
          <ac:chgData name="Jacobo FV" userId="563c9f4e9307622a" providerId="LiveId" clId="{2B154902-9A3E-4107-B908-A5C4D6E1C8F6}" dt="2024-04-04T15:18:32.801" v="2279" actId="26606"/>
          <ac:picMkLst>
            <pc:docMk/>
            <pc:sldMk cId="984605738" sldId="259"/>
            <ac:picMk id="12" creationId="{0BD8AB14-1639-1D84-57D8-B5958F15BED6}"/>
          </ac:picMkLst>
        </pc:picChg>
        <pc:picChg chg="add">
          <ac:chgData name="Jacobo FV" userId="563c9f4e9307622a" providerId="LiveId" clId="{2B154902-9A3E-4107-B908-A5C4D6E1C8F6}" dt="2024-04-04T15:18:32.807" v="2280" actId="26606"/>
          <ac:picMkLst>
            <pc:docMk/>
            <pc:sldMk cId="984605738" sldId="259"/>
            <ac:picMk id="16" creationId="{40115EDF-7597-44C1-31B2-4FBDDA96BC74}"/>
          </ac:picMkLst>
        </pc:picChg>
      </pc:sldChg>
      <pc:sldChg chg="addSp delSp modSp mod setBg delDesignElem">
        <pc:chgData name="Jacobo FV" userId="563c9f4e9307622a" providerId="LiveId" clId="{2B154902-9A3E-4107-B908-A5C4D6E1C8F6}" dt="2024-04-04T15:28:31.457" v="2348" actId="207"/>
        <pc:sldMkLst>
          <pc:docMk/>
          <pc:sldMk cId="3542599783" sldId="260"/>
        </pc:sldMkLst>
        <pc:spChg chg="mod">
          <ac:chgData name="Jacobo FV" userId="563c9f4e9307622a" providerId="LiveId" clId="{2B154902-9A3E-4107-B908-A5C4D6E1C8F6}" dt="2024-04-04T15:28:31.457" v="2348" actId="207"/>
          <ac:spMkLst>
            <pc:docMk/>
            <pc:sldMk cId="3542599783" sldId="260"/>
            <ac:spMk id="2" creationId="{20CDE833-0228-C4AE-466E-A04DC14AA222}"/>
          </ac:spMkLst>
        </pc:spChg>
        <pc:spChg chg="mod">
          <ac:chgData name="Jacobo FV" userId="563c9f4e9307622a" providerId="LiveId" clId="{2B154902-9A3E-4107-B908-A5C4D6E1C8F6}" dt="2024-04-04T15:21:13.646" v="2310" actId="26606"/>
          <ac:spMkLst>
            <pc:docMk/>
            <pc:sldMk cId="3542599783" sldId="260"/>
            <ac:spMk id="3" creationId="{34846C96-11A2-B1AB-3871-132E853C5A03}"/>
          </ac:spMkLst>
        </pc:spChg>
        <pc:spChg chg="add del">
          <ac:chgData name="Jacobo FV" userId="563c9f4e9307622a" providerId="LiveId" clId="{2B154902-9A3E-4107-B908-A5C4D6E1C8F6}" dt="2024-04-04T15:27:23.771" v="2343"/>
          <ac:spMkLst>
            <pc:docMk/>
            <pc:sldMk cId="3542599783" sldId="260"/>
            <ac:spMk id="9" creationId="{3ECBE1F1-D69B-4AFA-ABD5-8E41720EF6DE}"/>
          </ac:spMkLst>
        </pc:spChg>
        <pc:spChg chg="add del">
          <ac:chgData name="Jacobo FV" userId="563c9f4e9307622a" providerId="LiveId" clId="{2B154902-9A3E-4107-B908-A5C4D6E1C8F6}" dt="2024-04-04T15:27:23.771" v="2343"/>
          <ac:spMkLst>
            <pc:docMk/>
            <pc:sldMk cId="3542599783" sldId="260"/>
            <ac:spMk id="11" creationId="{603A6265-E10C-4B85-9C20-E75FCAF9CC63}"/>
          </ac:spMkLst>
        </pc:spChg>
        <pc:spChg chg="add del">
          <ac:chgData name="Jacobo FV" userId="563c9f4e9307622a" providerId="LiveId" clId="{2B154902-9A3E-4107-B908-A5C4D6E1C8F6}" dt="2024-04-04T15:19:34.085" v="2289" actId="26606"/>
          <ac:spMkLst>
            <pc:docMk/>
            <pc:sldMk cId="3542599783" sldId="260"/>
            <ac:spMk id="16" creationId="{F13C74B1-5B17-4795-BED0-7140497B445A}"/>
          </ac:spMkLst>
        </pc:spChg>
        <pc:spChg chg="add del">
          <ac:chgData name="Jacobo FV" userId="563c9f4e9307622a" providerId="LiveId" clId="{2B154902-9A3E-4107-B908-A5C4D6E1C8F6}" dt="2024-04-04T15:19:34.085" v="2289" actId="26606"/>
          <ac:spMkLst>
            <pc:docMk/>
            <pc:sldMk cId="3542599783" sldId="260"/>
            <ac:spMk id="18" creationId="{D4974D33-8DC5-464E-8C6D-BE58F0669C17}"/>
          </ac:spMkLst>
        </pc:spChg>
        <pc:spChg chg="add del">
          <ac:chgData name="Jacobo FV" userId="563c9f4e9307622a" providerId="LiveId" clId="{2B154902-9A3E-4107-B908-A5C4D6E1C8F6}" dt="2024-04-04T15:21:13.646" v="2310" actId="26606"/>
          <ac:spMkLst>
            <pc:docMk/>
            <pc:sldMk cId="3542599783" sldId="260"/>
            <ac:spMk id="20" creationId="{D0300FD3-5AF1-6305-15FA-9078072672E2}"/>
          </ac:spMkLst>
        </pc:spChg>
        <pc:spChg chg="add del">
          <ac:chgData name="Jacobo FV" userId="563c9f4e9307622a" providerId="LiveId" clId="{2B154902-9A3E-4107-B908-A5C4D6E1C8F6}" dt="2024-04-04T15:21:13.646" v="2310" actId="26606"/>
          <ac:spMkLst>
            <pc:docMk/>
            <pc:sldMk cId="3542599783" sldId="260"/>
            <ac:spMk id="21" creationId="{9F7D5CDA-D291-4307-BF55-1381FED29634}"/>
          </ac:spMkLst>
        </pc:spChg>
        <pc:spChg chg="add del">
          <ac:chgData name="Jacobo FV" userId="563c9f4e9307622a" providerId="LiveId" clId="{2B154902-9A3E-4107-B908-A5C4D6E1C8F6}" dt="2024-04-04T15:21:13.646" v="2310" actId="26606"/>
          <ac:spMkLst>
            <pc:docMk/>
            <pc:sldMk cId="3542599783" sldId="260"/>
            <ac:spMk id="22" creationId="{59B296B9-C5A5-4E4F-9B60-C907B5F1466C}"/>
          </ac:spMkLst>
        </pc:spChg>
        <pc:picChg chg="add mod ord">
          <ac:chgData name="Jacobo FV" userId="563c9f4e9307622a" providerId="LiveId" clId="{2B154902-9A3E-4107-B908-A5C4D6E1C8F6}" dt="2024-04-04T15:21:13.646" v="2310" actId="26606"/>
          <ac:picMkLst>
            <pc:docMk/>
            <pc:sldMk cId="3542599783" sldId="260"/>
            <ac:picMk id="5" creationId="{F9492478-AEFD-7660-D4AC-BC93D990DB8F}"/>
          </ac:picMkLst>
        </pc:picChg>
      </pc:sldChg>
      <pc:sldChg chg="modSp mod">
        <pc:chgData name="Jacobo FV" userId="563c9f4e9307622a" providerId="LiveId" clId="{2B154902-9A3E-4107-B908-A5C4D6E1C8F6}" dt="2024-04-08T08:00:42.710" v="3404" actId="1076"/>
        <pc:sldMkLst>
          <pc:docMk/>
          <pc:sldMk cId="1106642464" sldId="261"/>
        </pc:sldMkLst>
        <pc:spChg chg="mod">
          <ac:chgData name="Jacobo FV" userId="563c9f4e9307622a" providerId="LiveId" clId="{2B154902-9A3E-4107-B908-A5C4D6E1C8F6}" dt="2024-04-04T15:27:23.771" v="2343"/>
          <ac:spMkLst>
            <pc:docMk/>
            <pc:sldMk cId="1106642464" sldId="261"/>
            <ac:spMk id="2" creationId="{ADABD08F-49CE-EFB4-A838-F4A3CA97EBEE}"/>
          </ac:spMkLst>
        </pc:spChg>
        <pc:spChg chg="mod">
          <ac:chgData name="Jacobo FV" userId="563c9f4e9307622a" providerId="LiveId" clId="{2B154902-9A3E-4107-B908-A5C4D6E1C8F6}" dt="2024-04-08T08:00:42.710" v="3404" actId="1076"/>
          <ac:spMkLst>
            <pc:docMk/>
            <pc:sldMk cId="1106642464" sldId="261"/>
            <ac:spMk id="3" creationId="{AA632AB7-979B-2879-D3A9-1E7987E908FD}"/>
          </ac:spMkLst>
        </pc:spChg>
      </pc:sldChg>
      <pc:sldChg chg="addSp delSp modSp mod">
        <pc:chgData name="Jacobo FV" userId="563c9f4e9307622a" providerId="LiveId" clId="{2B154902-9A3E-4107-B908-A5C4D6E1C8F6}" dt="2024-04-07T05:00:38.418" v="3399" actId="478"/>
        <pc:sldMkLst>
          <pc:docMk/>
          <pc:sldMk cId="2142216903" sldId="262"/>
        </pc:sldMkLst>
        <pc:spChg chg="mod">
          <ac:chgData name="Jacobo FV" userId="563c9f4e9307622a" providerId="LiveId" clId="{2B154902-9A3E-4107-B908-A5C4D6E1C8F6}" dt="2024-04-04T15:27:23.771" v="2343"/>
          <ac:spMkLst>
            <pc:docMk/>
            <pc:sldMk cId="2142216903" sldId="262"/>
            <ac:spMk id="2" creationId="{F0239F65-121F-E3F1-5137-5861C80C4918}"/>
          </ac:spMkLst>
        </pc:spChg>
        <pc:spChg chg="mod">
          <ac:chgData name="Jacobo FV" userId="563c9f4e9307622a" providerId="LiveId" clId="{2B154902-9A3E-4107-B908-A5C4D6E1C8F6}" dt="2024-04-07T05:00:17.055" v="3392" actId="1076"/>
          <ac:spMkLst>
            <pc:docMk/>
            <pc:sldMk cId="2142216903" sldId="262"/>
            <ac:spMk id="3" creationId="{0174D4F1-F955-FE7E-92C1-D3527E7278D4}"/>
          </ac:spMkLst>
        </pc:spChg>
        <pc:spChg chg="del">
          <ac:chgData name="Jacobo FV" userId="563c9f4e9307622a" providerId="LiveId" clId="{2B154902-9A3E-4107-B908-A5C4D6E1C8F6}" dt="2024-04-04T15:37:00.334" v="2527" actId="478"/>
          <ac:spMkLst>
            <pc:docMk/>
            <pc:sldMk cId="2142216903" sldId="262"/>
            <ac:spMk id="4" creationId="{91F2929E-9AE2-2D8E-831D-8EE06CEFB271}"/>
          </ac:spMkLst>
        </pc:spChg>
        <pc:spChg chg="add del mod">
          <ac:chgData name="Jacobo FV" userId="563c9f4e9307622a" providerId="LiveId" clId="{2B154902-9A3E-4107-B908-A5C4D6E1C8F6}" dt="2024-04-07T04:58:00.628" v="3365" actId="478"/>
          <ac:spMkLst>
            <pc:docMk/>
            <pc:sldMk cId="2142216903" sldId="262"/>
            <ac:spMk id="4" creationId="{FA6750B6-B0CA-AA29-71A7-BD9BA419FCD3}"/>
          </ac:spMkLst>
        </pc:spChg>
        <pc:spChg chg="del">
          <ac:chgData name="Jacobo FV" userId="563c9f4e9307622a" providerId="LiveId" clId="{2B154902-9A3E-4107-B908-A5C4D6E1C8F6}" dt="2024-04-04T15:37:00.334" v="2527" actId="478"/>
          <ac:spMkLst>
            <pc:docMk/>
            <pc:sldMk cId="2142216903" sldId="262"/>
            <ac:spMk id="5" creationId="{025CD1BE-D895-762B-1838-7AFC64F5D312}"/>
          </ac:spMkLst>
        </pc:spChg>
        <pc:spChg chg="add mod">
          <ac:chgData name="Jacobo FV" userId="563c9f4e9307622a" providerId="LiveId" clId="{2B154902-9A3E-4107-B908-A5C4D6E1C8F6}" dt="2024-04-07T04:58:09.467" v="3372" actId="1076"/>
          <ac:spMkLst>
            <pc:docMk/>
            <pc:sldMk cId="2142216903" sldId="262"/>
            <ac:spMk id="5" creationId="{CE2A8BA5-7F66-6D17-B21D-7F4C1CA727CA}"/>
          </ac:spMkLst>
        </pc:spChg>
        <pc:spChg chg="del">
          <ac:chgData name="Jacobo FV" userId="563c9f4e9307622a" providerId="LiveId" clId="{2B154902-9A3E-4107-B908-A5C4D6E1C8F6}" dt="2024-04-04T15:37:00.334" v="2527" actId="478"/>
          <ac:spMkLst>
            <pc:docMk/>
            <pc:sldMk cId="2142216903" sldId="262"/>
            <ac:spMk id="6" creationId="{CAD77522-1057-6626-98EF-D12CE1471D37}"/>
          </ac:spMkLst>
        </pc:spChg>
        <pc:spChg chg="add mod">
          <ac:chgData name="Jacobo FV" userId="563c9f4e9307622a" providerId="LiveId" clId="{2B154902-9A3E-4107-B908-A5C4D6E1C8F6}" dt="2024-04-07T04:58:51.658" v="3378" actId="1076"/>
          <ac:spMkLst>
            <pc:docMk/>
            <pc:sldMk cId="2142216903" sldId="262"/>
            <ac:spMk id="6" creationId="{CC58935F-5BA9-6377-1725-DE5B90B44635}"/>
          </ac:spMkLst>
        </pc:spChg>
        <pc:spChg chg="add del mod">
          <ac:chgData name="Jacobo FV" userId="563c9f4e9307622a" providerId="LiveId" clId="{2B154902-9A3E-4107-B908-A5C4D6E1C8F6}" dt="2024-04-04T14:02:06.587" v="3" actId="478"/>
          <ac:spMkLst>
            <pc:docMk/>
            <pc:sldMk cId="2142216903" sldId="262"/>
            <ac:spMk id="7" creationId="{76B7B1AF-7AC5-A053-7945-9A2513B08D2D}"/>
          </ac:spMkLst>
        </pc:spChg>
        <pc:spChg chg="add mod">
          <ac:chgData name="Jacobo FV" userId="563c9f4e9307622a" providerId="LiveId" clId="{2B154902-9A3E-4107-B908-A5C4D6E1C8F6}" dt="2024-04-07T04:58:58.279" v="3379" actId="1076"/>
          <ac:spMkLst>
            <pc:docMk/>
            <pc:sldMk cId="2142216903" sldId="262"/>
            <ac:spMk id="7" creationId="{E8F81ED1-7800-5F77-7924-4A0C11ED37FC}"/>
          </ac:spMkLst>
        </pc:spChg>
        <pc:spChg chg="add mod">
          <ac:chgData name="Jacobo FV" userId="563c9f4e9307622a" providerId="LiveId" clId="{2B154902-9A3E-4107-B908-A5C4D6E1C8F6}" dt="2024-04-07T04:58:05.658" v="3370"/>
          <ac:spMkLst>
            <pc:docMk/>
            <pc:sldMk cId="2142216903" sldId="262"/>
            <ac:spMk id="8" creationId="{E4C04F90-D402-2648-6D87-1DD15B0D9829}"/>
          </ac:spMkLst>
        </pc:spChg>
        <pc:spChg chg="add mod">
          <ac:chgData name="Jacobo FV" userId="563c9f4e9307622a" providerId="LiveId" clId="{2B154902-9A3E-4107-B908-A5C4D6E1C8F6}" dt="2024-04-04T14:03:13.207" v="15"/>
          <ac:spMkLst>
            <pc:docMk/>
            <pc:sldMk cId="2142216903" sldId="262"/>
            <ac:spMk id="8" creationId="{E6ED1EDC-54B5-7755-5C12-4E51A2203A54}"/>
          </ac:spMkLst>
        </pc:spChg>
        <pc:spChg chg="add mod">
          <ac:chgData name="Jacobo FV" userId="563c9f4e9307622a" providerId="LiveId" clId="{2B154902-9A3E-4107-B908-A5C4D6E1C8F6}" dt="2024-04-04T14:03:13.207" v="15"/>
          <ac:spMkLst>
            <pc:docMk/>
            <pc:sldMk cId="2142216903" sldId="262"/>
            <ac:spMk id="9" creationId="{6D68BE35-EBDC-AF40-EE8B-182CE9F820B5}"/>
          </ac:spMkLst>
        </pc:spChg>
        <pc:spChg chg="add mod">
          <ac:chgData name="Jacobo FV" userId="563c9f4e9307622a" providerId="LiveId" clId="{2B154902-9A3E-4107-B908-A5C4D6E1C8F6}" dt="2024-04-07T04:58:43.444" v="3377" actId="1076"/>
          <ac:spMkLst>
            <pc:docMk/>
            <pc:sldMk cId="2142216903" sldId="262"/>
            <ac:spMk id="9" creationId="{CC0D141D-8F7D-5849-0688-9582878CDB70}"/>
          </ac:spMkLst>
        </pc:spChg>
        <pc:spChg chg="add mod">
          <ac:chgData name="Jacobo FV" userId="563c9f4e9307622a" providerId="LiveId" clId="{2B154902-9A3E-4107-B908-A5C4D6E1C8F6}" dt="2024-04-04T14:03:13.207" v="15"/>
          <ac:spMkLst>
            <pc:docMk/>
            <pc:sldMk cId="2142216903" sldId="262"/>
            <ac:spMk id="10" creationId="{7BB07FF9-5D20-979E-2C27-DD24D735536B}"/>
          </ac:spMkLst>
        </pc:spChg>
        <pc:spChg chg="add mod">
          <ac:chgData name="Jacobo FV" userId="563c9f4e9307622a" providerId="LiveId" clId="{2B154902-9A3E-4107-B908-A5C4D6E1C8F6}" dt="2024-04-04T14:03:13.207" v="15"/>
          <ac:spMkLst>
            <pc:docMk/>
            <pc:sldMk cId="2142216903" sldId="262"/>
            <ac:spMk id="11" creationId="{35AA9CB5-7AA8-4407-AA7A-E379DFC26AF0}"/>
          </ac:spMkLst>
        </pc:spChg>
        <pc:spChg chg="add del mod">
          <ac:chgData name="Jacobo FV" userId="563c9f4e9307622a" providerId="LiveId" clId="{2B154902-9A3E-4107-B908-A5C4D6E1C8F6}" dt="2024-04-07T05:00:30.461" v="3395" actId="478"/>
          <ac:spMkLst>
            <pc:docMk/>
            <pc:sldMk cId="2142216903" sldId="262"/>
            <ac:spMk id="12" creationId="{EBFB8D1A-A23D-886F-0F2B-913AEFAAA4F8}"/>
          </ac:spMkLst>
        </pc:spChg>
        <pc:spChg chg="add del mod">
          <ac:chgData name="Jacobo FV" userId="563c9f4e9307622a" providerId="LiveId" clId="{2B154902-9A3E-4107-B908-A5C4D6E1C8F6}" dt="2024-04-07T05:00:30.461" v="3395" actId="478"/>
          <ac:spMkLst>
            <pc:docMk/>
            <pc:sldMk cId="2142216903" sldId="262"/>
            <ac:spMk id="13" creationId="{1DD12E95-B33E-8794-FAEF-4DEA8F22263D}"/>
          </ac:spMkLst>
        </pc:spChg>
        <pc:spChg chg="add del mod">
          <ac:chgData name="Jacobo FV" userId="563c9f4e9307622a" providerId="LiveId" clId="{2B154902-9A3E-4107-B908-A5C4D6E1C8F6}" dt="2024-04-07T05:00:30.461" v="3395" actId="478"/>
          <ac:spMkLst>
            <pc:docMk/>
            <pc:sldMk cId="2142216903" sldId="262"/>
            <ac:spMk id="14" creationId="{C0F504C0-C772-D049-5191-1DB616408C12}"/>
          </ac:spMkLst>
        </pc:spChg>
        <pc:spChg chg="add mod">
          <ac:chgData name="Jacobo FV" userId="563c9f4e9307622a" providerId="LiveId" clId="{2B154902-9A3E-4107-B908-A5C4D6E1C8F6}" dt="2024-04-04T14:03:13.604" v="16"/>
          <ac:spMkLst>
            <pc:docMk/>
            <pc:sldMk cId="2142216903" sldId="262"/>
            <ac:spMk id="15" creationId="{2DB40CBD-307D-7B18-9C25-790E100E72A2}"/>
          </ac:spMkLst>
        </pc:spChg>
        <pc:spChg chg="del mod">
          <ac:chgData name="Jacobo FV" userId="563c9f4e9307622a" providerId="LiveId" clId="{2B154902-9A3E-4107-B908-A5C4D6E1C8F6}" dt="2024-04-04T15:39:25.135" v="2603" actId="478"/>
          <ac:spMkLst>
            <pc:docMk/>
            <pc:sldMk cId="2142216903" sldId="262"/>
            <ac:spMk id="16" creationId="{CB4FA22D-1029-E48A-09CC-3219C31D7216}"/>
          </ac:spMkLst>
        </pc:spChg>
        <pc:spChg chg="mod">
          <ac:chgData name="Jacobo FV" userId="563c9f4e9307622a" providerId="LiveId" clId="{2B154902-9A3E-4107-B908-A5C4D6E1C8F6}" dt="2024-04-04T15:39:54.867" v="2657" actId="1035"/>
          <ac:spMkLst>
            <pc:docMk/>
            <pc:sldMk cId="2142216903" sldId="262"/>
            <ac:spMk id="17" creationId="{D810D5AB-FC9D-DA1E-58A9-B08CAE2D44A9}"/>
          </ac:spMkLst>
        </pc:spChg>
        <pc:spChg chg="add mod">
          <ac:chgData name="Jacobo FV" userId="563c9f4e9307622a" providerId="LiveId" clId="{2B154902-9A3E-4107-B908-A5C4D6E1C8F6}" dt="2024-04-04T14:03:13.604" v="16"/>
          <ac:spMkLst>
            <pc:docMk/>
            <pc:sldMk cId="2142216903" sldId="262"/>
            <ac:spMk id="18" creationId="{8A63F3F3-6F09-D852-E53B-706E78B17E6A}"/>
          </ac:spMkLst>
        </pc:spChg>
        <pc:spChg chg="mod">
          <ac:chgData name="Jacobo FV" userId="563c9f4e9307622a" providerId="LiveId" clId="{2B154902-9A3E-4107-B908-A5C4D6E1C8F6}" dt="2024-04-04T15:39:54.867" v="2657" actId="1035"/>
          <ac:spMkLst>
            <pc:docMk/>
            <pc:sldMk cId="2142216903" sldId="262"/>
            <ac:spMk id="19" creationId="{1A9E1698-6E2E-21E7-F842-23D8B59D05E3}"/>
          </ac:spMkLst>
        </pc:spChg>
        <pc:spChg chg="mod">
          <ac:chgData name="Jacobo FV" userId="563c9f4e9307622a" providerId="LiveId" clId="{2B154902-9A3E-4107-B908-A5C4D6E1C8F6}" dt="2024-04-04T15:39:54.867" v="2657" actId="1035"/>
          <ac:spMkLst>
            <pc:docMk/>
            <pc:sldMk cId="2142216903" sldId="262"/>
            <ac:spMk id="20" creationId="{5636059B-1693-31F0-F2F1-65F4E22F4AE3}"/>
          </ac:spMkLst>
        </pc:spChg>
        <pc:spChg chg="mod">
          <ac:chgData name="Jacobo FV" userId="563c9f4e9307622a" providerId="LiveId" clId="{2B154902-9A3E-4107-B908-A5C4D6E1C8F6}" dt="2024-04-04T14:03:32.050" v="18" actId="164"/>
          <ac:spMkLst>
            <pc:docMk/>
            <pc:sldMk cId="2142216903" sldId="262"/>
            <ac:spMk id="21" creationId="{C1DF5F18-BAC1-E2FB-24FF-BEB9B9375260}"/>
          </ac:spMkLst>
        </pc:spChg>
        <pc:spChg chg="del">
          <ac:chgData name="Jacobo FV" userId="563c9f4e9307622a" providerId="LiveId" clId="{2B154902-9A3E-4107-B908-A5C4D6E1C8F6}" dt="2024-04-04T14:03:02.643" v="14" actId="478"/>
          <ac:spMkLst>
            <pc:docMk/>
            <pc:sldMk cId="2142216903" sldId="262"/>
            <ac:spMk id="22" creationId="{A44E1384-5F1F-076B-2DB1-3AF35159D8A8}"/>
          </ac:spMkLst>
        </pc:spChg>
        <pc:spChg chg="del">
          <ac:chgData name="Jacobo FV" userId="563c9f4e9307622a" providerId="LiveId" clId="{2B154902-9A3E-4107-B908-A5C4D6E1C8F6}" dt="2024-04-04T14:03:02.643" v="14" actId="478"/>
          <ac:spMkLst>
            <pc:docMk/>
            <pc:sldMk cId="2142216903" sldId="262"/>
            <ac:spMk id="23" creationId="{EDA03BA4-5F15-0907-180C-F103F17FE2D8}"/>
          </ac:spMkLst>
        </pc:spChg>
        <pc:spChg chg="add mod">
          <ac:chgData name="Jacobo FV" userId="563c9f4e9307622a" providerId="LiveId" clId="{2B154902-9A3E-4107-B908-A5C4D6E1C8F6}" dt="2024-04-04T14:03:13.604" v="16"/>
          <ac:spMkLst>
            <pc:docMk/>
            <pc:sldMk cId="2142216903" sldId="262"/>
            <ac:spMk id="24" creationId="{C88C016B-E69C-C66D-F3EF-0FCBC0BC4D04}"/>
          </ac:spMkLst>
        </pc:spChg>
        <pc:spChg chg="del">
          <ac:chgData name="Jacobo FV" userId="563c9f4e9307622a" providerId="LiveId" clId="{2B154902-9A3E-4107-B908-A5C4D6E1C8F6}" dt="2024-04-04T14:03:02.643" v="14" actId="478"/>
          <ac:spMkLst>
            <pc:docMk/>
            <pc:sldMk cId="2142216903" sldId="262"/>
            <ac:spMk id="25" creationId="{06A20E41-2A0D-0FF7-E4D6-6325D77DDBD6}"/>
          </ac:spMkLst>
        </pc:spChg>
        <pc:spChg chg="del">
          <ac:chgData name="Jacobo FV" userId="563c9f4e9307622a" providerId="LiveId" clId="{2B154902-9A3E-4107-B908-A5C4D6E1C8F6}" dt="2024-04-04T14:03:02.643" v="14" actId="478"/>
          <ac:spMkLst>
            <pc:docMk/>
            <pc:sldMk cId="2142216903" sldId="262"/>
            <ac:spMk id="26" creationId="{136C2B13-BD36-19DE-5DFF-A0AD34292322}"/>
          </ac:spMkLst>
        </pc:spChg>
        <pc:spChg chg="mod">
          <ac:chgData name="Jacobo FV" userId="563c9f4e9307622a" providerId="LiveId" clId="{2B154902-9A3E-4107-B908-A5C4D6E1C8F6}" dt="2024-04-04T14:03:32.050" v="18" actId="164"/>
          <ac:spMkLst>
            <pc:docMk/>
            <pc:sldMk cId="2142216903" sldId="262"/>
            <ac:spMk id="27" creationId="{1AB517A9-7B52-0190-F4B9-AF9E3F99AD0F}"/>
          </ac:spMkLst>
        </pc:spChg>
        <pc:spChg chg="del">
          <ac:chgData name="Jacobo FV" userId="563c9f4e9307622a" providerId="LiveId" clId="{2B154902-9A3E-4107-B908-A5C4D6E1C8F6}" dt="2024-04-04T14:03:02.643" v="14" actId="478"/>
          <ac:spMkLst>
            <pc:docMk/>
            <pc:sldMk cId="2142216903" sldId="262"/>
            <ac:spMk id="28" creationId="{AF4AB8F0-77D4-486F-30A0-F56AF0FE0938}"/>
          </ac:spMkLst>
        </pc:spChg>
        <pc:spChg chg="del">
          <ac:chgData name="Jacobo FV" userId="563c9f4e9307622a" providerId="LiveId" clId="{2B154902-9A3E-4107-B908-A5C4D6E1C8F6}" dt="2024-04-04T14:03:02.643" v="14" actId="478"/>
          <ac:spMkLst>
            <pc:docMk/>
            <pc:sldMk cId="2142216903" sldId="262"/>
            <ac:spMk id="29" creationId="{93A3AA04-BFE5-9542-B7C0-7285E708372A}"/>
          </ac:spMkLst>
        </pc:spChg>
        <pc:spChg chg="del">
          <ac:chgData name="Jacobo FV" userId="563c9f4e9307622a" providerId="LiveId" clId="{2B154902-9A3E-4107-B908-A5C4D6E1C8F6}" dt="2024-04-04T14:03:02.643" v="14" actId="478"/>
          <ac:spMkLst>
            <pc:docMk/>
            <pc:sldMk cId="2142216903" sldId="262"/>
            <ac:spMk id="30" creationId="{C4B6763F-6910-9C75-E278-1D9D28F10E59}"/>
          </ac:spMkLst>
        </pc:spChg>
        <pc:spChg chg="del">
          <ac:chgData name="Jacobo FV" userId="563c9f4e9307622a" providerId="LiveId" clId="{2B154902-9A3E-4107-B908-A5C4D6E1C8F6}" dt="2024-04-04T14:03:02.643" v="14" actId="478"/>
          <ac:spMkLst>
            <pc:docMk/>
            <pc:sldMk cId="2142216903" sldId="262"/>
            <ac:spMk id="31" creationId="{C21B1AE4-24EC-9931-54BE-2BB4F3717699}"/>
          </ac:spMkLst>
        </pc:spChg>
        <pc:spChg chg="mod">
          <ac:chgData name="Jacobo FV" userId="563c9f4e9307622a" providerId="LiveId" clId="{2B154902-9A3E-4107-B908-A5C4D6E1C8F6}" dt="2024-04-04T14:03:32.050" v="18" actId="164"/>
          <ac:spMkLst>
            <pc:docMk/>
            <pc:sldMk cId="2142216903" sldId="262"/>
            <ac:spMk id="32" creationId="{224DD6AE-2895-BF77-9C9E-C3AF3A5129C9}"/>
          </ac:spMkLst>
        </pc:spChg>
        <pc:spChg chg="del">
          <ac:chgData name="Jacobo FV" userId="563c9f4e9307622a" providerId="LiveId" clId="{2B154902-9A3E-4107-B908-A5C4D6E1C8F6}" dt="2024-04-04T14:03:02.643" v="14" actId="478"/>
          <ac:spMkLst>
            <pc:docMk/>
            <pc:sldMk cId="2142216903" sldId="262"/>
            <ac:spMk id="33" creationId="{4ECD0E83-6E9D-DDC2-463B-208CBDB845E9}"/>
          </ac:spMkLst>
        </pc:spChg>
        <pc:spChg chg="del">
          <ac:chgData name="Jacobo FV" userId="563c9f4e9307622a" providerId="LiveId" clId="{2B154902-9A3E-4107-B908-A5C4D6E1C8F6}" dt="2024-04-04T14:03:02.643" v="14" actId="478"/>
          <ac:spMkLst>
            <pc:docMk/>
            <pc:sldMk cId="2142216903" sldId="262"/>
            <ac:spMk id="34" creationId="{49FEAC68-F8F7-1361-C75A-6C2327017E3B}"/>
          </ac:spMkLst>
        </pc:spChg>
        <pc:spChg chg="del">
          <ac:chgData name="Jacobo FV" userId="563c9f4e9307622a" providerId="LiveId" clId="{2B154902-9A3E-4107-B908-A5C4D6E1C8F6}" dt="2024-04-04T14:03:02.643" v="14" actId="478"/>
          <ac:spMkLst>
            <pc:docMk/>
            <pc:sldMk cId="2142216903" sldId="262"/>
            <ac:spMk id="35" creationId="{B04CCE9D-F2A0-3A0C-EAAF-E4740C966E4E}"/>
          </ac:spMkLst>
        </pc:spChg>
        <pc:spChg chg="del">
          <ac:chgData name="Jacobo FV" userId="563c9f4e9307622a" providerId="LiveId" clId="{2B154902-9A3E-4107-B908-A5C4D6E1C8F6}" dt="2024-04-04T14:03:02.643" v="14" actId="478"/>
          <ac:spMkLst>
            <pc:docMk/>
            <pc:sldMk cId="2142216903" sldId="262"/>
            <ac:spMk id="36" creationId="{33006131-9D3D-DAE1-0340-69F56067560B}"/>
          </ac:spMkLst>
        </pc:spChg>
        <pc:spChg chg="mod">
          <ac:chgData name="Jacobo FV" userId="563c9f4e9307622a" providerId="LiveId" clId="{2B154902-9A3E-4107-B908-A5C4D6E1C8F6}" dt="2024-04-04T14:03:32.050" v="18" actId="164"/>
          <ac:spMkLst>
            <pc:docMk/>
            <pc:sldMk cId="2142216903" sldId="262"/>
            <ac:spMk id="37" creationId="{B0D70848-2BF1-46A3-917F-DF0C6EE037EF}"/>
          </ac:spMkLst>
        </pc:spChg>
        <pc:spChg chg="del">
          <ac:chgData name="Jacobo FV" userId="563c9f4e9307622a" providerId="LiveId" clId="{2B154902-9A3E-4107-B908-A5C4D6E1C8F6}" dt="2024-04-04T14:03:02.643" v="14" actId="478"/>
          <ac:spMkLst>
            <pc:docMk/>
            <pc:sldMk cId="2142216903" sldId="262"/>
            <ac:spMk id="38" creationId="{CA2C73DE-1C56-21CB-E40E-28FEBBFB70CC}"/>
          </ac:spMkLst>
        </pc:spChg>
        <pc:spChg chg="del">
          <ac:chgData name="Jacobo FV" userId="563c9f4e9307622a" providerId="LiveId" clId="{2B154902-9A3E-4107-B908-A5C4D6E1C8F6}" dt="2024-04-04T14:03:02.643" v="14" actId="478"/>
          <ac:spMkLst>
            <pc:docMk/>
            <pc:sldMk cId="2142216903" sldId="262"/>
            <ac:spMk id="39" creationId="{8565C9C0-3CE6-691B-3D40-2588B474B3C9}"/>
          </ac:spMkLst>
        </pc:spChg>
        <pc:spChg chg="del">
          <ac:chgData name="Jacobo FV" userId="563c9f4e9307622a" providerId="LiveId" clId="{2B154902-9A3E-4107-B908-A5C4D6E1C8F6}" dt="2024-04-04T14:03:02.643" v="14" actId="478"/>
          <ac:spMkLst>
            <pc:docMk/>
            <pc:sldMk cId="2142216903" sldId="262"/>
            <ac:spMk id="40" creationId="{7592B259-1C31-ABB6-FF5C-842D8C75B59D}"/>
          </ac:spMkLst>
        </pc:spChg>
        <pc:spChg chg="add mod">
          <ac:chgData name="Jacobo FV" userId="563c9f4e9307622a" providerId="LiveId" clId="{2B154902-9A3E-4107-B908-A5C4D6E1C8F6}" dt="2024-04-07T05:00:14.277" v="3390"/>
          <ac:spMkLst>
            <pc:docMk/>
            <pc:sldMk cId="2142216903" sldId="262"/>
            <ac:spMk id="40" creationId="{C6AC7A93-121D-C61F-049C-AD5503FACFBA}"/>
          </ac:spMkLst>
        </pc:spChg>
        <pc:spChg chg="add mod">
          <ac:chgData name="Jacobo FV" userId="563c9f4e9307622a" providerId="LiveId" clId="{2B154902-9A3E-4107-B908-A5C4D6E1C8F6}" dt="2024-04-07T05:00:14.277" v="3390"/>
          <ac:spMkLst>
            <pc:docMk/>
            <pc:sldMk cId="2142216903" sldId="262"/>
            <ac:spMk id="41" creationId="{06D90B0E-D233-6C44-615D-C5261C347759}"/>
          </ac:spMkLst>
        </pc:spChg>
        <pc:spChg chg="del">
          <ac:chgData name="Jacobo FV" userId="563c9f4e9307622a" providerId="LiveId" clId="{2B154902-9A3E-4107-B908-A5C4D6E1C8F6}" dt="2024-04-04T14:03:02.643" v="14" actId="478"/>
          <ac:spMkLst>
            <pc:docMk/>
            <pc:sldMk cId="2142216903" sldId="262"/>
            <ac:spMk id="41" creationId="{C607E9BD-C462-8381-6BA9-66878CFEEC89}"/>
          </ac:spMkLst>
        </pc:spChg>
        <pc:spChg chg="add mod">
          <ac:chgData name="Jacobo FV" userId="563c9f4e9307622a" providerId="LiveId" clId="{2B154902-9A3E-4107-B908-A5C4D6E1C8F6}" dt="2024-04-04T14:03:13.604" v="16"/>
          <ac:spMkLst>
            <pc:docMk/>
            <pc:sldMk cId="2142216903" sldId="262"/>
            <ac:spMk id="42" creationId="{05719E75-BDEC-AD6E-632C-C8BD9C28C465}"/>
          </ac:spMkLst>
        </pc:spChg>
        <pc:spChg chg="add mod">
          <ac:chgData name="Jacobo FV" userId="563c9f4e9307622a" providerId="LiveId" clId="{2B154902-9A3E-4107-B908-A5C4D6E1C8F6}" dt="2024-04-07T05:00:14.277" v="3390"/>
          <ac:spMkLst>
            <pc:docMk/>
            <pc:sldMk cId="2142216903" sldId="262"/>
            <ac:spMk id="42" creationId="{06B67FB1-96DC-6641-6995-CA23D28210AA}"/>
          </ac:spMkLst>
        </pc:spChg>
        <pc:spChg chg="add mod">
          <ac:chgData name="Jacobo FV" userId="563c9f4e9307622a" providerId="LiveId" clId="{2B154902-9A3E-4107-B908-A5C4D6E1C8F6}" dt="2024-04-04T14:03:13.965" v="17"/>
          <ac:spMkLst>
            <pc:docMk/>
            <pc:sldMk cId="2142216903" sldId="262"/>
            <ac:spMk id="43" creationId="{491E2565-F07C-9942-068C-AEF51D3FDB76}"/>
          </ac:spMkLst>
        </pc:spChg>
        <pc:spChg chg="add mod">
          <ac:chgData name="Jacobo FV" userId="563c9f4e9307622a" providerId="LiveId" clId="{2B154902-9A3E-4107-B908-A5C4D6E1C8F6}" dt="2024-04-07T05:00:14.277" v="3390"/>
          <ac:spMkLst>
            <pc:docMk/>
            <pc:sldMk cId="2142216903" sldId="262"/>
            <ac:spMk id="43" creationId="{88221D75-CA1C-44B7-973D-37CE0E3EF4D8}"/>
          </ac:spMkLst>
        </pc:spChg>
        <pc:spChg chg="add mod">
          <ac:chgData name="Jacobo FV" userId="563c9f4e9307622a" providerId="LiveId" clId="{2B154902-9A3E-4107-B908-A5C4D6E1C8F6}" dt="2024-04-04T14:03:13.965" v="17"/>
          <ac:spMkLst>
            <pc:docMk/>
            <pc:sldMk cId="2142216903" sldId="262"/>
            <ac:spMk id="44" creationId="{4E6BC5EE-BD21-42D3-69AA-EA02C4C77A76}"/>
          </ac:spMkLst>
        </pc:spChg>
        <pc:spChg chg="add mod">
          <ac:chgData name="Jacobo FV" userId="563c9f4e9307622a" providerId="LiveId" clId="{2B154902-9A3E-4107-B908-A5C4D6E1C8F6}" dt="2024-04-07T05:00:14.277" v="3390"/>
          <ac:spMkLst>
            <pc:docMk/>
            <pc:sldMk cId="2142216903" sldId="262"/>
            <ac:spMk id="44" creationId="{8C11B515-D877-F9CE-72C0-A3E1BEBE281A}"/>
          </ac:spMkLst>
        </pc:spChg>
        <pc:spChg chg="add mod">
          <ac:chgData name="Jacobo FV" userId="563c9f4e9307622a" providerId="LiveId" clId="{2B154902-9A3E-4107-B908-A5C4D6E1C8F6}" dt="2024-04-04T14:03:13.965" v="17"/>
          <ac:spMkLst>
            <pc:docMk/>
            <pc:sldMk cId="2142216903" sldId="262"/>
            <ac:spMk id="45" creationId="{8F207FE1-2A1C-D835-F39A-2D5F5EAD6265}"/>
          </ac:spMkLst>
        </pc:spChg>
        <pc:spChg chg="add mod">
          <ac:chgData name="Jacobo FV" userId="563c9f4e9307622a" providerId="LiveId" clId="{2B154902-9A3E-4107-B908-A5C4D6E1C8F6}" dt="2024-04-04T14:03:13.965" v="17"/>
          <ac:spMkLst>
            <pc:docMk/>
            <pc:sldMk cId="2142216903" sldId="262"/>
            <ac:spMk id="46" creationId="{6FEDA083-C795-B045-9840-9E4D452DDACE}"/>
          </ac:spMkLst>
        </pc:spChg>
        <pc:spChg chg="del">
          <ac:chgData name="Jacobo FV" userId="563c9f4e9307622a" providerId="LiveId" clId="{2B154902-9A3E-4107-B908-A5C4D6E1C8F6}" dt="2024-04-04T14:04:15.557" v="53" actId="478"/>
          <ac:spMkLst>
            <pc:docMk/>
            <pc:sldMk cId="2142216903" sldId="262"/>
            <ac:spMk id="47" creationId="{92E2BE8C-0CFF-5D13-09E7-40D250DE83D9}"/>
          </ac:spMkLst>
        </pc:spChg>
        <pc:spChg chg="del">
          <ac:chgData name="Jacobo FV" userId="563c9f4e9307622a" providerId="LiveId" clId="{2B154902-9A3E-4107-B908-A5C4D6E1C8F6}" dt="2024-04-04T14:04:15.557" v="53" actId="478"/>
          <ac:spMkLst>
            <pc:docMk/>
            <pc:sldMk cId="2142216903" sldId="262"/>
            <ac:spMk id="48" creationId="{E34175CD-1A81-ABFA-1521-BE37BFCD3565}"/>
          </ac:spMkLst>
        </pc:spChg>
        <pc:spChg chg="del">
          <ac:chgData name="Jacobo FV" userId="563c9f4e9307622a" providerId="LiveId" clId="{2B154902-9A3E-4107-B908-A5C4D6E1C8F6}" dt="2024-04-04T14:04:15.557" v="53" actId="478"/>
          <ac:spMkLst>
            <pc:docMk/>
            <pc:sldMk cId="2142216903" sldId="262"/>
            <ac:spMk id="49" creationId="{FDB77D62-169A-EB17-7BE2-760935E7799C}"/>
          </ac:spMkLst>
        </pc:spChg>
        <pc:spChg chg="del">
          <ac:chgData name="Jacobo FV" userId="563c9f4e9307622a" providerId="LiveId" clId="{2B154902-9A3E-4107-B908-A5C4D6E1C8F6}" dt="2024-04-04T14:04:15.557" v="53" actId="478"/>
          <ac:spMkLst>
            <pc:docMk/>
            <pc:sldMk cId="2142216903" sldId="262"/>
            <ac:spMk id="50" creationId="{42BDF5CD-198F-3057-290B-161DF9C2EF44}"/>
          </ac:spMkLst>
        </pc:spChg>
        <pc:spChg chg="del">
          <ac:chgData name="Jacobo FV" userId="563c9f4e9307622a" providerId="LiveId" clId="{2B154902-9A3E-4107-B908-A5C4D6E1C8F6}" dt="2024-04-04T14:04:15.557" v="53" actId="478"/>
          <ac:spMkLst>
            <pc:docMk/>
            <pc:sldMk cId="2142216903" sldId="262"/>
            <ac:spMk id="51" creationId="{6F5A8A13-FBBD-A2C7-6AE0-12E1248654D1}"/>
          </ac:spMkLst>
        </pc:spChg>
        <pc:spChg chg="del">
          <ac:chgData name="Jacobo FV" userId="563c9f4e9307622a" providerId="LiveId" clId="{2B154902-9A3E-4107-B908-A5C4D6E1C8F6}" dt="2024-04-04T14:04:15.557" v="53" actId="478"/>
          <ac:spMkLst>
            <pc:docMk/>
            <pc:sldMk cId="2142216903" sldId="262"/>
            <ac:spMk id="52" creationId="{A23E621C-D02A-674B-AF1F-94759F34799B}"/>
          </ac:spMkLst>
        </pc:spChg>
        <pc:spChg chg="del">
          <ac:chgData name="Jacobo FV" userId="563c9f4e9307622a" providerId="LiveId" clId="{2B154902-9A3E-4107-B908-A5C4D6E1C8F6}" dt="2024-04-04T14:04:15.557" v="53" actId="478"/>
          <ac:spMkLst>
            <pc:docMk/>
            <pc:sldMk cId="2142216903" sldId="262"/>
            <ac:spMk id="53" creationId="{63E82FED-11C2-3405-6B13-87D5E6C121D6}"/>
          </ac:spMkLst>
        </pc:spChg>
        <pc:spChg chg="del">
          <ac:chgData name="Jacobo FV" userId="563c9f4e9307622a" providerId="LiveId" clId="{2B154902-9A3E-4107-B908-A5C4D6E1C8F6}" dt="2024-04-04T14:04:15.557" v="53" actId="478"/>
          <ac:spMkLst>
            <pc:docMk/>
            <pc:sldMk cId="2142216903" sldId="262"/>
            <ac:spMk id="54" creationId="{678EE16F-8684-CD44-56C1-F15FBB0587AC}"/>
          </ac:spMkLst>
        </pc:spChg>
        <pc:spChg chg="del">
          <ac:chgData name="Jacobo FV" userId="563c9f4e9307622a" providerId="LiveId" clId="{2B154902-9A3E-4107-B908-A5C4D6E1C8F6}" dt="2024-04-04T14:04:15.557" v="53" actId="478"/>
          <ac:spMkLst>
            <pc:docMk/>
            <pc:sldMk cId="2142216903" sldId="262"/>
            <ac:spMk id="55" creationId="{08CEB378-BAB6-9B12-1807-C2AB556AB7E4}"/>
          </ac:spMkLst>
        </pc:spChg>
        <pc:spChg chg="add mod">
          <ac:chgData name="Jacobo FV" userId="563c9f4e9307622a" providerId="LiveId" clId="{2B154902-9A3E-4107-B908-A5C4D6E1C8F6}" dt="2024-04-07T05:00:35.674" v="3397" actId="1076"/>
          <ac:spMkLst>
            <pc:docMk/>
            <pc:sldMk cId="2142216903" sldId="262"/>
            <ac:spMk id="55" creationId="{22ABE641-CD67-E842-DAA4-58784D2135D9}"/>
          </ac:spMkLst>
        </pc:spChg>
        <pc:spChg chg="add mod">
          <ac:chgData name="Jacobo FV" userId="563c9f4e9307622a" providerId="LiveId" clId="{2B154902-9A3E-4107-B908-A5C4D6E1C8F6}" dt="2024-04-07T05:00:35.674" v="3397" actId="1076"/>
          <ac:spMkLst>
            <pc:docMk/>
            <pc:sldMk cId="2142216903" sldId="262"/>
            <ac:spMk id="56" creationId="{67563F80-93C1-CD05-A88E-5D1587C28D8E}"/>
          </ac:spMkLst>
        </pc:spChg>
        <pc:spChg chg="del">
          <ac:chgData name="Jacobo FV" userId="563c9f4e9307622a" providerId="LiveId" clId="{2B154902-9A3E-4107-B908-A5C4D6E1C8F6}" dt="2024-04-04T14:04:15.557" v="53" actId="478"/>
          <ac:spMkLst>
            <pc:docMk/>
            <pc:sldMk cId="2142216903" sldId="262"/>
            <ac:spMk id="56" creationId="{68D96635-8ABE-6F02-0E95-E6AE235B60D3}"/>
          </ac:spMkLst>
        </pc:spChg>
        <pc:spChg chg="add mod">
          <ac:chgData name="Jacobo FV" userId="563c9f4e9307622a" providerId="LiveId" clId="{2B154902-9A3E-4107-B908-A5C4D6E1C8F6}" dt="2024-04-07T05:00:35.674" v="3397" actId="1076"/>
          <ac:spMkLst>
            <pc:docMk/>
            <pc:sldMk cId="2142216903" sldId="262"/>
            <ac:spMk id="57" creationId="{868418CE-0AE0-180B-3753-BB9859178A3B}"/>
          </ac:spMkLst>
        </pc:spChg>
        <pc:spChg chg="del">
          <ac:chgData name="Jacobo FV" userId="563c9f4e9307622a" providerId="LiveId" clId="{2B154902-9A3E-4107-B908-A5C4D6E1C8F6}" dt="2024-04-04T14:04:15.557" v="53" actId="478"/>
          <ac:spMkLst>
            <pc:docMk/>
            <pc:sldMk cId="2142216903" sldId="262"/>
            <ac:spMk id="57" creationId="{BAD11931-3B21-1EC8-168F-6106DC432FB5}"/>
          </ac:spMkLst>
        </pc:spChg>
        <pc:spChg chg="del">
          <ac:chgData name="Jacobo FV" userId="563c9f4e9307622a" providerId="LiveId" clId="{2B154902-9A3E-4107-B908-A5C4D6E1C8F6}" dt="2024-04-04T14:04:15.557" v="53" actId="478"/>
          <ac:spMkLst>
            <pc:docMk/>
            <pc:sldMk cId="2142216903" sldId="262"/>
            <ac:spMk id="58" creationId="{488196CA-437C-7DC1-9305-45827102B58E}"/>
          </ac:spMkLst>
        </pc:spChg>
        <pc:spChg chg="add mod">
          <ac:chgData name="Jacobo FV" userId="563c9f4e9307622a" providerId="LiveId" clId="{2B154902-9A3E-4107-B908-A5C4D6E1C8F6}" dt="2024-04-07T05:00:35.674" v="3397" actId="1076"/>
          <ac:spMkLst>
            <pc:docMk/>
            <pc:sldMk cId="2142216903" sldId="262"/>
            <ac:spMk id="58" creationId="{BDCAA072-DB1D-E350-5EBA-5D524A099F5D}"/>
          </ac:spMkLst>
        </pc:spChg>
        <pc:spChg chg="add mod">
          <ac:chgData name="Jacobo FV" userId="563c9f4e9307622a" providerId="LiveId" clId="{2B154902-9A3E-4107-B908-A5C4D6E1C8F6}" dt="2024-04-07T05:00:35.674" v="3397" actId="1076"/>
          <ac:spMkLst>
            <pc:docMk/>
            <pc:sldMk cId="2142216903" sldId="262"/>
            <ac:spMk id="59" creationId="{69197A0B-7C0A-A296-FB30-6407BFEAB6FC}"/>
          </ac:spMkLst>
        </pc:spChg>
        <pc:spChg chg="del">
          <ac:chgData name="Jacobo FV" userId="563c9f4e9307622a" providerId="LiveId" clId="{2B154902-9A3E-4107-B908-A5C4D6E1C8F6}" dt="2024-04-04T14:04:15.557" v="53" actId="478"/>
          <ac:spMkLst>
            <pc:docMk/>
            <pc:sldMk cId="2142216903" sldId="262"/>
            <ac:spMk id="59" creationId="{9A8AA1E7-F12F-6983-86B4-41ECE06481A3}"/>
          </ac:spMkLst>
        </pc:spChg>
        <pc:spChg chg="del">
          <ac:chgData name="Jacobo FV" userId="563c9f4e9307622a" providerId="LiveId" clId="{2B154902-9A3E-4107-B908-A5C4D6E1C8F6}" dt="2024-04-04T14:04:15.557" v="53" actId="478"/>
          <ac:spMkLst>
            <pc:docMk/>
            <pc:sldMk cId="2142216903" sldId="262"/>
            <ac:spMk id="60" creationId="{7D6212EE-AF2D-B305-5B09-851C362AFF1B}"/>
          </ac:spMkLst>
        </pc:spChg>
        <pc:spChg chg="del">
          <ac:chgData name="Jacobo FV" userId="563c9f4e9307622a" providerId="LiveId" clId="{2B154902-9A3E-4107-B908-A5C4D6E1C8F6}" dt="2024-04-04T14:04:15.557" v="53" actId="478"/>
          <ac:spMkLst>
            <pc:docMk/>
            <pc:sldMk cId="2142216903" sldId="262"/>
            <ac:spMk id="61" creationId="{81644C77-0B48-E9F6-CDAA-6836062D4A92}"/>
          </ac:spMkLst>
        </pc:spChg>
        <pc:spChg chg="del">
          <ac:chgData name="Jacobo FV" userId="563c9f4e9307622a" providerId="LiveId" clId="{2B154902-9A3E-4107-B908-A5C4D6E1C8F6}" dt="2024-04-04T14:04:15.557" v="53" actId="478"/>
          <ac:spMkLst>
            <pc:docMk/>
            <pc:sldMk cId="2142216903" sldId="262"/>
            <ac:spMk id="62" creationId="{C5F59632-89E4-B8EC-0AEB-20D861644EC5}"/>
          </ac:spMkLst>
        </pc:spChg>
        <pc:spChg chg="del">
          <ac:chgData name="Jacobo FV" userId="563c9f4e9307622a" providerId="LiveId" clId="{2B154902-9A3E-4107-B908-A5C4D6E1C8F6}" dt="2024-04-04T14:04:15.557" v="53" actId="478"/>
          <ac:spMkLst>
            <pc:docMk/>
            <pc:sldMk cId="2142216903" sldId="262"/>
            <ac:spMk id="63" creationId="{6DE974BA-D743-5639-4FC2-81DB7A553D93}"/>
          </ac:spMkLst>
        </pc:spChg>
        <pc:spChg chg="del">
          <ac:chgData name="Jacobo FV" userId="563c9f4e9307622a" providerId="LiveId" clId="{2B154902-9A3E-4107-B908-A5C4D6E1C8F6}" dt="2024-04-04T14:04:15.557" v="53" actId="478"/>
          <ac:spMkLst>
            <pc:docMk/>
            <pc:sldMk cId="2142216903" sldId="262"/>
            <ac:spMk id="64" creationId="{472BB7D0-E0AC-3ECE-9FD3-10869E1FDA20}"/>
          </ac:spMkLst>
        </pc:spChg>
        <pc:spChg chg="del">
          <ac:chgData name="Jacobo FV" userId="563c9f4e9307622a" providerId="LiveId" clId="{2B154902-9A3E-4107-B908-A5C4D6E1C8F6}" dt="2024-04-04T14:04:15.557" v="53" actId="478"/>
          <ac:spMkLst>
            <pc:docMk/>
            <pc:sldMk cId="2142216903" sldId="262"/>
            <ac:spMk id="65" creationId="{19E9E460-EA82-E4B9-78E3-D84A83DD6948}"/>
          </ac:spMkLst>
        </pc:spChg>
        <pc:spChg chg="del">
          <ac:chgData name="Jacobo FV" userId="563c9f4e9307622a" providerId="LiveId" clId="{2B154902-9A3E-4107-B908-A5C4D6E1C8F6}" dt="2024-04-04T14:04:15.557" v="53" actId="478"/>
          <ac:spMkLst>
            <pc:docMk/>
            <pc:sldMk cId="2142216903" sldId="262"/>
            <ac:spMk id="66" creationId="{A41D4CED-D9F5-A0CC-5B4E-C5DA39FD45EE}"/>
          </ac:spMkLst>
        </pc:spChg>
        <pc:spChg chg="mod">
          <ac:chgData name="Jacobo FV" userId="563c9f4e9307622a" providerId="LiveId" clId="{2B154902-9A3E-4107-B908-A5C4D6E1C8F6}" dt="2024-04-04T15:39:54.867" v="2657" actId="1035"/>
          <ac:spMkLst>
            <pc:docMk/>
            <pc:sldMk cId="2142216903" sldId="262"/>
            <ac:spMk id="67" creationId="{0D88E439-46F0-50F6-7E39-4243F9141E12}"/>
          </ac:spMkLst>
        </pc:spChg>
        <pc:spChg chg="mod">
          <ac:chgData name="Jacobo FV" userId="563c9f4e9307622a" providerId="LiveId" clId="{2B154902-9A3E-4107-B908-A5C4D6E1C8F6}" dt="2024-04-04T15:39:54.867" v="2657" actId="1035"/>
          <ac:spMkLst>
            <pc:docMk/>
            <pc:sldMk cId="2142216903" sldId="262"/>
            <ac:spMk id="68" creationId="{1851A1CE-6A6B-EF19-3875-5AF99AD2AAC0}"/>
          </ac:spMkLst>
        </pc:spChg>
        <pc:spChg chg="mod">
          <ac:chgData name="Jacobo FV" userId="563c9f4e9307622a" providerId="LiveId" clId="{2B154902-9A3E-4107-B908-A5C4D6E1C8F6}" dt="2024-04-04T15:39:54.867" v="2657" actId="1035"/>
          <ac:spMkLst>
            <pc:docMk/>
            <pc:sldMk cId="2142216903" sldId="262"/>
            <ac:spMk id="69" creationId="{7400D40A-89E0-C659-E011-3010A7D84A69}"/>
          </ac:spMkLst>
        </pc:spChg>
        <pc:spChg chg="mod">
          <ac:chgData name="Jacobo FV" userId="563c9f4e9307622a" providerId="LiveId" clId="{2B154902-9A3E-4107-B908-A5C4D6E1C8F6}" dt="2024-04-04T15:39:54.867" v="2657" actId="1035"/>
          <ac:spMkLst>
            <pc:docMk/>
            <pc:sldMk cId="2142216903" sldId="262"/>
            <ac:spMk id="70" creationId="{84D31595-343C-BE9D-699B-EBBD57DB3D73}"/>
          </ac:spMkLst>
        </pc:spChg>
        <pc:spChg chg="mod">
          <ac:chgData name="Jacobo FV" userId="563c9f4e9307622a" providerId="LiveId" clId="{2B154902-9A3E-4107-B908-A5C4D6E1C8F6}" dt="2024-04-04T14:03:34.733" v="19"/>
          <ac:spMkLst>
            <pc:docMk/>
            <pc:sldMk cId="2142216903" sldId="262"/>
            <ac:spMk id="73" creationId="{5191265F-A018-5A30-70AD-C2A7CC318DD8}"/>
          </ac:spMkLst>
        </pc:spChg>
        <pc:spChg chg="mod">
          <ac:chgData name="Jacobo FV" userId="563c9f4e9307622a" providerId="LiveId" clId="{2B154902-9A3E-4107-B908-A5C4D6E1C8F6}" dt="2024-04-04T15:39:54.867" v="2657" actId="1035"/>
          <ac:spMkLst>
            <pc:docMk/>
            <pc:sldMk cId="2142216903" sldId="262"/>
            <ac:spMk id="74" creationId="{91BBE643-9CD9-BF43-78A4-71A52CF04181}"/>
          </ac:spMkLst>
        </pc:spChg>
        <pc:spChg chg="mod topLvl">
          <ac:chgData name="Jacobo FV" userId="563c9f4e9307622a" providerId="LiveId" clId="{2B154902-9A3E-4107-B908-A5C4D6E1C8F6}" dt="2024-04-04T15:39:54.867" v="2657" actId="1035"/>
          <ac:spMkLst>
            <pc:docMk/>
            <pc:sldMk cId="2142216903" sldId="262"/>
            <ac:spMk id="75" creationId="{CD54F934-9E8B-36CB-052A-0956FB1BF69E}"/>
          </ac:spMkLst>
        </pc:spChg>
        <pc:spChg chg="mod">
          <ac:chgData name="Jacobo FV" userId="563c9f4e9307622a" providerId="LiveId" clId="{2B154902-9A3E-4107-B908-A5C4D6E1C8F6}" dt="2024-04-04T14:03:34.733" v="19"/>
          <ac:spMkLst>
            <pc:docMk/>
            <pc:sldMk cId="2142216903" sldId="262"/>
            <ac:spMk id="76" creationId="{72C8BD69-2C1D-0D71-41EC-6AA8644F8CA4}"/>
          </ac:spMkLst>
        </pc:spChg>
        <pc:spChg chg="mod">
          <ac:chgData name="Jacobo FV" userId="563c9f4e9307622a" providerId="LiveId" clId="{2B154902-9A3E-4107-B908-A5C4D6E1C8F6}" dt="2024-04-04T14:03:34.733" v="19"/>
          <ac:spMkLst>
            <pc:docMk/>
            <pc:sldMk cId="2142216903" sldId="262"/>
            <ac:spMk id="77" creationId="{54402575-76FF-3EE3-C58F-71007F7D100A}"/>
          </ac:spMkLst>
        </pc:spChg>
        <pc:spChg chg="mod">
          <ac:chgData name="Jacobo FV" userId="563c9f4e9307622a" providerId="LiveId" clId="{2B154902-9A3E-4107-B908-A5C4D6E1C8F6}" dt="2024-04-04T14:03:34.733" v="19"/>
          <ac:spMkLst>
            <pc:docMk/>
            <pc:sldMk cId="2142216903" sldId="262"/>
            <ac:spMk id="78" creationId="{4BDD1DF1-F532-B0DB-6C15-2772D5E473A0}"/>
          </ac:spMkLst>
        </pc:spChg>
        <pc:spChg chg="mod">
          <ac:chgData name="Jacobo FV" userId="563c9f4e9307622a" providerId="LiveId" clId="{2B154902-9A3E-4107-B908-A5C4D6E1C8F6}" dt="2024-04-04T15:39:54.867" v="2657" actId="1035"/>
          <ac:spMkLst>
            <pc:docMk/>
            <pc:sldMk cId="2142216903" sldId="262"/>
            <ac:spMk id="79" creationId="{6F425BB3-5C0B-954F-77C7-BC74C6CF142A}"/>
          </ac:spMkLst>
        </pc:spChg>
        <pc:spChg chg="mod topLvl">
          <ac:chgData name="Jacobo FV" userId="563c9f4e9307622a" providerId="LiveId" clId="{2B154902-9A3E-4107-B908-A5C4D6E1C8F6}" dt="2024-04-04T15:39:54.867" v="2657" actId="1035"/>
          <ac:spMkLst>
            <pc:docMk/>
            <pc:sldMk cId="2142216903" sldId="262"/>
            <ac:spMk id="80" creationId="{8D84D5E7-82FC-824F-6E7B-CA9D6F6BE342}"/>
          </ac:spMkLst>
        </pc:spChg>
        <pc:spChg chg="mod">
          <ac:chgData name="Jacobo FV" userId="563c9f4e9307622a" providerId="LiveId" clId="{2B154902-9A3E-4107-B908-A5C4D6E1C8F6}" dt="2024-04-04T14:03:35.022" v="20"/>
          <ac:spMkLst>
            <pc:docMk/>
            <pc:sldMk cId="2142216903" sldId="262"/>
            <ac:spMk id="82" creationId="{F56DD429-7933-1AA4-898A-DE3D0CAF623A}"/>
          </ac:spMkLst>
        </pc:spChg>
        <pc:spChg chg="mod">
          <ac:chgData name="Jacobo FV" userId="563c9f4e9307622a" providerId="LiveId" clId="{2B154902-9A3E-4107-B908-A5C4D6E1C8F6}" dt="2024-04-04T14:03:35.022" v="20"/>
          <ac:spMkLst>
            <pc:docMk/>
            <pc:sldMk cId="2142216903" sldId="262"/>
            <ac:spMk id="83" creationId="{5A6C4778-3DB8-622C-75E2-B3DEDAC375DC}"/>
          </ac:spMkLst>
        </pc:spChg>
        <pc:spChg chg="mod">
          <ac:chgData name="Jacobo FV" userId="563c9f4e9307622a" providerId="LiveId" clId="{2B154902-9A3E-4107-B908-A5C4D6E1C8F6}" dt="2024-04-04T15:39:54.867" v="2657" actId="1035"/>
          <ac:spMkLst>
            <pc:docMk/>
            <pc:sldMk cId="2142216903" sldId="262"/>
            <ac:spMk id="84" creationId="{3E59525E-5258-0FF8-DC33-AA3FA1B606DD}"/>
          </ac:spMkLst>
        </pc:spChg>
        <pc:spChg chg="mod">
          <ac:chgData name="Jacobo FV" userId="563c9f4e9307622a" providerId="LiveId" clId="{2B154902-9A3E-4107-B908-A5C4D6E1C8F6}" dt="2024-04-04T15:39:54.867" v="2657" actId="1035"/>
          <ac:spMkLst>
            <pc:docMk/>
            <pc:sldMk cId="2142216903" sldId="262"/>
            <ac:spMk id="85" creationId="{921EB7E4-2288-5F70-8693-C84980E69997}"/>
          </ac:spMkLst>
        </pc:spChg>
        <pc:spChg chg="mod">
          <ac:chgData name="Jacobo FV" userId="563c9f4e9307622a" providerId="LiveId" clId="{2B154902-9A3E-4107-B908-A5C4D6E1C8F6}" dt="2024-04-04T14:03:35.022" v="20"/>
          <ac:spMkLst>
            <pc:docMk/>
            <pc:sldMk cId="2142216903" sldId="262"/>
            <ac:spMk id="86" creationId="{428EE896-0CCB-67A8-28C5-88A4F27EF0E2}"/>
          </ac:spMkLst>
        </pc:spChg>
        <pc:spChg chg="mod">
          <ac:chgData name="Jacobo FV" userId="563c9f4e9307622a" providerId="LiveId" clId="{2B154902-9A3E-4107-B908-A5C4D6E1C8F6}" dt="2024-04-04T14:03:35.022" v="20"/>
          <ac:spMkLst>
            <pc:docMk/>
            <pc:sldMk cId="2142216903" sldId="262"/>
            <ac:spMk id="87" creationId="{FABA2031-47B6-261F-BE49-BA9C42EEFE97}"/>
          </ac:spMkLst>
        </pc:spChg>
        <pc:spChg chg="mod">
          <ac:chgData name="Jacobo FV" userId="563c9f4e9307622a" providerId="LiveId" clId="{2B154902-9A3E-4107-B908-A5C4D6E1C8F6}" dt="2024-04-04T15:39:54.867" v="2657" actId="1035"/>
          <ac:spMkLst>
            <pc:docMk/>
            <pc:sldMk cId="2142216903" sldId="262"/>
            <ac:spMk id="89" creationId="{6A69AA1E-9B46-06F2-BA0A-EB5635818617}"/>
          </ac:spMkLst>
        </pc:spChg>
        <pc:spChg chg="mod">
          <ac:chgData name="Jacobo FV" userId="563c9f4e9307622a" providerId="LiveId" clId="{2B154902-9A3E-4107-B908-A5C4D6E1C8F6}" dt="2024-04-04T14:03:35.318" v="21"/>
          <ac:spMkLst>
            <pc:docMk/>
            <pc:sldMk cId="2142216903" sldId="262"/>
            <ac:spMk id="90" creationId="{F1BD7C9B-557F-32C9-B2FE-8D5D9CF1AC45}"/>
          </ac:spMkLst>
        </pc:spChg>
        <pc:spChg chg="mod">
          <ac:chgData name="Jacobo FV" userId="563c9f4e9307622a" providerId="LiveId" clId="{2B154902-9A3E-4107-B908-A5C4D6E1C8F6}" dt="2024-04-04T14:03:35.318" v="21"/>
          <ac:spMkLst>
            <pc:docMk/>
            <pc:sldMk cId="2142216903" sldId="262"/>
            <ac:spMk id="91" creationId="{B022E060-1960-96AC-CA5C-16276184B479}"/>
          </ac:spMkLst>
        </pc:spChg>
        <pc:spChg chg="mod">
          <ac:chgData name="Jacobo FV" userId="563c9f4e9307622a" providerId="LiveId" clId="{2B154902-9A3E-4107-B908-A5C4D6E1C8F6}" dt="2024-04-04T14:03:35.318" v="21"/>
          <ac:spMkLst>
            <pc:docMk/>
            <pc:sldMk cId="2142216903" sldId="262"/>
            <ac:spMk id="92" creationId="{296A5932-7163-DA5C-8B32-C56ACFCE77D6}"/>
          </ac:spMkLst>
        </pc:spChg>
        <pc:spChg chg="mod">
          <ac:chgData name="Jacobo FV" userId="563c9f4e9307622a" providerId="LiveId" clId="{2B154902-9A3E-4107-B908-A5C4D6E1C8F6}" dt="2024-04-04T14:03:35.318" v="21"/>
          <ac:spMkLst>
            <pc:docMk/>
            <pc:sldMk cId="2142216903" sldId="262"/>
            <ac:spMk id="93" creationId="{42BAD1D1-0051-4625-ECF7-8BF27A4899D3}"/>
          </ac:spMkLst>
        </pc:spChg>
        <pc:spChg chg="mod">
          <ac:chgData name="Jacobo FV" userId="563c9f4e9307622a" providerId="LiveId" clId="{2B154902-9A3E-4107-B908-A5C4D6E1C8F6}" dt="2024-04-04T14:04:19.217" v="54"/>
          <ac:spMkLst>
            <pc:docMk/>
            <pc:sldMk cId="2142216903" sldId="262"/>
            <ac:spMk id="95" creationId="{8CB1E68D-1A09-040E-5AC3-C46E7033EC7F}"/>
          </ac:spMkLst>
        </pc:spChg>
        <pc:spChg chg="mod">
          <ac:chgData name="Jacobo FV" userId="563c9f4e9307622a" providerId="LiveId" clId="{2B154902-9A3E-4107-B908-A5C4D6E1C8F6}" dt="2024-04-04T14:04:19.217" v="54"/>
          <ac:spMkLst>
            <pc:docMk/>
            <pc:sldMk cId="2142216903" sldId="262"/>
            <ac:spMk id="96" creationId="{EB1F393D-C949-1878-AA9B-3E8AB5B48441}"/>
          </ac:spMkLst>
        </pc:spChg>
        <pc:spChg chg="mod">
          <ac:chgData name="Jacobo FV" userId="563c9f4e9307622a" providerId="LiveId" clId="{2B154902-9A3E-4107-B908-A5C4D6E1C8F6}" dt="2024-04-04T14:04:19.217" v="54"/>
          <ac:spMkLst>
            <pc:docMk/>
            <pc:sldMk cId="2142216903" sldId="262"/>
            <ac:spMk id="97" creationId="{F7BA4906-8688-E46B-EFAD-B0315F1E24DC}"/>
          </ac:spMkLst>
        </pc:spChg>
        <pc:spChg chg="mod">
          <ac:chgData name="Jacobo FV" userId="563c9f4e9307622a" providerId="LiveId" clId="{2B154902-9A3E-4107-B908-A5C4D6E1C8F6}" dt="2024-04-04T14:04:19.217" v="54"/>
          <ac:spMkLst>
            <pc:docMk/>
            <pc:sldMk cId="2142216903" sldId="262"/>
            <ac:spMk id="98" creationId="{94321046-0370-587C-AEBA-044FC46C90C8}"/>
          </ac:spMkLst>
        </pc:spChg>
        <pc:spChg chg="mod">
          <ac:chgData name="Jacobo FV" userId="563c9f4e9307622a" providerId="LiveId" clId="{2B154902-9A3E-4107-B908-A5C4D6E1C8F6}" dt="2024-04-04T14:04:19.217" v="54"/>
          <ac:spMkLst>
            <pc:docMk/>
            <pc:sldMk cId="2142216903" sldId="262"/>
            <ac:spMk id="100" creationId="{E730BCB1-AA0F-2D1D-4C8D-384170B0088E}"/>
          </ac:spMkLst>
        </pc:spChg>
        <pc:spChg chg="mod">
          <ac:chgData name="Jacobo FV" userId="563c9f4e9307622a" providerId="LiveId" clId="{2B154902-9A3E-4107-B908-A5C4D6E1C8F6}" dt="2024-04-04T14:04:19.217" v="54"/>
          <ac:spMkLst>
            <pc:docMk/>
            <pc:sldMk cId="2142216903" sldId="262"/>
            <ac:spMk id="101" creationId="{7C7F382E-E2BA-96AE-FBE3-4DC6B09756A7}"/>
          </ac:spMkLst>
        </pc:spChg>
        <pc:spChg chg="mod">
          <ac:chgData name="Jacobo FV" userId="563c9f4e9307622a" providerId="LiveId" clId="{2B154902-9A3E-4107-B908-A5C4D6E1C8F6}" dt="2024-04-04T14:04:19.217" v="54"/>
          <ac:spMkLst>
            <pc:docMk/>
            <pc:sldMk cId="2142216903" sldId="262"/>
            <ac:spMk id="102" creationId="{D6AAB2EC-1222-28AB-F703-87ED4920C33B}"/>
          </ac:spMkLst>
        </pc:spChg>
        <pc:spChg chg="mod">
          <ac:chgData name="Jacobo FV" userId="563c9f4e9307622a" providerId="LiveId" clId="{2B154902-9A3E-4107-B908-A5C4D6E1C8F6}" dt="2024-04-04T14:04:19.217" v="54"/>
          <ac:spMkLst>
            <pc:docMk/>
            <pc:sldMk cId="2142216903" sldId="262"/>
            <ac:spMk id="103" creationId="{67593221-29E4-46CB-06A2-6D58458DE2B4}"/>
          </ac:spMkLst>
        </pc:spChg>
        <pc:spChg chg="mod">
          <ac:chgData name="Jacobo FV" userId="563c9f4e9307622a" providerId="LiveId" clId="{2B154902-9A3E-4107-B908-A5C4D6E1C8F6}" dt="2024-04-04T14:04:19.217" v="54"/>
          <ac:spMkLst>
            <pc:docMk/>
            <pc:sldMk cId="2142216903" sldId="262"/>
            <ac:spMk id="105" creationId="{8CF9C09B-396F-DBF3-3BA6-FCE05A8C1E54}"/>
          </ac:spMkLst>
        </pc:spChg>
        <pc:spChg chg="mod">
          <ac:chgData name="Jacobo FV" userId="563c9f4e9307622a" providerId="LiveId" clId="{2B154902-9A3E-4107-B908-A5C4D6E1C8F6}" dt="2024-04-04T14:04:19.217" v="54"/>
          <ac:spMkLst>
            <pc:docMk/>
            <pc:sldMk cId="2142216903" sldId="262"/>
            <ac:spMk id="106" creationId="{E619C032-C4E5-016F-4BB6-53746AB460A6}"/>
          </ac:spMkLst>
        </pc:spChg>
        <pc:spChg chg="mod">
          <ac:chgData name="Jacobo FV" userId="563c9f4e9307622a" providerId="LiveId" clId="{2B154902-9A3E-4107-B908-A5C4D6E1C8F6}" dt="2024-04-04T14:04:19.217" v="54"/>
          <ac:spMkLst>
            <pc:docMk/>
            <pc:sldMk cId="2142216903" sldId="262"/>
            <ac:spMk id="107" creationId="{A10652B4-AFC2-9352-D1A9-9DED97112EEB}"/>
          </ac:spMkLst>
        </pc:spChg>
        <pc:spChg chg="mod">
          <ac:chgData name="Jacobo FV" userId="563c9f4e9307622a" providerId="LiveId" clId="{2B154902-9A3E-4107-B908-A5C4D6E1C8F6}" dt="2024-04-04T14:04:19.217" v="54"/>
          <ac:spMkLst>
            <pc:docMk/>
            <pc:sldMk cId="2142216903" sldId="262"/>
            <ac:spMk id="108" creationId="{FC6665B0-4C4C-CC14-C8C1-1934FA1C57B9}"/>
          </ac:spMkLst>
        </pc:spChg>
        <pc:spChg chg="mod topLvl">
          <ac:chgData name="Jacobo FV" userId="563c9f4e9307622a" providerId="LiveId" clId="{2B154902-9A3E-4107-B908-A5C4D6E1C8F6}" dt="2024-04-04T15:39:54.867" v="2657" actId="1035"/>
          <ac:spMkLst>
            <pc:docMk/>
            <pc:sldMk cId="2142216903" sldId="262"/>
            <ac:spMk id="110" creationId="{BC234B67-58D8-59AC-16FA-03BB50C4DEF3}"/>
          </ac:spMkLst>
        </pc:spChg>
        <pc:spChg chg="add del mod">
          <ac:chgData name="Jacobo FV" userId="563c9f4e9307622a" providerId="LiveId" clId="{2B154902-9A3E-4107-B908-A5C4D6E1C8F6}" dt="2024-04-04T14:06:42.846" v="133" actId="478"/>
          <ac:spMkLst>
            <pc:docMk/>
            <pc:sldMk cId="2142216903" sldId="262"/>
            <ac:spMk id="111" creationId="{D490FFC8-5718-706F-6264-1D3C60B1AF55}"/>
          </ac:spMkLst>
        </pc:spChg>
        <pc:spChg chg="add del mod">
          <ac:chgData name="Jacobo FV" userId="563c9f4e9307622a" providerId="LiveId" clId="{2B154902-9A3E-4107-B908-A5C4D6E1C8F6}" dt="2024-04-04T14:06:42.846" v="133" actId="478"/>
          <ac:spMkLst>
            <pc:docMk/>
            <pc:sldMk cId="2142216903" sldId="262"/>
            <ac:spMk id="112" creationId="{BF0BF9EE-D394-3709-B305-51BC6505B626}"/>
          </ac:spMkLst>
        </pc:spChg>
        <pc:spChg chg="add del mod">
          <ac:chgData name="Jacobo FV" userId="563c9f4e9307622a" providerId="LiveId" clId="{2B154902-9A3E-4107-B908-A5C4D6E1C8F6}" dt="2024-04-04T14:06:42.846" v="133" actId="478"/>
          <ac:spMkLst>
            <pc:docMk/>
            <pc:sldMk cId="2142216903" sldId="262"/>
            <ac:spMk id="113" creationId="{8A41513E-74F4-730F-2F5F-A84AAFF8497D}"/>
          </ac:spMkLst>
        </pc:spChg>
        <pc:spChg chg="del">
          <ac:chgData name="Jacobo FV" userId="563c9f4e9307622a" providerId="LiveId" clId="{2B154902-9A3E-4107-B908-A5C4D6E1C8F6}" dt="2024-04-04T14:05:47.733" v="66" actId="478"/>
          <ac:spMkLst>
            <pc:docMk/>
            <pc:sldMk cId="2142216903" sldId="262"/>
            <ac:spMk id="114" creationId="{9DE34E65-15C1-F6CE-803E-F51C7605221A}"/>
          </ac:spMkLst>
        </pc:spChg>
        <pc:spChg chg="del">
          <ac:chgData name="Jacobo FV" userId="563c9f4e9307622a" providerId="LiveId" clId="{2B154902-9A3E-4107-B908-A5C4D6E1C8F6}" dt="2024-04-04T14:05:47.733" v="66" actId="478"/>
          <ac:spMkLst>
            <pc:docMk/>
            <pc:sldMk cId="2142216903" sldId="262"/>
            <ac:spMk id="115" creationId="{AED92CEE-27D7-62E5-0A4A-4A3C9799A3B9}"/>
          </ac:spMkLst>
        </pc:spChg>
        <pc:spChg chg="del">
          <ac:chgData name="Jacobo FV" userId="563c9f4e9307622a" providerId="LiveId" clId="{2B154902-9A3E-4107-B908-A5C4D6E1C8F6}" dt="2024-04-04T14:05:47.733" v="66" actId="478"/>
          <ac:spMkLst>
            <pc:docMk/>
            <pc:sldMk cId="2142216903" sldId="262"/>
            <ac:spMk id="116" creationId="{3221DB75-609E-06E4-C3A9-08C9BB4E1494}"/>
          </ac:spMkLst>
        </pc:spChg>
        <pc:spChg chg="del">
          <ac:chgData name="Jacobo FV" userId="563c9f4e9307622a" providerId="LiveId" clId="{2B154902-9A3E-4107-B908-A5C4D6E1C8F6}" dt="2024-04-04T14:05:49.935" v="67" actId="478"/>
          <ac:spMkLst>
            <pc:docMk/>
            <pc:sldMk cId="2142216903" sldId="262"/>
            <ac:spMk id="117" creationId="{13D98548-3E98-CEDE-9B48-B892F832DF2F}"/>
          </ac:spMkLst>
        </pc:spChg>
        <pc:spChg chg="del">
          <ac:chgData name="Jacobo FV" userId="563c9f4e9307622a" providerId="LiveId" clId="{2B154902-9A3E-4107-B908-A5C4D6E1C8F6}" dt="2024-04-04T14:05:49.935" v="67" actId="478"/>
          <ac:spMkLst>
            <pc:docMk/>
            <pc:sldMk cId="2142216903" sldId="262"/>
            <ac:spMk id="118" creationId="{B98293D1-02A2-0A33-67E5-FE61538A82D6}"/>
          </ac:spMkLst>
        </pc:spChg>
        <pc:spChg chg="del">
          <ac:chgData name="Jacobo FV" userId="563c9f4e9307622a" providerId="LiveId" clId="{2B154902-9A3E-4107-B908-A5C4D6E1C8F6}" dt="2024-04-04T14:05:47.733" v="66" actId="478"/>
          <ac:spMkLst>
            <pc:docMk/>
            <pc:sldMk cId="2142216903" sldId="262"/>
            <ac:spMk id="119" creationId="{8F14373A-6838-15FE-9572-D12BB414CB87}"/>
          </ac:spMkLst>
        </pc:spChg>
        <pc:spChg chg="mod">
          <ac:chgData name="Jacobo FV" userId="563c9f4e9307622a" providerId="LiveId" clId="{2B154902-9A3E-4107-B908-A5C4D6E1C8F6}" dt="2024-04-04T14:04:19.217" v="54"/>
          <ac:spMkLst>
            <pc:docMk/>
            <pc:sldMk cId="2142216903" sldId="262"/>
            <ac:spMk id="120" creationId="{FA4FCD15-521C-2675-64DB-B983C7C59846}"/>
          </ac:spMkLst>
        </pc:spChg>
        <pc:spChg chg="mod">
          <ac:chgData name="Jacobo FV" userId="563c9f4e9307622a" providerId="LiveId" clId="{2B154902-9A3E-4107-B908-A5C4D6E1C8F6}" dt="2024-04-04T14:04:19.217" v="54"/>
          <ac:spMkLst>
            <pc:docMk/>
            <pc:sldMk cId="2142216903" sldId="262"/>
            <ac:spMk id="121" creationId="{D85DA5AA-F0E4-7216-82C7-2F1FF7AD7EC9}"/>
          </ac:spMkLst>
        </pc:spChg>
        <pc:spChg chg="mod">
          <ac:chgData name="Jacobo FV" userId="563c9f4e9307622a" providerId="LiveId" clId="{2B154902-9A3E-4107-B908-A5C4D6E1C8F6}" dt="2024-04-04T14:04:19.217" v="54"/>
          <ac:spMkLst>
            <pc:docMk/>
            <pc:sldMk cId="2142216903" sldId="262"/>
            <ac:spMk id="122" creationId="{F2BD454E-28CE-C07B-A753-FB3EFFE9A665}"/>
          </ac:spMkLst>
        </pc:spChg>
        <pc:spChg chg="mod">
          <ac:chgData name="Jacobo FV" userId="563c9f4e9307622a" providerId="LiveId" clId="{2B154902-9A3E-4107-B908-A5C4D6E1C8F6}" dt="2024-04-04T14:04:19.217" v="54"/>
          <ac:spMkLst>
            <pc:docMk/>
            <pc:sldMk cId="2142216903" sldId="262"/>
            <ac:spMk id="123" creationId="{F19ABDED-FE28-7179-4635-1D37C1465223}"/>
          </ac:spMkLst>
        </pc:spChg>
        <pc:spChg chg="add mod">
          <ac:chgData name="Jacobo FV" userId="563c9f4e9307622a" providerId="LiveId" clId="{2B154902-9A3E-4107-B908-A5C4D6E1C8F6}" dt="2024-04-04T15:39:54.867" v="2657" actId="1035"/>
          <ac:spMkLst>
            <pc:docMk/>
            <pc:sldMk cId="2142216903" sldId="262"/>
            <ac:spMk id="125" creationId="{B83F9320-6ADB-86B9-1D9A-AB593C29C309}"/>
          </ac:spMkLst>
        </pc:spChg>
        <pc:spChg chg="add mod">
          <ac:chgData name="Jacobo FV" userId="563c9f4e9307622a" providerId="LiveId" clId="{2B154902-9A3E-4107-B908-A5C4D6E1C8F6}" dt="2024-04-04T15:39:54.867" v="2657" actId="1035"/>
          <ac:spMkLst>
            <pc:docMk/>
            <pc:sldMk cId="2142216903" sldId="262"/>
            <ac:spMk id="126" creationId="{34C46DC2-E3A2-5318-2FC9-A484BE6A6BFD}"/>
          </ac:spMkLst>
        </pc:spChg>
        <pc:spChg chg="add mod">
          <ac:chgData name="Jacobo FV" userId="563c9f4e9307622a" providerId="LiveId" clId="{2B154902-9A3E-4107-B908-A5C4D6E1C8F6}" dt="2024-04-04T15:39:54.867" v="2657" actId="1035"/>
          <ac:spMkLst>
            <pc:docMk/>
            <pc:sldMk cId="2142216903" sldId="262"/>
            <ac:spMk id="127" creationId="{D7D317ED-05C3-4FB2-003E-1E1E6B03C1D9}"/>
          </ac:spMkLst>
        </pc:spChg>
        <pc:spChg chg="add mod">
          <ac:chgData name="Jacobo FV" userId="563c9f4e9307622a" providerId="LiveId" clId="{2B154902-9A3E-4107-B908-A5C4D6E1C8F6}" dt="2024-04-04T15:39:54.867" v="2657" actId="1035"/>
          <ac:spMkLst>
            <pc:docMk/>
            <pc:sldMk cId="2142216903" sldId="262"/>
            <ac:spMk id="128" creationId="{50BA779D-2960-1A97-DF0D-8EDF14C410D8}"/>
          </ac:spMkLst>
        </pc:spChg>
        <pc:spChg chg="add mod">
          <ac:chgData name="Jacobo FV" userId="563c9f4e9307622a" providerId="LiveId" clId="{2B154902-9A3E-4107-B908-A5C4D6E1C8F6}" dt="2024-04-04T15:39:54.867" v="2657" actId="1035"/>
          <ac:spMkLst>
            <pc:docMk/>
            <pc:sldMk cId="2142216903" sldId="262"/>
            <ac:spMk id="129" creationId="{30B17BBE-3FC3-147D-9BDB-3DFE87E2A32C}"/>
          </ac:spMkLst>
        </pc:spChg>
        <pc:spChg chg="add mod">
          <ac:chgData name="Jacobo FV" userId="563c9f4e9307622a" providerId="LiveId" clId="{2B154902-9A3E-4107-B908-A5C4D6E1C8F6}" dt="2024-04-04T15:39:54.867" v="2657" actId="1035"/>
          <ac:spMkLst>
            <pc:docMk/>
            <pc:sldMk cId="2142216903" sldId="262"/>
            <ac:spMk id="130" creationId="{FAEE18A1-62B1-4056-60EF-7996D4414D4D}"/>
          </ac:spMkLst>
        </pc:spChg>
        <pc:spChg chg="add mod">
          <ac:chgData name="Jacobo FV" userId="563c9f4e9307622a" providerId="LiveId" clId="{2B154902-9A3E-4107-B908-A5C4D6E1C8F6}" dt="2024-04-04T15:39:54.867" v="2657" actId="1035"/>
          <ac:spMkLst>
            <pc:docMk/>
            <pc:sldMk cId="2142216903" sldId="262"/>
            <ac:spMk id="131" creationId="{2B137FA0-EE80-6605-9183-75812F2ED157}"/>
          </ac:spMkLst>
        </pc:spChg>
        <pc:spChg chg="add mod">
          <ac:chgData name="Jacobo FV" userId="563c9f4e9307622a" providerId="LiveId" clId="{2B154902-9A3E-4107-B908-A5C4D6E1C8F6}" dt="2024-04-04T15:39:54.867" v="2657" actId="1035"/>
          <ac:spMkLst>
            <pc:docMk/>
            <pc:sldMk cId="2142216903" sldId="262"/>
            <ac:spMk id="132" creationId="{9BA4B76A-03EA-CA6B-E356-7D7C4CAF3229}"/>
          </ac:spMkLst>
        </pc:spChg>
        <pc:spChg chg="add mod">
          <ac:chgData name="Jacobo FV" userId="563c9f4e9307622a" providerId="LiveId" clId="{2B154902-9A3E-4107-B908-A5C4D6E1C8F6}" dt="2024-04-04T15:39:54.867" v="2657" actId="1035"/>
          <ac:spMkLst>
            <pc:docMk/>
            <pc:sldMk cId="2142216903" sldId="262"/>
            <ac:spMk id="133" creationId="{AE697155-81B2-DD66-A76B-CA9F500C3EB5}"/>
          </ac:spMkLst>
        </pc:spChg>
        <pc:spChg chg="add del">
          <ac:chgData name="Jacobo FV" userId="563c9f4e9307622a" providerId="LiveId" clId="{2B154902-9A3E-4107-B908-A5C4D6E1C8F6}" dt="2024-04-04T14:07:25.505" v="247" actId="478"/>
          <ac:spMkLst>
            <pc:docMk/>
            <pc:sldMk cId="2142216903" sldId="262"/>
            <ac:spMk id="134" creationId="{1660EA54-FC6B-5CEF-6BAD-438CD466E0F6}"/>
          </ac:spMkLst>
        </pc:spChg>
        <pc:spChg chg="add del">
          <ac:chgData name="Jacobo FV" userId="563c9f4e9307622a" providerId="LiveId" clId="{2B154902-9A3E-4107-B908-A5C4D6E1C8F6}" dt="2024-04-04T14:07:31.043" v="249" actId="478"/>
          <ac:spMkLst>
            <pc:docMk/>
            <pc:sldMk cId="2142216903" sldId="262"/>
            <ac:spMk id="135" creationId="{FA61A297-88F4-85D2-E217-B477525C8E15}"/>
          </ac:spMkLst>
        </pc:spChg>
        <pc:spChg chg="add del">
          <ac:chgData name="Jacobo FV" userId="563c9f4e9307622a" providerId="LiveId" clId="{2B154902-9A3E-4107-B908-A5C4D6E1C8F6}" dt="2024-04-04T14:07:41.265" v="251" actId="478"/>
          <ac:spMkLst>
            <pc:docMk/>
            <pc:sldMk cId="2142216903" sldId="262"/>
            <ac:spMk id="136" creationId="{49E41454-549D-96DF-8574-483612143634}"/>
          </ac:spMkLst>
        </pc:spChg>
        <pc:spChg chg="add del">
          <ac:chgData name="Jacobo FV" userId="563c9f4e9307622a" providerId="LiveId" clId="{2B154902-9A3E-4107-B908-A5C4D6E1C8F6}" dt="2024-04-04T14:08:10.253" v="255" actId="478"/>
          <ac:spMkLst>
            <pc:docMk/>
            <pc:sldMk cId="2142216903" sldId="262"/>
            <ac:spMk id="137" creationId="{8029D01B-C7B0-2A1A-F165-CDFD1E96C9E7}"/>
          </ac:spMkLst>
        </pc:spChg>
        <pc:spChg chg="add del">
          <ac:chgData name="Jacobo FV" userId="563c9f4e9307622a" providerId="LiveId" clId="{2B154902-9A3E-4107-B908-A5C4D6E1C8F6}" dt="2024-04-04T14:08:09.263" v="254" actId="478"/>
          <ac:spMkLst>
            <pc:docMk/>
            <pc:sldMk cId="2142216903" sldId="262"/>
            <ac:spMk id="138" creationId="{B6C49334-6C65-6D11-7E1A-7F3E3CF1CA0E}"/>
          </ac:spMkLst>
        </pc:spChg>
        <pc:spChg chg="add del">
          <ac:chgData name="Jacobo FV" userId="563c9f4e9307622a" providerId="LiveId" clId="{2B154902-9A3E-4107-B908-A5C4D6E1C8F6}" dt="2024-04-04T14:10:28.501" v="281" actId="478"/>
          <ac:spMkLst>
            <pc:docMk/>
            <pc:sldMk cId="2142216903" sldId="262"/>
            <ac:spMk id="150" creationId="{4B516498-3EE5-6AE2-6BBA-A331BFD0A232}"/>
          </ac:spMkLst>
        </pc:spChg>
        <pc:spChg chg="add del mod">
          <ac:chgData name="Jacobo FV" userId="563c9f4e9307622a" providerId="LiveId" clId="{2B154902-9A3E-4107-B908-A5C4D6E1C8F6}" dt="2024-04-04T14:10:18.907" v="278" actId="478"/>
          <ac:spMkLst>
            <pc:docMk/>
            <pc:sldMk cId="2142216903" sldId="262"/>
            <ac:spMk id="151" creationId="{B2E25B6C-788B-A6EB-F761-8FD8C1A31EAF}"/>
          </ac:spMkLst>
        </pc:spChg>
        <pc:spChg chg="add del mod">
          <ac:chgData name="Jacobo FV" userId="563c9f4e9307622a" providerId="LiveId" clId="{2B154902-9A3E-4107-B908-A5C4D6E1C8F6}" dt="2024-04-04T15:37:00.334" v="2527" actId="478"/>
          <ac:spMkLst>
            <pc:docMk/>
            <pc:sldMk cId="2142216903" sldId="262"/>
            <ac:spMk id="160" creationId="{54C11F96-42AB-0486-FFC1-5BE486BB9DC5}"/>
          </ac:spMkLst>
        </pc:spChg>
        <pc:spChg chg="add mod">
          <ac:chgData name="Jacobo FV" userId="563c9f4e9307622a" providerId="LiveId" clId="{2B154902-9A3E-4107-B908-A5C4D6E1C8F6}" dt="2024-04-04T15:40:26.552" v="2661" actId="1076"/>
          <ac:spMkLst>
            <pc:docMk/>
            <pc:sldMk cId="2142216903" sldId="262"/>
            <ac:spMk id="161" creationId="{EDBD49A0-86C8-7F00-11BD-8106F47B787D}"/>
          </ac:spMkLst>
        </pc:spChg>
        <pc:spChg chg="add mod">
          <ac:chgData name="Jacobo FV" userId="563c9f4e9307622a" providerId="LiveId" clId="{2B154902-9A3E-4107-B908-A5C4D6E1C8F6}" dt="2024-04-04T15:40:17.124" v="2660" actId="1076"/>
          <ac:spMkLst>
            <pc:docMk/>
            <pc:sldMk cId="2142216903" sldId="262"/>
            <ac:spMk id="162" creationId="{0AA69EC3-069D-C462-7693-A3E2030D9223}"/>
          </ac:spMkLst>
        </pc:spChg>
        <pc:spChg chg="add del mod">
          <ac:chgData name="Jacobo FV" userId="563c9f4e9307622a" providerId="LiveId" clId="{2B154902-9A3E-4107-B908-A5C4D6E1C8F6}" dt="2024-04-07T04:58:00.628" v="3365" actId="478"/>
          <ac:spMkLst>
            <pc:docMk/>
            <pc:sldMk cId="2142216903" sldId="262"/>
            <ac:spMk id="167" creationId="{E9C3D6C5-55B0-2093-F8EB-B1761B101C7D}"/>
          </ac:spMkLst>
        </pc:spChg>
        <pc:spChg chg="add del mod">
          <ac:chgData name="Jacobo FV" userId="563c9f4e9307622a" providerId="LiveId" clId="{2B154902-9A3E-4107-B908-A5C4D6E1C8F6}" dt="2024-04-07T04:58:00.628" v="3365" actId="478"/>
          <ac:spMkLst>
            <pc:docMk/>
            <pc:sldMk cId="2142216903" sldId="262"/>
            <ac:spMk id="168" creationId="{47B04E5A-D236-D651-7817-D78AC7468C3D}"/>
          </ac:spMkLst>
        </pc:spChg>
        <pc:spChg chg="add del mod">
          <ac:chgData name="Jacobo FV" userId="563c9f4e9307622a" providerId="LiveId" clId="{2B154902-9A3E-4107-B908-A5C4D6E1C8F6}" dt="2024-04-07T04:58:00.628" v="3365" actId="478"/>
          <ac:spMkLst>
            <pc:docMk/>
            <pc:sldMk cId="2142216903" sldId="262"/>
            <ac:spMk id="169" creationId="{0DDC854D-1E98-7B3A-58BF-886370009E92}"/>
          </ac:spMkLst>
        </pc:spChg>
        <pc:spChg chg="add del mod">
          <ac:chgData name="Jacobo FV" userId="563c9f4e9307622a" providerId="LiveId" clId="{2B154902-9A3E-4107-B908-A5C4D6E1C8F6}" dt="2024-04-07T04:56:49.793" v="3351" actId="478"/>
          <ac:spMkLst>
            <pc:docMk/>
            <pc:sldMk cId="2142216903" sldId="262"/>
            <ac:spMk id="172" creationId="{E9342FA6-CC41-823A-1AC2-91F91062F0D7}"/>
          </ac:spMkLst>
        </pc:spChg>
        <pc:spChg chg="add mod">
          <ac:chgData name="Jacobo FV" userId="563c9f4e9307622a" providerId="LiveId" clId="{2B154902-9A3E-4107-B908-A5C4D6E1C8F6}" dt="2024-04-04T15:40:46.386" v="2662" actId="1076"/>
          <ac:spMkLst>
            <pc:docMk/>
            <pc:sldMk cId="2142216903" sldId="262"/>
            <ac:spMk id="173" creationId="{9BB09228-E8F8-1F0F-996B-A4891D51EFFF}"/>
          </ac:spMkLst>
        </pc:spChg>
        <pc:grpChg chg="add mod">
          <ac:chgData name="Jacobo FV" userId="563c9f4e9307622a" providerId="LiveId" clId="{2B154902-9A3E-4107-B908-A5C4D6E1C8F6}" dt="2024-04-04T15:39:54.867" v="2657" actId="1035"/>
          <ac:grpSpMkLst>
            <pc:docMk/>
            <pc:sldMk cId="2142216903" sldId="262"/>
            <ac:grpSpMk id="71" creationId="{F820573F-1DC6-93ED-2F50-7BE18F94BD98}"/>
          </ac:grpSpMkLst>
        </pc:grpChg>
        <pc:grpChg chg="add mod">
          <ac:chgData name="Jacobo FV" userId="563c9f4e9307622a" providerId="LiveId" clId="{2B154902-9A3E-4107-B908-A5C4D6E1C8F6}" dt="2024-04-04T15:39:54.867" v="2657" actId="1035"/>
          <ac:grpSpMkLst>
            <pc:docMk/>
            <pc:sldMk cId="2142216903" sldId="262"/>
            <ac:grpSpMk id="72" creationId="{74D26391-6AFF-A81E-1A68-5FB8603D72F2}"/>
          </ac:grpSpMkLst>
        </pc:grpChg>
        <pc:grpChg chg="add mod">
          <ac:chgData name="Jacobo FV" userId="563c9f4e9307622a" providerId="LiveId" clId="{2B154902-9A3E-4107-B908-A5C4D6E1C8F6}" dt="2024-04-04T15:39:54.867" v="2657" actId="1035"/>
          <ac:grpSpMkLst>
            <pc:docMk/>
            <pc:sldMk cId="2142216903" sldId="262"/>
            <ac:grpSpMk id="81" creationId="{6FE68D0E-4286-B0AD-E8CC-3B777B972AD0}"/>
          </ac:grpSpMkLst>
        </pc:grpChg>
        <pc:grpChg chg="add mod">
          <ac:chgData name="Jacobo FV" userId="563c9f4e9307622a" providerId="LiveId" clId="{2B154902-9A3E-4107-B908-A5C4D6E1C8F6}" dt="2024-04-04T15:39:54.867" v="2657" actId="1035"/>
          <ac:grpSpMkLst>
            <pc:docMk/>
            <pc:sldMk cId="2142216903" sldId="262"/>
            <ac:grpSpMk id="88" creationId="{D32AB9E0-6825-9EF7-90F3-1887E4D66737}"/>
          </ac:grpSpMkLst>
        </pc:grpChg>
        <pc:grpChg chg="add mod">
          <ac:chgData name="Jacobo FV" userId="563c9f4e9307622a" providerId="LiveId" clId="{2B154902-9A3E-4107-B908-A5C4D6E1C8F6}" dt="2024-04-04T15:39:54.867" v="2657" actId="1035"/>
          <ac:grpSpMkLst>
            <pc:docMk/>
            <pc:sldMk cId="2142216903" sldId="262"/>
            <ac:grpSpMk id="94" creationId="{6E81AC99-24F1-5807-DF00-D78DC316C22B}"/>
          </ac:grpSpMkLst>
        </pc:grpChg>
        <pc:grpChg chg="add mod">
          <ac:chgData name="Jacobo FV" userId="563c9f4e9307622a" providerId="LiveId" clId="{2B154902-9A3E-4107-B908-A5C4D6E1C8F6}" dt="2024-04-04T15:39:54.867" v="2657" actId="1035"/>
          <ac:grpSpMkLst>
            <pc:docMk/>
            <pc:sldMk cId="2142216903" sldId="262"/>
            <ac:grpSpMk id="99" creationId="{345D0734-B834-0697-0771-E994EB4FE1B2}"/>
          </ac:grpSpMkLst>
        </pc:grpChg>
        <pc:grpChg chg="add mod">
          <ac:chgData name="Jacobo FV" userId="563c9f4e9307622a" providerId="LiveId" clId="{2B154902-9A3E-4107-B908-A5C4D6E1C8F6}" dt="2024-04-04T15:39:54.867" v="2657" actId="1035"/>
          <ac:grpSpMkLst>
            <pc:docMk/>
            <pc:sldMk cId="2142216903" sldId="262"/>
            <ac:grpSpMk id="104" creationId="{C277475E-9E48-08EB-0484-58E8CCA62784}"/>
          </ac:grpSpMkLst>
        </pc:grpChg>
        <pc:grpChg chg="add mod">
          <ac:chgData name="Jacobo FV" userId="563c9f4e9307622a" providerId="LiveId" clId="{2B154902-9A3E-4107-B908-A5C4D6E1C8F6}" dt="2024-04-04T15:39:54.867" v="2657" actId="1035"/>
          <ac:grpSpMkLst>
            <pc:docMk/>
            <pc:sldMk cId="2142216903" sldId="262"/>
            <ac:grpSpMk id="109" creationId="{291796CE-9B27-3D6F-268E-D4B58014EE97}"/>
          </ac:grpSpMkLst>
        </pc:grpChg>
        <pc:grpChg chg="add del mod">
          <ac:chgData name="Jacobo FV" userId="563c9f4e9307622a" providerId="LiveId" clId="{2B154902-9A3E-4107-B908-A5C4D6E1C8F6}" dt="2024-04-04T14:06:29.848" v="131" actId="165"/>
          <ac:grpSpMkLst>
            <pc:docMk/>
            <pc:sldMk cId="2142216903" sldId="262"/>
            <ac:grpSpMk id="124" creationId="{476838CB-24CA-637E-4B49-A5836F91AFB7}"/>
          </ac:grpSpMkLst>
        </pc:grpChg>
        <pc:cxnChg chg="add">
          <ac:chgData name="Jacobo FV" userId="563c9f4e9307622a" providerId="LiveId" clId="{2B154902-9A3E-4107-B908-A5C4D6E1C8F6}" dt="2024-04-07T04:59:05.861" v="3380" actId="11529"/>
          <ac:cxnSpMkLst>
            <pc:docMk/>
            <pc:sldMk cId="2142216903" sldId="262"/>
            <ac:cxnSpMk id="11" creationId="{2DDF9A5A-4ACC-3B02-FDE8-C1C4286F9BB8}"/>
          </ac:cxnSpMkLst>
        </pc:cxnChg>
        <pc:cxnChg chg="add">
          <ac:chgData name="Jacobo FV" userId="563c9f4e9307622a" providerId="LiveId" clId="{2B154902-9A3E-4107-B908-A5C4D6E1C8F6}" dt="2024-04-07T04:59:13.987" v="3381" actId="11529"/>
          <ac:cxnSpMkLst>
            <pc:docMk/>
            <pc:sldMk cId="2142216903" sldId="262"/>
            <ac:cxnSpMk id="16" creationId="{44B0311D-4239-67EC-CDEA-E164EAE3ABFA}"/>
          </ac:cxnSpMkLst>
        </pc:cxnChg>
        <pc:cxnChg chg="add">
          <ac:chgData name="Jacobo FV" userId="563c9f4e9307622a" providerId="LiveId" clId="{2B154902-9A3E-4107-B908-A5C4D6E1C8F6}" dt="2024-04-07T04:59:19.388" v="3382" actId="11529"/>
          <ac:cxnSpMkLst>
            <pc:docMk/>
            <pc:sldMk cId="2142216903" sldId="262"/>
            <ac:cxnSpMk id="22" creationId="{6B8A907C-BFC9-9980-B348-A031CA1B62BD}"/>
          </ac:cxnSpMkLst>
        </pc:cxnChg>
        <pc:cxnChg chg="add">
          <ac:chgData name="Jacobo FV" userId="563c9f4e9307622a" providerId="LiveId" clId="{2B154902-9A3E-4107-B908-A5C4D6E1C8F6}" dt="2024-04-07T04:59:23.695" v="3383" actId="11529"/>
          <ac:cxnSpMkLst>
            <pc:docMk/>
            <pc:sldMk cId="2142216903" sldId="262"/>
            <ac:cxnSpMk id="24" creationId="{D0D39892-2C60-53EC-8EAA-BC9612E4E61D}"/>
          </ac:cxnSpMkLst>
        </pc:cxnChg>
        <pc:cxnChg chg="add">
          <ac:chgData name="Jacobo FV" userId="563c9f4e9307622a" providerId="LiveId" clId="{2B154902-9A3E-4107-B908-A5C4D6E1C8F6}" dt="2024-04-07T04:59:29.091" v="3384" actId="11529"/>
          <ac:cxnSpMkLst>
            <pc:docMk/>
            <pc:sldMk cId="2142216903" sldId="262"/>
            <ac:cxnSpMk id="26" creationId="{5FCF3387-0C53-3926-9DDC-D965085F1C79}"/>
          </ac:cxnSpMkLst>
        </pc:cxnChg>
        <pc:cxnChg chg="add">
          <ac:chgData name="Jacobo FV" userId="563c9f4e9307622a" providerId="LiveId" clId="{2B154902-9A3E-4107-B908-A5C4D6E1C8F6}" dt="2024-04-07T04:59:34.297" v="3385" actId="11529"/>
          <ac:cxnSpMkLst>
            <pc:docMk/>
            <pc:sldMk cId="2142216903" sldId="262"/>
            <ac:cxnSpMk id="29" creationId="{4F89D42D-44D7-102F-37CB-8749EA587C41}"/>
          </ac:cxnSpMkLst>
        </pc:cxnChg>
        <pc:cxnChg chg="add">
          <ac:chgData name="Jacobo FV" userId="563c9f4e9307622a" providerId="LiveId" clId="{2B154902-9A3E-4107-B908-A5C4D6E1C8F6}" dt="2024-04-07T04:59:39.717" v="3386" actId="11529"/>
          <ac:cxnSpMkLst>
            <pc:docMk/>
            <pc:sldMk cId="2142216903" sldId="262"/>
            <ac:cxnSpMk id="31" creationId="{DE94F680-D822-A869-EA54-BD0C4DB6E6DD}"/>
          </ac:cxnSpMkLst>
        </pc:cxnChg>
        <pc:cxnChg chg="add">
          <ac:chgData name="Jacobo FV" userId="563c9f4e9307622a" providerId="LiveId" clId="{2B154902-9A3E-4107-B908-A5C4D6E1C8F6}" dt="2024-04-07T04:59:45.289" v="3387" actId="11529"/>
          <ac:cxnSpMkLst>
            <pc:docMk/>
            <pc:sldMk cId="2142216903" sldId="262"/>
            <ac:cxnSpMk id="34" creationId="{535DAD13-1DCF-A619-4DAC-896CD4AAAFBA}"/>
          </ac:cxnSpMkLst>
        </pc:cxnChg>
        <pc:cxnChg chg="add">
          <ac:chgData name="Jacobo FV" userId="563c9f4e9307622a" providerId="LiveId" clId="{2B154902-9A3E-4107-B908-A5C4D6E1C8F6}" dt="2024-04-07T04:59:58.411" v="3388" actId="11529"/>
          <ac:cxnSpMkLst>
            <pc:docMk/>
            <pc:sldMk cId="2142216903" sldId="262"/>
            <ac:cxnSpMk id="36" creationId="{9409D974-0703-8CDD-2F56-4F3366D04F36}"/>
          </ac:cxnSpMkLst>
        </pc:cxnChg>
        <pc:cxnChg chg="add">
          <ac:chgData name="Jacobo FV" userId="563c9f4e9307622a" providerId="LiveId" clId="{2B154902-9A3E-4107-B908-A5C4D6E1C8F6}" dt="2024-04-07T05:00:08.221" v="3389" actId="11529"/>
          <ac:cxnSpMkLst>
            <pc:docMk/>
            <pc:sldMk cId="2142216903" sldId="262"/>
            <ac:cxnSpMk id="39" creationId="{3DB31B99-DC48-8327-1024-560FFD7DE83D}"/>
          </ac:cxnSpMkLst>
        </pc:cxnChg>
        <pc:cxnChg chg="add mod">
          <ac:chgData name="Jacobo FV" userId="563c9f4e9307622a" providerId="LiveId" clId="{2B154902-9A3E-4107-B908-A5C4D6E1C8F6}" dt="2024-04-07T05:00:14.277" v="3390"/>
          <ac:cxnSpMkLst>
            <pc:docMk/>
            <pc:sldMk cId="2142216903" sldId="262"/>
            <ac:cxnSpMk id="45" creationId="{2F656CE4-F5A3-D0AE-F426-A8CFA0BEEEDF}"/>
          </ac:cxnSpMkLst>
        </pc:cxnChg>
        <pc:cxnChg chg="add mod">
          <ac:chgData name="Jacobo FV" userId="563c9f4e9307622a" providerId="LiveId" clId="{2B154902-9A3E-4107-B908-A5C4D6E1C8F6}" dt="2024-04-07T05:00:14.277" v="3390"/>
          <ac:cxnSpMkLst>
            <pc:docMk/>
            <pc:sldMk cId="2142216903" sldId="262"/>
            <ac:cxnSpMk id="46" creationId="{F50FE4AF-50AE-58B3-A132-6D26CFEC1785}"/>
          </ac:cxnSpMkLst>
        </pc:cxnChg>
        <pc:cxnChg chg="add mod">
          <ac:chgData name="Jacobo FV" userId="563c9f4e9307622a" providerId="LiveId" clId="{2B154902-9A3E-4107-B908-A5C4D6E1C8F6}" dt="2024-04-07T05:00:14.277" v="3390"/>
          <ac:cxnSpMkLst>
            <pc:docMk/>
            <pc:sldMk cId="2142216903" sldId="262"/>
            <ac:cxnSpMk id="47" creationId="{518FCC21-1311-EED9-F624-35FFAB076D2E}"/>
          </ac:cxnSpMkLst>
        </pc:cxnChg>
        <pc:cxnChg chg="add mod">
          <ac:chgData name="Jacobo FV" userId="563c9f4e9307622a" providerId="LiveId" clId="{2B154902-9A3E-4107-B908-A5C4D6E1C8F6}" dt="2024-04-07T05:00:14.277" v="3390"/>
          <ac:cxnSpMkLst>
            <pc:docMk/>
            <pc:sldMk cId="2142216903" sldId="262"/>
            <ac:cxnSpMk id="48" creationId="{00E87201-5912-C52E-905C-6BBC32A46AA2}"/>
          </ac:cxnSpMkLst>
        </pc:cxnChg>
        <pc:cxnChg chg="add mod">
          <ac:chgData name="Jacobo FV" userId="563c9f4e9307622a" providerId="LiveId" clId="{2B154902-9A3E-4107-B908-A5C4D6E1C8F6}" dt="2024-04-07T05:00:14.277" v="3390"/>
          <ac:cxnSpMkLst>
            <pc:docMk/>
            <pc:sldMk cId="2142216903" sldId="262"/>
            <ac:cxnSpMk id="49" creationId="{DA4B7336-6DDA-1A54-7499-86E88A252C7E}"/>
          </ac:cxnSpMkLst>
        </pc:cxnChg>
        <pc:cxnChg chg="add mod">
          <ac:chgData name="Jacobo FV" userId="563c9f4e9307622a" providerId="LiveId" clId="{2B154902-9A3E-4107-B908-A5C4D6E1C8F6}" dt="2024-04-07T05:00:14.277" v="3390"/>
          <ac:cxnSpMkLst>
            <pc:docMk/>
            <pc:sldMk cId="2142216903" sldId="262"/>
            <ac:cxnSpMk id="50" creationId="{94C8D62F-FEAB-8483-E7CB-D370311EE2E9}"/>
          </ac:cxnSpMkLst>
        </pc:cxnChg>
        <pc:cxnChg chg="add mod">
          <ac:chgData name="Jacobo FV" userId="563c9f4e9307622a" providerId="LiveId" clId="{2B154902-9A3E-4107-B908-A5C4D6E1C8F6}" dt="2024-04-07T05:00:14.277" v="3390"/>
          <ac:cxnSpMkLst>
            <pc:docMk/>
            <pc:sldMk cId="2142216903" sldId="262"/>
            <ac:cxnSpMk id="51" creationId="{72DE624F-2ED2-DFBF-11BA-ABD60E41AF86}"/>
          </ac:cxnSpMkLst>
        </pc:cxnChg>
        <pc:cxnChg chg="add mod">
          <ac:chgData name="Jacobo FV" userId="563c9f4e9307622a" providerId="LiveId" clId="{2B154902-9A3E-4107-B908-A5C4D6E1C8F6}" dt="2024-04-07T05:00:14.277" v="3390"/>
          <ac:cxnSpMkLst>
            <pc:docMk/>
            <pc:sldMk cId="2142216903" sldId="262"/>
            <ac:cxnSpMk id="52" creationId="{8533C0ED-3A5F-FB33-B7CA-C5C69C233309}"/>
          </ac:cxnSpMkLst>
        </pc:cxnChg>
        <pc:cxnChg chg="add mod">
          <ac:chgData name="Jacobo FV" userId="563c9f4e9307622a" providerId="LiveId" clId="{2B154902-9A3E-4107-B908-A5C4D6E1C8F6}" dt="2024-04-07T05:00:14.277" v="3390"/>
          <ac:cxnSpMkLst>
            <pc:docMk/>
            <pc:sldMk cId="2142216903" sldId="262"/>
            <ac:cxnSpMk id="53" creationId="{7FA19A28-F076-5C79-5BF6-DFE662A99F69}"/>
          </ac:cxnSpMkLst>
        </pc:cxnChg>
        <pc:cxnChg chg="add mod">
          <ac:chgData name="Jacobo FV" userId="563c9f4e9307622a" providerId="LiveId" clId="{2B154902-9A3E-4107-B908-A5C4D6E1C8F6}" dt="2024-04-07T05:00:14.277" v="3390"/>
          <ac:cxnSpMkLst>
            <pc:docMk/>
            <pc:sldMk cId="2142216903" sldId="262"/>
            <ac:cxnSpMk id="54" creationId="{DBE62EB3-1C5E-2633-96E2-0BE6EA42B7A0}"/>
          </ac:cxnSpMkLst>
        </pc:cxnChg>
        <pc:cxnChg chg="add mod">
          <ac:chgData name="Jacobo FV" userId="563c9f4e9307622a" providerId="LiveId" clId="{2B154902-9A3E-4107-B908-A5C4D6E1C8F6}" dt="2024-04-07T05:00:35.674" v="3397" actId="1076"/>
          <ac:cxnSpMkLst>
            <pc:docMk/>
            <pc:sldMk cId="2142216903" sldId="262"/>
            <ac:cxnSpMk id="60" creationId="{161197C5-C5F5-846B-3949-BAE9E0BC093B}"/>
          </ac:cxnSpMkLst>
        </pc:cxnChg>
        <pc:cxnChg chg="add mod">
          <ac:chgData name="Jacobo FV" userId="563c9f4e9307622a" providerId="LiveId" clId="{2B154902-9A3E-4107-B908-A5C4D6E1C8F6}" dt="2024-04-07T05:00:35.674" v="3397" actId="1076"/>
          <ac:cxnSpMkLst>
            <pc:docMk/>
            <pc:sldMk cId="2142216903" sldId="262"/>
            <ac:cxnSpMk id="61" creationId="{369A1670-5691-1A9D-E92D-D35591DA4DFD}"/>
          </ac:cxnSpMkLst>
        </pc:cxnChg>
        <pc:cxnChg chg="add mod">
          <ac:chgData name="Jacobo FV" userId="563c9f4e9307622a" providerId="LiveId" clId="{2B154902-9A3E-4107-B908-A5C4D6E1C8F6}" dt="2024-04-07T05:00:35.674" v="3397" actId="1076"/>
          <ac:cxnSpMkLst>
            <pc:docMk/>
            <pc:sldMk cId="2142216903" sldId="262"/>
            <ac:cxnSpMk id="62" creationId="{69063CCA-449F-651E-0883-8DA6C6581BF5}"/>
          </ac:cxnSpMkLst>
        </pc:cxnChg>
        <pc:cxnChg chg="add mod">
          <ac:chgData name="Jacobo FV" userId="563c9f4e9307622a" providerId="LiveId" clId="{2B154902-9A3E-4107-B908-A5C4D6E1C8F6}" dt="2024-04-07T05:00:35.674" v="3397" actId="1076"/>
          <ac:cxnSpMkLst>
            <pc:docMk/>
            <pc:sldMk cId="2142216903" sldId="262"/>
            <ac:cxnSpMk id="63" creationId="{C38DC61D-B3FC-BEBD-FA18-520C3DE5F339}"/>
          </ac:cxnSpMkLst>
        </pc:cxnChg>
        <pc:cxnChg chg="add mod">
          <ac:chgData name="Jacobo FV" userId="563c9f4e9307622a" providerId="LiveId" clId="{2B154902-9A3E-4107-B908-A5C4D6E1C8F6}" dt="2024-04-07T05:00:35.674" v="3397" actId="1076"/>
          <ac:cxnSpMkLst>
            <pc:docMk/>
            <pc:sldMk cId="2142216903" sldId="262"/>
            <ac:cxnSpMk id="64" creationId="{6F69C89B-4F80-FEC2-6347-2E647D2B22FA}"/>
          </ac:cxnSpMkLst>
        </pc:cxnChg>
        <pc:cxnChg chg="add mod">
          <ac:chgData name="Jacobo FV" userId="563c9f4e9307622a" providerId="LiveId" clId="{2B154902-9A3E-4107-B908-A5C4D6E1C8F6}" dt="2024-04-07T05:00:35.674" v="3397" actId="1076"/>
          <ac:cxnSpMkLst>
            <pc:docMk/>
            <pc:sldMk cId="2142216903" sldId="262"/>
            <ac:cxnSpMk id="65" creationId="{E9BB07DD-D393-7740-6C57-F575AC56E5C5}"/>
          </ac:cxnSpMkLst>
        </pc:cxnChg>
        <pc:cxnChg chg="add mod">
          <ac:chgData name="Jacobo FV" userId="563c9f4e9307622a" providerId="LiveId" clId="{2B154902-9A3E-4107-B908-A5C4D6E1C8F6}" dt="2024-04-07T05:00:35.674" v="3397" actId="1076"/>
          <ac:cxnSpMkLst>
            <pc:docMk/>
            <pc:sldMk cId="2142216903" sldId="262"/>
            <ac:cxnSpMk id="66" creationId="{16E11A8A-5F4F-B938-7467-EFECFC5C6F31}"/>
          </ac:cxnSpMkLst>
        </pc:cxnChg>
        <pc:cxnChg chg="add mod">
          <ac:chgData name="Jacobo FV" userId="563c9f4e9307622a" providerId="LiveId" clId="{2B154902-9A3E-4107-B908-A5C4D6E1C8F6}" dt="2024-04-07T05:00:35.674" v="3397" actId="1076"/>
          <ac:cxnSpMkLst>
            <pc:docMk/>
            <pc:sldMk cId="2142216903" sldId="262"/>
            <ac:cxnSpMk id="111" creationId="{D1E96F72-AADB-81A3-D005-FD836A90C194}"/>
          </ac:cxnSpMkLst>
        </pc:cxnChg>
        <pc:cxnChg chg="add del mod">
          <ac:chgData name="Jacobo FV" userId="563c9f4e9307622a" providerId="LiveId" clId="{2B154902-9A3E-4107-B908-A5C4D6E1C8F6}" dt="2024-04-07T05:00:38.418" v="3399" actId="478"/>
          <ac:cxnSpMkLst>
            <pc:docMk/>
            <pc:sldMk cId="2142216903" sldId="262"/>
            <ac:cxnSpMk id="112" creationId="{2D3D5542-3424-A87C-A937-748B641BC6E8}"/>
          </ac:cxnSpMkLst>
        </pc:cxnChg>
        <pc:cxnChg chg="add del mod">
          <ac:chgData name="Jacobo FV" userId="563c9f4e9307622a" providerId="LiveId" clId="{2B154902-9A3E-4107-B908-A5C4D6E1C8F6}" dt="2024-04-07T05:00:38.017" v="3398" actId="478"/>
          <ac:cxnSpMkLst>
            <pc:docMk/>
            <pc:sldMk cId="2142216903" sldId="262"/>
            <ac:cxnSpMk id="113" creationId="{90AC40B8-A289-9FCD-0DF9-8E2025E5F259}"/>
          </ac:cxnSpMkLst>
        </pc:cxnChg>
        <pc:cxnChg chg="add del mod">
          <ac:chgData name="Jacobo FV" userId="563c9f4e9307622a" providerId="LiveId" clId="{2B154902-9A3E-4107-B908-A5C4D6E1C8F6}" dt="2024-04-04T14:08:44.555" v="267" actId="478"/>
          <ac:cxnSpMkLst>
            <pc:docMk/>
            <pc:sldMk cId="2142216903" sldId="262"/>
            <ac:cxnSpMk id="140" creationId="{C86F08E5-21CA-27FB-9B2E-C3A093D376DA}"/>
          </ac:cxnSpMkLst>
        </pc:cxnChg>
        <pc:cxnChg chg="add del mod">
          <ac:chgData name="Jacobo FV" userId="563c9f4e9307622a" providerId="LiveId" clId="{2B154902-9A3E-4107-B908-A5C4D6E1C8F6}" dt="2024-04-07T05:00:30.461" v="3395" actId="478"/>
          <ac:cxnSpMkLst>
            <pc:docMk/>
            <pc:sldMk cId="2142216903" sldId="262"/>
            <ac:cxnSpMk id="153" creationId="{E7D53437-5B3E-A4A9-8443-0C5B0732944B}"/>
          </ac:cxnSpMkLst>
        </pc:cxnChg>
        <pc:cxnChg chg="add del mod">
          <ac:chgData name="Jacobo FV" userId="563c9f4e9307622a" providerId="LiveId" clId="{2B154902-9A3E-4107-B908-A5C4D6E1C8F6}" dt="2024-04-07T05:00:30.461" v="3395" actId="478"/>
          <ac:cxnSpMkLst>
            <pc:docMk/>
            <pc:sldMk cId="2142216903" sldId="262"/>
            <ac:cxnSpMk id="155" creationId="{3CF6E044-B798-F706-7396-B1F71D33CE56}"/>
          </ac:cxnSpMkLst>
        </pc:cxnChg>
        <pc:cxnChg chg="add del mod">
          <ac:chgData name="Jacobo FV" userId="563c9f4e9307622a" providerId="LiveId" clId="{2B154902-9A3E-4107-B908-A5C4D6E1C8F6}" dt="2024-04-04T15:37:00.334" v="2527" actId="478"/>
          <ac:cxnSpMkLst>
            <pc:docMk/>
            <pc:sldMk cId="2142216903" sldId="262"/>
            <ac:cxnSpMk id="157" creationId="{4D1E13EC-F09F-5915-C5A1-7F59C37DF8F6}"/>
          </ac:cxnSpMkLst>
        </pc:cxnChg>
        <pc:cxnChg chg="add del mod">
          <ac:chgData name="Jacobo FV" userId="563c9f4e9307622a" providerId="LiveId" clId="{2B154902-9A3E-4107-B908-A5C4D6E1C8F6}" dt="2024-04-04T15:37:00.334" v="2527" actId="478"/>
          <ac:cxnSpMkLst>
            <pc:docMk/>
            <pc:sldMk cId="2142216903" sldId="262"/>
            <ac:cxnSpMk id="159" creationId="{8B7B5F46-586D-157B-98E9-113EA5AE6514}"/>
          </ac:cxnSpMkLst>
        </pc:cxnChg>
        <pc:cxnChg chg="add del mod">
          <ac:chgData name="Jacobo FV" userId="563c9f4e9307622a" providerId="LiveId" clId="{2B154902-9A3E-4107-B908-A5C4D6E1C8F6}" dt="2024-04-07T04:57:06.607" v="3355" actId="478"/>
          <ac:cxnSpMkLst>
            <pc:docMk/>
            <pc:sldMk cId="2142216903" sldId="262"/>
            <ac:cxnSpMk id="170" creationId="{714161BC-BB60-6589-FB8B-43A0A927A199}"/>
          </ac:cxnSpMkLst>
        </pc:cxnChg>
        <pc:cxnChg chg="add del mod">
          <ac:chgData name="Jacobo FV" userId="563c9f4e9307622a" providerId="LiveId" clId="{2B154902-9A3E-4107-B908-A5C4D6E1C8F6}" dt="2024-04-07T04:57:07.300" v="3356" actId="478"/>
          <ac:cxnSpMkLst>
            <pc:docMk/>
            <pc:sldMk cId="2142216903" sldId="262"/>
            <ac:cxnSpMk id="171" creationId="{8E7B2E38-BD94-198B-3D91-816DC885C45E}"/>
          </ac:cxnSpMkLst>
        </pc:cxnChg>
      </pc:sldChg>
      <pc:sldChg chg="addSp delSp modSp mod">
        <pc:chgData name="Jacobo FV" userId="563c9f4e9307622a" providerId="LiveId" clId="{2B154902-9A3E-4107-B908-A5C4D6E1C8F6}" dt="2024-04-04T16:44:06.292" v="2782" actId="1076"/>
        <pc:sldMkLst>
          <pc:docMk/>
          <pc:sldMk cId="433091048" sldId="263"/>
        </pc:sldMkLst>
        <pc:spChg chg="mod">
          <ac:chgData name="Jacobo FV" userId="563c9f4e9307622a" providerId="LiveId" clId="{2B154902-9A3E-4107-B908-A5C4D6E1C8F6}" dt="2024-04-04T15:27:23.771" v="2343"/>
          <ac:spMkLst>
            <pc:docMk/>
            <pc:sldMk cId="433091048" sldId="263"/>
            <ac:spMk id="2" creationId="{F0239F65-121F-E3F1-5137-5861C80C4918}"/>
          </ac:spMkLst>
        </pc:spChg>
        <pc:spChg chg="mod">
          <ac:chgData name="Jacobo FV" userId="563c9f4e9307622a" providerId="LiveId" clId="{2B154902-9A3E-4107-B908-A5C4D6E1C8F6}" dt="2024-04-04T16:42:23.794" v="2748" actId="14100"/>
          <ac:spMkLst>
            <pc:docMk/>
            <pc:sldMk cId="433091048" sldId="263"/>
            <ac:spMk id="3" creationId="{0174D4F1-F955-FE7E-92C1-D3527E7278D4}"/>
          </ac:spMkLst>
        </pc:spChg>
        <pc:spChg chg="mod">
          <ac:chgData name="Jacobo FV" userId="563c9f4e9307622a" providerId="LiveId" clId="{2B154902-9A3E-4107-B908-A5C4D6E1C8F6}" dt="2024-04-04T16:42:12.044" v="2746" actId="1038"/>
          <ac:spMkLst>
            <pc:docMk/>
            <pc:sldMk cId="433091048" sldId="263"/>
            <ac:spMk id="4" creationId="{91F2929E-9AE2-2D8E-831D-8EE06CEFB271}"/>
          </ac:spMkLst>
        </pc:spChg>
        <pc:spChg chg="mod">
          <ac:chgData name="Jacobo FV" userId="563c9f4e9307622a" providerId="LiveId" clId="{2B154902-9A3E-4107-B908-A5C4D6E1C8F6}" dt="2024-04-04T16:42:12.044" v="2746" actId="1038"/>
          <ac:spMkLst>
            <pc:docMk/>
            <pc:sldMk cId="433091048" sldId="263"/>
            <ac:spMk id="5" creationId="{025CD1BE-D895-762B-1838-7AFC64F5D312}"/>
          </ac:spMkLst>
        </pc:spChg>
        <pc:spChg chg="mod">
          <ac:chgData name="Jacobo FV" userId="563c9f4e9307622a" providerId="LiveId" clId="{2B154902-9A3E-4107-B908-A5C4D6E1C8F6}" dt="2024-04-04T16:42:12.044" v="2746" actId="1038"/>
          <ac:spMkLst>
            <pc:docMk/>
            <pc:sldMk cId="433091048" sldId="263"/>
            <ac:spMk id="6" creationId="{CAD77522-1057-6626-98EF-D12CE1471D37}"/>
          </ac:spMkLst>
        </pc:spChg>
        <pc:spChg chg="mod">
          <ac:chgData name="Jacobo FV" userId="563c9f4e9307622a" providerId="LiveId" clId="{2B154902-9A3E-4107-B908-A5C4D6E1C8F6}" dt="2024-04-04T16:42:12.044" v="2746" actId="1038"/>
          <ac:spMkLst>
            <pc:docMk/>
            <pc:sldMk cId="433091048" sldId="263"/>
            <ac:spMk id="7" creationId="{EAD06E66-D966-B0CE-06BD-BD3922F331C8}"/>
          </ac:spMkLst>
        </pc:spChg>
        <pc:spChg chg="add mod">
          <ac:chgData name="Jacobo FV" userId="563c9f4e9307622a" providerId="LiveId" clId="{2B154902-9A3E-4107-B908-A5C4D6E1C8F6}" dt="2024-04-04T16:43:56.565" v="2781" actId="1076"/>
          <ac:spMkLst>
            <pc:docMk/>
            <pc:sldMk cId="433091048" sldId="263"/>
            <ac:spMk id="8" creationId="{B026AF8D-F67C-BD19-EB9A-E07CEB8C40EB}"/>
          </ac:spMkLst>
        </pc:spChg>
        <pc:spChg chg="del mod">
          <ac:chgData name="Jacobo FV" userId="563c9f4e9307622a" providerId="LiveId" clId="{2B154902-9A3E-4107-B908-A5C4D6E1C8F6}" dt="2024-04-04T16:43:21.053" v="2749" actId="478"/>
          <ac:spMkLst>
            <pc:docMk/>
            <pc:sldMk cId="433091048" sldId="263"/>
            <ac:spMk id="9" creationId="{DA62561B-7BD1-CBDD-C4F3-72B1B20813FD}"/>
          </ac:spMkLst>
        </pc:spChg>
        <pc:spChg chg="mod">
          <ac:chgData name="Jacobo FV" userId="563c9f4e9307622a" providerId="LiveId" clId="{2B154902-9A3E-4107-B908-A5C4D6E1C8F6}" dt="2024-04-04T16:43:50.547" v="2780" actId="1076"/>
          <ac:spMkLst>
            <pc:docMk/>
            <pc:sldMk cId="433091048" sldId="263"/>
            <ac:spMk id="10" creationId="{B10FE22D-751D-3123-B381-EFA631649E06}"/>
          </ac:spMkLst>
        </pc:spChg>
        <pc:spChg chg="mod">
          <ac:chgData name="Jacobo FV" userId="563c9f4e9307622a" providerId="LiveId" clId="{2B154902-9A3E-4107-B908-A5C4D6E1C8F6}" dt="2024-04-04T16:44:06.292" v="2782" actId="1076"/>
          <ac:spMkLst>
            <pc:docMk/>
            <pc:sldMk cId="433091048" sldId="263"/>
            <ac:spMk id="11" creationId="{BE3B5C46-F6C5-5EE0-6CBC-33FFB814AD3B}"/>
          </ac:spMkLst>
        </pc:spChg>
        <pc:spChg chg="mod">
          <ac:chgData name="Jacobo FV" userId="563c9f4e9307622a" providerId="LiveId" clId="{2B154902-9A3E-4107-B908-A5C4D6E1C8F6}" dt="2024-04-04T16:42:12.044" v="2746" actId="1038"/>
          <ac:spMkLst>
            <pc:docMk/>
            <pc:sldMk cId="433091048" sldId="263"/>
            <ac:spMk id="12" creationId="{EBFB8D1A-A23D-886F-0F2B-913AEFAAA4F8}"/>
          </ac:spMkLst>
        </pc:spChg>
        <pc:spChg chg="mod">
          <ac:chgData name="Jacobo FV" userId="563c9f4e9307622a" providerId="LiveId" clId="{2B154902-9A3E-4107-B908-A5C4D6E1C8F6}" dt="2024-04-04T16:42:12.044" v="2746" actId="1038"/>
          <ac:spMkLst>
            <pc:docMk/>
            <pc:sldMk cId="433091048" sldId="263"/>
            <ac:spMk id="13" creationId="{1DD12E95-B33E-8794-FAEF-4DEA8F22263D}"/>
          </ac:spMkLst>
        </pc:spChg>
        <pc:spChg chg="mod">
          <ac:chgData name="Jacobo FV" userId="563c9f4e9307622a" providerId="LiveId" clId="{2B154902-9A3E-4107-B908-A5C4D6E1C8F6}" dt="2024-04-04T16:42:12.044" v="2746" actId="1038"/>
          <ac:spMkLst>
            <pc:docMk/>
            <pc:sldMk cId="433091048" sldId="263"/>
            <ac:spMk id="14" creationId="{C0F504C0-C772-D049-5191-1DB616408C12}"/>
          </ac:spMkLst>
        </pc:spChg>
        <pc:spChg chg="mod">
          <ac:chgData name="Jacobo FV" userId="563c9f4e9307622a" providerId="LiveId" clId="{2B154902-9A3E-4107-B908-A5C4D6E1C8F6}" dt="2024-04-04T16:44:06.292" v="2782" actId="1076"/>
          <ac:spMkLst>
            <pc:docMk/>
            <pc:sldMk cId="433091048" sldId="263"/>
            <ac:spMk id="15" creationId="{531440EA-84A5-15E1-6B5C-530A1312D23E}"/>
          </ac:spMkLst>
        </pc:spChg>
        <pc:spChg chg="add mod">
          <ac:chgData name="Jacobo FV" userId="563c9f4e9307622a" providerId="LiveId" clId="{2B154902-9A3E-4107-B908-A5C4D6E1C8F6}" dt="2024-04-04T16:42:12.044" v="2746" actId="1038"/>
          <ac:spMkLst>
            <pc:docMk/>
            <pc:sldMk cId="433091048" sldId="263"/>
            <ac:spMk id="16" creationId="{18E3C2C3-62DC-EAE9-431A-351062D6F581}"/>
          </ac:spMkLst>
        </pc:spChg>
        <pc:spChg chg="mod">
          <ac:chgData name="Jacobo FV" userId="563c9f4e9307622a" providerId="LiveId" clId="{2B154902-9A3E-4107-B908-A5C4D6E1C8F6}" dt="2024-04-04T16:44:06.292" v="2782" actId="1076"/>
          <ac:spMkLst>
            <pc:docMk/>
            <pc:sldMk cId="433091048" sldId="263"/>
            <ac:spMk id="18" creationId="{3FE7D14F-CB77-EB6A-A81B-F50CAC3FD3FC}"/>
          </ac:spMkLst>
        </pc:spChg>
        <pc:spChg chg="mod">
          <ac:chgData name="Jacobo FV" userId="563c9f4e9307622a" providerId="LiveId" clId="{2B154902-9A3E-4107-B908-A5C4D6E1C8F6}" dt="2024-04-04T16:43:50.547" v="2780" actId="1076"/>
          <ac:spMkLst>
            <pc:docMk/>
            <pc:sldMk cId="433091048" sldId="263"/>
            <ac:spMk id="19" creationId="{1A9E1698-6E2E-21E7-F842-23D8B59D05E3}"/>
          </ac:spMkLst>
        </pc:spChg>
        <pc:spChg chg="mod">
          <ac:chgData name="Jacobo FV" userId="563c9f4e9307622a" providerId="LiveId" clId="{2B154902-9A3E-4107-B908-A5C4D6E1C8F6}" dt="2024-04-04T16:43:50.547" v="2780" actId="1076"/>
          <ac:spMkLst>
            <pc:docMk/>
            <pc:sldMk cId="433091048" sldId="263"/>
            <ac:spMk id="20" creationId="{5636059B-1693-31F0-F2F1-65F4E22F4AE3}"/>
          </ac:spMkLst>
        </pc:spChg>
        <pc:spChg chg="mod">
          <ac:chgData name="Jacobo FV" userId="563c9f4e9307622a" providerId="LiveId" clId="{2B154902-9A3E-4107-B908-A5C4D6E1C8F6}" dt="2024-04-04T16:44:06.292" v="2782" actId="1076"/>
          <ac:spMkLst>
            <pc:docMk/>
            <pc:sldMk cId="433091048" sldId="263"/>
            <ac:spMk id="24" creationId="{B3852AF5-5557-05C1-94BA-3F3ECBB9FA56}"/>
          </ac:spMkLst>
        </pc:spChg>
        <pc:spChg chg="add mod">
          <ac:chgData name="Jacobo FV" userId="563c9f4e9307622a" providerId="LiveId" clId="{2B154902-9A3E-4107-B908-A5C4D6E1C8F6}" dt="2024-04-04T16:43:41.009" v="2779" actId="20577"/>
          <ac:spMkLst>
            <pc:docMk/>
            <pc:sldMk cId="433091048" sldId="263"/>
            <ac:spMk id="29" creationId="{D5027945-84DE-A988-0F13-8147D8BF3634}"/>
          </ac:spMkLst>
        </pc:spChg>
        <pc:cxnChg chg="add mod">
          <ac:chgData name="Jacobo FV" userId="563c9f4e9307622a" providerId="LiveId" clId="{2B154902-9A3E-4107-B908-A5C4D6E1C8F6}" dt="2024-04-04T16:42:12.044" v="2746" actId="1038"/>
          <ac:cxnSpMkLst>
            <pc:docMk/>
            <pc:sldMk cId="433091048" sldId="263"/>
            <ac:cxnSpMk id="21" creationId="{848681B8-B601-9924-62C3-EC34564F025D}"/>
          </ac:cxnSpMkLst>
        </pc:cxnChg>
        <pc:cxnChg chg="add mod">
          <ac:chgData name="Jacobo FV" userId="563c9f4e9307622a" providerId="LiveId" clId="{2B154902-9A3E-4107-B908-A5C4D6E1C8F6}" dt="2024-04-04T16:42:12.044" v="2746" actId="1038"/>
          <ac:cxnSpMkLst>
            <pc:docMk/>
            <pc:sldMk cId="433091048" sldId="263"/>
            <ac:cxnSpMk id="23" creationId="{F8D86D63-B8D9-7DE0-CE3D-DBC5D9B9D1ED}"/>
          </ac:cxnSpMkLst>
        </pc:cxnChg>
        <pc:cxnChg chg="add mod">
          <ac:chgData name="Jacobo FV" userId="563c9f4e9307622a" providerId="LiveId" clId="{2B154902-9A3E-4107-B908-A5C4D6E1C8F6}" dt="2024-04-04T16:42:12.044" v="2746" actId="1038"/>
          <ac:cxnSpMkLst>
            <pc:docMk/>
            <pc:sldMk cId="433091048" sldId="263"/>
            <ac:cxnSpMk id="26" creationId="{7C00BF29-9432-C845-4C10-501D2CF8AA0C}"/>
          </ac:cxnSpMkLst>
        </pc:cxnChg>
        <pc:cxnChg chg="add mod">
          <ac:chgData name="Jacobo FV" userId="563c9f4e9307622a" providerId="LiveId" clId="{2B154902-9A3E-4107-B908-A5C4D6E1C8F6}" dt="2024-04-04T16:42:12.044" v="2746" actId="1038"/>
          <ac:cxnSpMkLst>
            <pc:docMk/>
            <pc:sldMk cId="433091048" sldId="263"/>
            <ac:cxnSpMk id="28" creationId="{DEEE03D0-D121-137B-391D-73DC3064A459}"/>
          </ac:cxnSpMkLst>
        </pc:cxnChg>
      </pc:sldChg>
      <pc:sldChg chg="modSp mod">
        <pc:chgData name="Jacobo FV" userId="563c9f4e9307622a" providerId="LiveId" clId="{2B154902-9A3E-4107-B908-A5C4D6E1C8F6}" dt="2024-04-04T15:27:55.371" v="2345" actId="1076"/>
        <pc:sldMkLst>
          <pc:docMk/>
          <pc:sldMk cId="2934308059" sldId="264"/>
        </pc:sldMkLst>
        <pc:spChg chg="mod">
          <ac:chgData name="Jacobo FV" userId="563c9f4e9307622a" providerId="LiveId" clId="{2B154902-9A3E-4107-B908-A5C4D6E1C8F6}" dt="2024-04-04T15:27:23.771" v="2343"/>
          <ac:spMkLst>
            <pc:docMk/>
            <pc:sldMk cId="2934308059" sldId="264"/>
            <ac:spMk id="2" creationId="{ADABD08F-49CE-EFB4-A838-F4A3CA97EBEE}"/>
          </ac:spMkLst>
        </pc:spChg>
        <pc:graphicFrameChg chg="mod modGraphic">
          <ac:chgData name="Jacobo FV" userId="563c9f4e9307622a" providerId="LiveId" clId="{2B154902-9A3E-4107-B908-A5C4D6E1C8F6}" dt="2024-04-04T15:27:55.371" v="2345" actId="1076"/>
          <ac:graphicFrameMkLst>
            <pc:docMk/>
            <pc:sldMk cId="2934308059" sldId="264"/>
            <ac:graphicFrameMk id="6" creationId="{B07E7A87-3783-0CD2-AFA8-95062A9F824C}"/>
          </ac:graphicFrameMkLst>
        </pc:graphicFrameChg>
      </pc:sldChg>
      <pc:sldChg chg="add del">
        <pc:chgData name="Jacobo FV" userId="563c9f4e9307622a" providerId="LiveId" clId="{2B154902-9A3E-4107-B908-A5C4D6E1C8F6}" dt="2024-04-04T14:15:42.977" v="315" actId="47"/>
        <pc:sldMkLst>
          <pc:docMk/>
          <pc:sldMk cId="1407477774" sldId="265"/>
        </pc:sldMkLst>
      </pc:sldChg>
      <pc:sldChg chg="addSp modSp add del mod ord">
        <pc:chgData name="Jacobo FV" userId="563c9f4e9307622a" providerId="LiveId" clId="{2B154902-9A3E-4107-B908-A5C4D6E1C8F6}" dt="2024-04-04T14:40:32.826" v="1000" actId="47"/>
        <pc:sldMkLst>
          <pc:docMk/>
          <pc:sldMk cId="1860107486" sldId="266"/>
        </pc:sldMkLst>
        <pc:spChg chg="mod">
          <ac:chgData name="Jacobo FV" userId="563c9f4e9307622a" providerId="LiveId" clId="{2B154902-9A3E-4107-B908-A5C4D6E1C8F6}" dt="2024-04-04T14:40:04.273" v="979" actId="20577"/>
          <ac:spMkLst>
            <pc:docMk/>
            <pc:sldMk cId="1860107486" sldId="266"/>
            <ac:spMk id="2" creationId="{ADABD08F-49CE-EFB4-A838-F4A3CA97EBEE}"/>
          </ac:spMkLst>
        </pc:spChg>
        <pc:spChg chg="mod">
          <ac:chgData name="Jacobo FV" userId="563c9f4e9307622a" providerId="LiveId" clId="{2B154902-9A3E-4107-B908-A5C4D6E1C8F6}" dt="2024-04-04T14:39:10.014" v="965" actId="1076"/>
          <ac:spMkLst>
            <pc:docMk/>
            <pc:sldMk cId="1860107486" sldId="266"/>
            <ac:spMk id="3" creationId="{AA632AB7-979B-2879-D3A9-1E7987E908FD}"/>
          </ac:spMkLst>
        </pc:spChg>
        <pc:graphicFrameChg chg="add mod modGraphic">
          <ac:chgData name="Jacobo FV" userId="563c9f4e9307622a" providerId="LiveId" clId="{2B154902-9A3E-4107-B908-A5C4D6E1C8F6}" dt="2024-04-04T14:39:16.744" v="966" actId="1076"/>
          <ac:graphicFrameMkLst>
            <pc:docMk/>
            <pc:sldMk cId="1860107486" sldId="266"/>
            <ac:graphicFrameMk id="4" creationId="{CD91ADAC-50B1-611D-0DDC-AEC372C763EA}"/>
          </ac:graphicFrameMkLst>
        </pc:graphicFrameChg>
      </pc:sldChg>
      <pc:sldChg chg="modSp add mod">
        <pc:chgData name="Jacobo FV" userId="563c9f4e9307622a" providerId="LiveId" clId="{2B154902-9A3E-4107-B908-A5C4D6E1C8F6}" dt="2024-04-06T07:59:40.840" v="2934" actId="14734"/>
        <pc:sldMkLst>
          <pc:docMk/>
          <pc:sldMk cId="1798430778" sldId="267"/>
        </pc:sldMkLst>
        <pc:spChg chg="mod">
          <ac:chgData name="Jacobo FV" userId="563c9f4e9307622a" providerId="LiveId" clId="{2B154902-9A3E-4107-B908-A5C4D6E1C8F6}" dt="2024-04-04T15:27:23.771" v="2343"/>
          <ac:spMkLst>
            <pc:docMk/>
            <pc:sldMk cId="1798430778" sldId="267"/>
            <ac:spMk id="2" creationId="{ADABD08F-49CE-EFB4-A838-F4A3CA97EBEE}"/>
          </ac:spMkLst>
        </pc:spChg>
        <pc:spChg chg="mod">
          <ac:chgData name="Jacobo FV" userId="563c9f4e9307622a" providerId="LiveId" clId="{2B154902-9A3E-4107-B908-A5C4D6E1C8F6}" dt="2024-04-04T15:34:11.854" v="2431" actId="20577"/>
          <ac:spMkLst>
            <pc:docMk/>
            <pc:sldMk cId="1798430778" sldId="267"/>
            <ac:spMk id="3" creationId="{AA632AB7-979B-2879-D3A9-1E7987E908FD}"/>
          </ac:spMkLst>
        </pc:spChg>
        <pc:graphicFrameChg chg="mod modGraphic">
          <ac:chgData name="Jacobo FV" userId="563c9f4e9307622a" providerId="LiveId" clId="{2B154902-9A3E-4107-B908-A5C4D6E1C8F6}" dt="2024-04-06T07:59:40.840" v="2934" actId="14734"/>
          <ac:graphicFrameMkLst>
            <pc:docMk/>
            <pc:sldMk cId="1798430778" sldId="267"/>
            <ac:graphicFrameMk id="4" creationId="{CD91ADAC-50B1-611D-0DDC-AEC372C763EA}"/>
          </ac:graphicFrameMkLst>
        </pc:graphicFrameChg>
      </pc:sldChg>
      <pc:sldChg chg="addSp delSp modSp add mod setBg delDesignElem">
        <pc:chgData name="Jacobo FV" userId="563c9f4e9307622a" providerId="LiveId" clId="{2B154902-9A3E-4107-B908-A5C4D6E1C8F6}" dt="2024-04-04T15:34:35.768" v="2435" actId="6549"/>
        <pc:sldMkLst>
          <pc:docMk/>
          <pc:sldMk cId="778664416" sldId="268"/>
        </pc:sldMkLst>
        <pc:spChg chg="mod">
          <ac:chgData name="Jacobo FV" userId="563c9f4e9307622a" providerId="LiveId" clId="{2B154902-9A3E-4107-B908-A5C4D6E1C8F6}" dt="2024-04-04T15:28:47.159" v="2350" actId="207"/>
          <ac:spMkLst>
            <pc:docMk/>
            <pc:sldMk cId="778664416" sldId="268"/>
            <ac:spMk id="2" creationId="{ADABD08F-49CE-EFB4-A838-F4A3CA97EBEE}"/>
          </ac:spMkLst>
        </pc:spChg>
        <pc:spChg chg="mod">
          <ac:chgData name="Jacobo FV" userId="563c9f4e9307622a" providerId="LiveId" clId="{2B154902-9A3E-4107-B908-A5C4D6E1C8F6}" dt="2024-04-04T15:34:35.768" v="2435" actId="6549"/>
          <ac:spMkLst>
            <pc:docMk/>
            <pc:sldMk cId="778664416" sldId="268"/>
            <ac:spMk id="3" creationId="{AA632AB7-979B-2879-D3A9-1E7987E908FD}"/>
          </ac:spMkLst>
        </pc:spChg>
        <pc:spChg chg="add mod">
          <ac:chgData name="Jacobo FV" userId="563c9f4e9307622a" providerId="LiveId" clId="{2B154902-9A3E-4107-B908-A5C4D6E1C8F6}" dt="2024-04-04T15:24:18.808" v="2333" actId="207"/>
          <ac:spMkLst>
            <pc:docMk/>
            <pc:sldMk cId="778664416" sldId="268"/>
            <ac:spMk id="4" creationId="{594ACF49-B477-49C5-1E22-9B16049F1BB8}"/>
          </ac:spMkLst>
        </pc:spChg>
        <pc:spChg chg="add del">
          <ac:chgData name="Jacobo FV" userId="563c9f4e9307622a" providerId="LiveId" clId="{2B154902-9A3E-4107-B908-A5C4D6E1C8F6}" dt="2024-04-04T15:23:26.721" v="2325" actId="26606"/>
          <ac:spMkLst>
            <pc:docMk/>
            <pc:sldMk cId="778664416" sldId="268"/>
            <ac:spMk id="16" creationId="{02F8C595-E68C-4306-AED8-DC7826A0A506}"/>
          </ac:spMkLst>
        </pc:spChg>
        <pc:spChg chg="add del">
          <ac:chgData name="Jacobo FV" userId="563c9f4e9307622a" providerId="LiveId" clId="{2B154902-9A3E-4107-B908-A5C4D6E1C8F6}" dt="2024-04-04T15:23:26.721" v="2325" actId="26606"/>
          <ac:spMkLst>
            <pc:docMk/>
            <pc:sldMk cId="778664416" sldId="268"/>
            <ac:spMk id="20" creationId="{B210AC1D-4063-4C6E-9528-FA9C4C0C18E6}"/>
          </ac:spMkLst>
        </pc:spChg>
        <pc:grpChg chg="add del">
          <ac:chgData name="Jacobo FV" userId="563c9f4e9307622a" providerId="LiveId" clId="{2B154902-9A3E-4107-B908-A5C4D6E1C8F6}" dt="2024-04-04T15:24:04.467" v="2328" actId="26606"/>
          <ac:grpSpMkLst>
            <pc:docMk/>
            <pc:sldMk cId="778664416" sldId="268"/>
            <ac:grpSpMk id="7" creationId="{5EFBDE31-BB3E-6CFC-23CD-B5976DA38438}"/>
          </ac:grpSpMkLst>
        </pc:grpChg>
        <pc:grpChg chg="add del">
          <ac:chgData name="Jacobo FV" userId="563c9f4e9307622a" providerId="LiveId" clId="{2B154902-9A3E-4107-B908-A5C4D6E1C8F6}" dt="2024-04-04T15:22:41.468" v="2319" actId="26606"/>
          <ac:grpSpMkLst>
            <pc:docMk/>
            <pc:sldMk cId="778664416" sldId="268"/>
            <ac:grpSpMk id="14" creationId="{16C73AF9-0D33-5C66-5D79-0D0129904B31}"/>
          </ac:grpSpMkLst>
        </pc:grpChg>
        <pc:grpChg chg="add del">
          <ac:chgData name="Jacobo FV" userId="563c9f4e9307622a" providerId="LiveId" clId="{2B154902-9A3E-4107-B908-A5C4D6E1C8F6}" dt="2024-04-04T15:23:26.165" v="2324" actId="26606"/>
          <ac:grpSpMkLst>
            <pc:docMk/>
            <pc:sldMk cId="778664416" sldId="268"/>
            <ac:grpSpMk id="25" creationId="{5EFBDE31-BB3E-6CFC-23CD-B5976DA38438}"/>
          </ac:grpSpMkLst>
        </pc:grpChg>
        <pc:picChg chg="add del mod">
          <ac:chgData name="Jacobo FV" userId="563c9f4e9307622a" providerId="LiveId" clId="{2B154902-9A3E-4107-B908-A5C4D6E1C8F6}" dt="2024-04-04T15:23:28.207" v="2326" actId="26606"/>
          <ac:picMkLst>
            <pc:docMk/>
            <pc:sldMk cId="778664416" sldId="268"/>
            <ac:picMk id="5" creationId="{F728E5E2-7860-15EA-8F0A-00E379985BE5}"/>
          </ac:picMkLst>
        </pc:picChg>
        <pc:picChg chg="add mod">
          <ac:chgData name="Jacobo FV" userId="563c9f4e9307622a" providerId="LiveId" clId="{2B154902-9A3E-4107-B908-A5C4D6E1C8F6}" dt="2024-04-04T15:24:12.486" v="2330" actId="27614"/>
          <ac:picMkLst>
            <pc:docMk/>
            <pc:sldMk cId="778664416" sldId="268"/>
            <ac:picMk id="6" creationId="{F67E8A5A-59D6-2DDE-A0A8-EDE46038A9F2}"/>
          </ac:picMkLst>
        </pc:picChg>
        <pc:cxnChg chg="add del">
          <ac:chgData name="Jacobo FV" userId="563c9f4e9307622a" providerId="LiveId" clId="{2B154902-9A3E-4107-B908-A5C4D6E1C8F6}" dt="2024-04-04T15:23:28.207" v="2326" actId="26606"/>
          <ac:cxnSpMkLst>
            <pc:docMk/>
            <pc:sldMk cId="778664416" sldId="268"/>
            <ac:cxnSpMk id="9" creationId="{1503BFE4-729B-D9D0-C17B-501E6AF1127A}"/>
          </ac:cxnSpMkLst>
        </pc:cxnChg>
        <pc:cxnChg chg="add del">
          <ac:chgData name="Jacobo FV" userId="563c9f4e9307622a" providerId="LiveId" clId="{2B154902-9A3E-4107-B908-A5C4D6E1C8F6}" dt="2024-04-04T15:27:23.771" v="2343"/>
          <ac:cxnSpMkLst>
            <pc:docMk/>
            <pc:sldMk cId="778664416" sldId="268"/>
            <ac:cxnSpMk id="13" creationId="{1503BFE4-729B-D9D0-C17B-501E6AF1127A}"/>
          </ac:cxnSpMkLst>
        </pc:cxnChg>
        <pc:cxnChg chg="add del">
          <ac:chgData name="Jacobo FV" userId="563c9f4e9307622a" providerId="LiveId" clId="{2B154902-9A3E-4107-B908-A5C4D6E1C8F6}" dt="2024-04-04T15:22:52.722" v="2321" actId="26606"/>
          <ac:cxnSpMkLst>
            <pc:docMk/>
            <pc:sldMk cId="778664416" sldId="268"/>
            <ac:cxnSpMk id="18" creationId="{1503BFE4-729B-D9D0-C17B-501E6AF1127A}"/>
          </ac:cxnSpMkLst>
        </pc:cxnChg>
      </pc:sldChg>
      <pc:sldChg chg="addSp delSp modSp add del mod setBg delDesignElem">
        <pc:chgData name="Jacobo FV" userId="563c9f4e9307622a" providerId="LiveId" clId="{2B154902-9A3E-4107-B908-A5C4D6E1C8F6}" dt="2024-04-04T15:33:03.420" v="2415" actId="47"/>
        <pc:sldMkLst>
          <pc:docMk/>
          <pc:sldMk cId="2780757754" sldId="269"/>
        </pc:sldMkLst>
        <pc:spChg chg="mod">
          <ac:chgData name="Jacobo FV" userId="563c9f4e9307622a" providerId="LiveId" clId="{2B154902-9A3E-4107-B908-A5C4D6E1C8F6}" dt="2024-04-04T15:30:39.310" v="2359" actId="1076"/>
          <ac:spMkLst>
            <pc:docMk/>
            <pc:sldMk cId="2780757754" sldId="269"/>
            <ac:spMk id="2" creationId="{ADABD08F-49CE-EFB4-A838-F4A3CA97EBEE}"/>
          </ac:spMkLst>
        </pc:spChg>
        <pc:spChg chg="mod">
          <ac:chgData name="Jacobo FV" userId="563c9f4e9307622a" providerId="LiveId" clId="{2B154902-9A3E-4107-B908-A5C4D6E1C8F6}" dt="2024-04-04T15:31:07.356" v="2369" actId="1076"/>
          <ac:spMkLst>
            <pc:docMk/>
            <pc:sldMk cId="2780757754" sldId="269"/>
            <ac:spMk id="3" creationId="{AA632AB7-979B-2879-D3A9-1E7987E908FD}"/>
          </ac:spMkLst>
        </pc:spChg>
        <pc:spChg chg="add mod">
          <ac:chgData name="Jacobo FV" userId="563c9f4e9307622a" providerId="LiveId" clId="{2B154902-9A3E-4107-B908-A5C4D6E1C8F6}" dt="2024-04-04T15:32:08.477" v="2387" actId="27636"/>
          <ac:spMkLst>
            <pc:docMk/>
            <pc:sldMk cId="2780757754" sldId="269"/>
            <ac:spMk id="7" creationId="{A4469882-98E4-F17B-EC0A-17E73F1B3E3A}"/>
          </ac:spMkLst>
        </pc:spChg>
        <pc:spChg chg="add del mod">
          <ac:chgData name="Jacobo FV" userId="563c9f4e9307622a" providerId="LiveId" clId="{2B154902-9A3E-4107-B908-A5C4D6E1C8F6}" dt="2024-04-04T15:32:28.977" v="2396" actId="21"/>
          <ac:spMkLst>
            <pc:docMk/>
            <pc:sldMk cId="2780757754" sldId="269"/>
            <ac:spMk id="8" creationId="{A065BA72-E252-F6A5-3A95-0D13BB42850E}"/>
          </ac:spMkLst>
        </pc:spChg>
        <pc:spChg chg="add del">
          <ac:chgData name="Jacobo FV" userId="563c9f4e9307622a" providerId="LiveId" clId="{2B154902-9A3E-4107-B908-A5C4D6E1C8F6}" dt="2024-04-04T15:27:23.771" v="2343"/>
          <ac:spMkLst>
            <pc:docMk/>
            <pc:sldMk cId="2780757754" sldId="269"/>
            <ac:spMk id="13" creationId="{BACC6370-2D7E-4714-9D71-7542949D7D5D}"/>
          </ac:spMkLst>
        </pc:spChg>
        <pc:spChg chg="add del">
          <ac:chgData name="Jacobo FV" userId="563c9f4e9307622a" providerId="LiveId" clId="{2B154902-9A3E-4107-B908-A5C4D6E1C8F6}" dt="2024-04-04T15:27:23.771" v="2343"/>
          <ac:spMkLst>
            <pc:docMk/>
            <pc:sldMk cId="2780757754" sldId="269"/>
            <ac:spMk id="15" creationId="{256B2C21-A230-48C0-8DF1-C46611373C44}"/>
          </ac:spMkLst>
        </pc:spChg>
        <pc:spChg chg="add del">
          <ac:chgData name="Jacobo FV" userId="563c9f4e9307622a" providerId="LiveId" clId="{2B154902-9A3E-4107-B908-A5C4D6E1C8F6}" dt="2024-04-04T15:27:23.771" v="2343"/>
          <ac:spMkLst>
            <pc:docMk/>
            <pc:sldMk cId="2780757754" sldId="269"/>
            <ac:spMk id="17" creationId="{3847E18C-932D-4C95-AABA-FEC7C9499AD7}"/>
          </ac:spMkLst>
        </pc:spChg>
        <pc:spChg chg="add del">
          <ac:chgData name="Jacobo FV" userId="563c9f4e9307622a" providerId="LiveId" clId="{2B154902-9A3E-4107-B908-A5C4D6E1C8F6}" dt="2024-04-04T15:27:23.771" v="2343"/>
          <ac:spMkLst>
            <pc:docMk/>
            <pc:sldMk cId="2780757754" sldId="269"/>
            <ac:spMk id="19" creationId="{3150CB11-0C61-439E-910F-5787759E72A0}"/>
          </ac:spMkLst>
        </pc:spChg>
        <pc:spChg chg="add del">
          <ac:chgData name="Jacobo FV" userId="563c9f4e9307622a" providerId="LiveId" clId="{2B154902-9A3E-4107-B908-A5C4D6E1C8F6}" dt="2024-04-04T15:27:23.771" v="2343"/>
          <ac:spMkLst>
            <pc:docMk/>
            <pc:sldMk cId="2780757754" sldId="269"/>
            <ac:spMk id="21" creationId="{43F8A58B-5155-44CE-A5FF-7647B47D0A7A}"/>
          </ac:spMkLst>
        </pc:spChg>
        <pc:spChg chg="add del">
          <ac:chgData name="Jacobo FV" userId="563c9f4e9307622a" providerId="LiveId" clId="{2B154902-9A3E-4107-B908-A5C4D6E1C8F6}" dt="2024-04-04T15:27:23.771" v="2343"/>
          <ac:spMkLst>
            <pc:docMk/>
            <pc:sldMk cId="2780757754" sldId="269"/>
            <ac:spMk id="23" creationId="{443F2ACA-E6D6-4028-82DD-F03C262D5DE6}"/>
          </ac:spMkLst>
        </pc:spChg>
        <pc:graphicFrameChg chg="del">
          <ac:chgData name="Jacobo FV" userId="563c9f4e9307622a" providerId="LiveId" clId="{2B154902-9A3E-4107-B908-A5C4D6E1C8F6}" dt="2024-04-04T14:50:45.523" v="1454" actId="478"/>
          <ac:graphicFrameMkLst>
            <pc:docMk/>
            <pc:sldMk cId="2780757754" sldId="269"/>
            <ac:graphicFrameMk id="4" creationId="{CD91ADAC-50B1-611D-0DDC-AEC372C763EA}"/>
          </ac:graphicFrameMkLst>
        </pc:graphicFrameChg>
        <pc:graphicFrameChg chg="add del">
          <ac:chgData name="Jacobo FV" userId="563c9f4e9307622a" providerId="LiveId" clId="{2B154902-9A3E-4107-B908-A5C4D6E1C8F6}" dt="2024-04-04T14:57:13.545" v="1863" actId="3680"/>
          <ac:graphicFrameMkLst>
            <pc:docMk/>
            <pc:sldMk cId="2780757754" sldId="269"/>
            <ac:graphicFrameMk id="5" creationId="{3C44E91D-61F7-561B-B1C0-7035A112DA99}"/>
          </ac:graphicFrameMkLst>
        </pc:graphicFrameChg>
        <pc:graphicFrameChg chg="add mod modGraphic">
          <ac:chgData name="Jacobo FV" userId="563c9f4e9307622a" providerId="LiveId" clId="{2B154902-9A3E-4107-B908-A5C4D6E1C8F6}" dt="2024-04-04T15:31:12.893" v="2370" actId="1076"/>
          <ac:graphicFrameMkLst>
            <pc:docMk/>
            <pc:sldMk cId="2780757754" sldId="269"/>
            <ac:graphicFrameMk id="6" creationId="{F20BD0C6-4306-A81B-D8BA-52A3BCF1974A}"/>
          </ac:graphicFrameMkLst>
        </pc:graphicFrameChg>
      </pc:sldChg>
      <pc:sldChg chg="addSp modSp new mod">
        <pc:chgData name="Jacobo FV" userId="563c9f4e9307622a" providerId="LiveId" clId="{2B154902-9A3E-4107-B908-A5C4D6E1C8F6}" dt="2024-04-06T07:57:36.524" v="2933" actId="1076"/>
        <pc:sldMkLst>
          <pc:docMk/>
          <pc:sldMk cId="1167724260" sldId="270"/>
        </pc:sldMkLst>
        <pc:spChg chg="mod">
          <ac:chgData name="Jacobo FV" userId="563c9f4e9307622a" providerId="LiveId" clId="{2B154902-9A3E-4107-B908-A5C4D6E1C8F6}" dt="2024-04-04T15:33:01.179" v="2414" actId="20577"/>
          <ac:spMkLst>
            <pc:docMk/>
            <pc:sldMk cId="1167724260" sldId="270"/>
            <ac:spMk id="2" creationId="{28EF9A47-6EF9-81EB-9250-43C76420A28E}"/>
          </ac:spMkLst>
        </pc:spChg>
        <pc:spChg chg="mod">
          <ac:chgData name="Jacobo FV" userId="563c9f4e9307622a" providerId="LiveId" clId="{2B154902-9A3E-4107-B908-A5C4D6E1C8F6}" dt="2024-04-04T15:34:18.798" v="2433" actId="5793"/>
          <ac:spMkLst>
            <pc:docMk/>
            <pc:sldMk cId="1167724260" sldId="270"/>
            <ac:spMk id="3" creationId="{1BF8561E-FFAC-8BE0-C812-78C93E49122E}"/>
          </ac:spMkLst>
        </pc:spChg>
        <pc:spChg chg="mod">
          <ac:chgData name="Jacobo FV" userId="563c9f4e9307622a" providerId="LiveId" clId="{2B154902-9A3E-4107-B908-A5C4D6E1C8F6}" dt="2024-04-04T15:34:43.879" v="2437" actId="5793"/>
          <ac:spMkLst>
            <pc:docMk/>
            <pc:sldMk cId="1167724260" sldId="270"/>
            <ac:spMk id="4" creationId="{B69D38D8-6143-8297-1831-4DF2D95FC4B7}"/>
          </ac:spMkLst>
        </pc:spChg>
        <pc:spChg chg="add mod">
          <ac:chgData name="Jacobo FV" userId="563c9f4e9307622a" providerId="LiveId" clId="{2B154902-9A3E-4107-B908-A5C4D6E1C8F6}" dt="2024-04-04T15:31:46.195" v="2375" actId="27636"/>
          <ac:spMkLst>
            <pc:docMk/>
            <pc:sldMk cId="1167724260" sldId="270"/>
            <ac:spMk id="5" creationId="{E26F005F-DC93-137D-20B8-B7F0DF93C8BF}"/>
          </ac:spMkLst>
        </pc:spChg>
        <pc:spChg chg="add mod">
          <ac:chgData name="Jacobo FV" userId="563c9f4e9307622a" providerId="LiveId" clId="{2B154902-9A3E-4107-B908-A5C4D6E1C8F6}" dt="2024-04-06T07:57:36.524" v="2933" actId="1076"/>
          <ac:spMkLst>
            <pc:docMk/>
            <pc:sldMk cId="1167724260" sldId="270"/>
            <ac:spMk id="8" creationId="{A065BA72-E252-F6A5-3A95-0D13BB42850E}"/>
          </ac:spMkLst>
        </pc:spChg>
        <pc:graphicFrameChg chg="add mod">
          <ac:chgData name="Jacobo FV" userId="563c9f4e9307622a" providerId="LiveId" clId="{2B154902-9A3E-4107-B908-A5C4D6E1C8F6}" dt="2024-04-04T15:32:02.255" v="2385" actId="1076"/>
          <ac:graphicFrameMkLst>
            <pc:docMk/>
            <pc:sldMk cId="1167724260" sldId="270"/>
            <ac:graphicFrameMk id="6" creationId="{6D538A4A-02AE-930D-FD03-1C9B5928EC58}"/>
          </ac:graphicFrameMkLst>
        </pc:graphicFrameChg>
      </pc:sldChg>
      <pc:sldChg chg="addSp delSp modSp new mod setBg">
        <pc:chgData name="Jacobo FV" userId="563c9f4e9307622a" providerId="LiveId" clId="{2B154902-9A3E-4107-B908-A5C4D6E1C8F6}" dt="2024-04-06T07:56:21.857" v="2928" actId="26606"/>
        <pc:sldMkLst>
          <pc:docMk/>
          <pc:sldMk cId="532501104" sldId="271"/>
        </pc:sldMkLst>
        <pc:spChg chg="mod">
          <ac:chgData name="Jacobo FV" userId="563c9f4e9307622a" providerId="LiveId" clId="{2B154902-9A3E-4107-B908-A5C4D6E1C8F6}" dt="2024-04-06T07:56:21.857" v="2928" actId="26606"/>
          <ac:spMkLst>
            <pc:docMk/>
            <pc:sldMk cId="532501104" sldId="271"/>
            <ac:spMk id="2" creationId="{5D2B071D-F01F-20C2-BABB-1C0264F7EE24}"/>
          </ac:spMkLst>
        </pc:spChg>
        <pc:spChg chg="del mod">
          <ac:chgData name="Jacobo FV" userId="563c9f4e9307622a" providerId="LiveId" clId="{2B154902-9A3E-4107-B908-A5C4D6E1C8F6}" dt="2024-04-06T07:56:21.857" v="2928" actId="26606"/>
          <ac:spMkLst>
            <pc:docMk/>
            <pc:sldMk cId="532501104" sldId="271"/>
            <ac:spMk id="3" creationId="{8982E46F-9DBF-AAE6-DCC2-8D7656A415B0}"/>
          </ac:spMkLst>
        </pc:spChg>
        <pc:spChg chg="add">
          <ac:chgData name="Jacobo FV" userId="563c9f4e9307622a" providerId="LiveId" clId="{2B154902-9A3E-4107-B908-A5C4D6E1C8F6}" dt="2024-04-06T07:56:21.857" v="2928" actId="26606"/>
          <ac:spMkLst>
            <pc:docMk/>
            <pc:sldMk cId="532501104" sldId="271"/>
            <ac:spMk id="9" creationId="{CDF7C9B3-01BE-4D46-ACA2-312DFE36A143}"/>
          </ac:spMkLst>
        </pc:spChg>
        <pc:graphicFrameChg chg="add">
          <ac:chgData name="Jacobo FV" userId="563c9f4e9307622a" providerId="LiveId" clId="{2B154902-9A3E-4107-B908-A5C4D6E1C8F6}" dt="2024-04-06T07:56:21.857" v="2928" actId="26606"/>
          <ac:graphicFrameMkLst>
            <pc:docMk/>
            <pc:sldMk cId="532501104" sldId="271"/>
            <ac:graphicFrameMk id="5" creationId="{6BD5A01F-E57C-31E4-6B05-70C2FA6BF9A8}"/>
          </ac:graphicFrameMkLst>
        </pc:graphicFrameChg>
      </pc:sldChg>
      <pc:sldChg chg="addSp delSp modSp add mod setBg">
        <pc:chgData name="Jacobo FV" userId="563c9f4e9307622a" providerId="LiveId" clId="{2B154902-9A3E-4107-B908-A5C4D6E1C8F6}" dt="2024-04-08T07:55:26.101" v="3402" actId="14100"/>
        <pc:sldMkLst>
          <pc:docMk/>
          <pc:sldMk cId="3389426163" sldId="272"/>
        </pc:sldMkLst>
        <pc:spChg chg="mod">
          <ac:chgData name="Jacobo FV" userId="563c9f4e9307622a" providerId="LiveId" clId="{2B154902-9A3E-4107-B908-A5C4D6E1C8F6}" dt="2024-04-07T04:43:20.297" v="3321" actId="20577"/>
          <ac:spMkLst>
            <pc:docMk/>
            <pc:sldMk cId="3389426163" sldId="272"/>
            <ac:spMk id="2" creationId="{229B603A-7AE0-20B4-08F8-4C4D2D27B601}"/>
          </ac:spMkLst>
        </pc:spChg>
        <pc:spChg chg="mod">
          <ac:chgData name="Jacobo FV" userId="563c9f4e9307622a" providerId="LiveId" clId="{2B154902-9A3E-4107-B908-A5C4D6E1C8F6}" dt="2024-04-07T04:52:48.550" v="3322" actId="14100"/>
          <ac:spMkLst>
            <pc:docMk/>
            <pc:sldMk cId="3389426163" sldId="272"/>
            <ac:spMk id="3" creationId="{71FD0106-9A34-8D23-D2C2-31B9B077F12E}"/>
          </ac:spMkLst>
        </pc:spChg>
        <pc:picChg chg="add mod modCrop">
          <ac:chgData name="Jacobo FV" userId="563c9f4e9307622a" providerId="LiveId" clId="{2B154902-9A3E-4107-B908-A5C4D6E1C8F6}" dt="2024-04-08T07:55:26.101" v="3402" actId="14100"/>
          <ac:picMkLst>
            <pc:docMk/>
            <pc:sldMk cId="3389426163" sldId="272"/>
            <ac:picMk id="5" creationId="{4B9989A6-C43A-BF55-139C-D719C328EB42}"/>
          </ac:picMkLst>
        </pc:picChg>
        <pc:picChg chg="del">
          <ac:chgData name="Jacobo FV" userId="563c9f4e9307622a" providerId="LiveId" clId="{2B154902-9A3E-4107-B908-A5C4D6E1C8F6}" dt="2024-04-07T04:42:26.490" v="3311" actId="478"/>
          <ac:picMkLst>
            <pc:docMk/>
            <pc:sldMk cId="3389426163" sldId="272"/>
            <ac:picMk id="18" creationId="{91CA3AC1-8752-A1E8-4112-C84453057AFA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BBE9DF-504A-44CD-BB73-0947622E20B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CDB8F1D-AF5D-4545-BAAC-6072D6FDEF1B}">
      <dgm:prSet/>
      <dgm:spPr/>
      <dgm:t>
        <a:bodyPr/>
        <a:lstStyle/>
        <a:p>
          <a:r>
            <a:rPr lang="en-GB"/>
            <a:t>Problem description</a:t>
          </a:r>
          <a:endParaRPr lang="en-US"/>
        </a:p>
      </dgm:t>
    </dgm:pt>
    <dgm:pt modelId="{E87F8DA9-3908-4F32-99FB-8B61DAA82C97}" type="parTrans" cxnId="{0B983E48-CAA9-4FA2-B6E0-C2CDD2B15F77}">
      <dgm:prSet/>
      <dgm:spPr/>
      <dgm:t>
        <a:bodyPr/>
        <a:lstStyle/>
        <a:p>
          <a:endParaRPr lang="en-US"/>
        </a:p>
      </dgm:t>
    </dgm:pt>
    <dgm:pt modelId="{186365F3-3302-4B2F-8D5B-DE9A4901EB99}" type="sibTrans" cxnId="{0B983E48-CAA9-4FA2-B6E0-C2CDD2B15F77}">
      <dgm:prSet/>
      <dgm:spPr/>
      <dgm:t>
        <a:bodyPr/>
        <a:lstStyle/>
        <a:p>
          <a:endParaRPr lang="en-US"/>
        </a:p>
      </dgm:t>
    </dgm:pt>
    <dgm:pt modelId="{C6620FD4-873F-47A9-B4FC-85F2DF4EE997}">
      <dgm:prSet/>
      <dgm:spPr/>
      <dgm:t>
        <a:bodyPr/>
        <a:lstStyle/>
        <a:p>
          <a:r>
            <a:rPr lang="en-GB"/>
            <a:t>Initial analysis</a:t>
          </a:r>
          <a:endParaRPr lang="en-US"/>
        </a:p>
      </dgm:t>
    </dgm:pt>
    <dgm:pt modelId="{A3BD7E88-F98E-4405-9E04-EC7EAF7569DB}" type="parTrans" cxnId="{ABBB1DD2-EA37-4355-AEB2-BE08092EEFA8}">
      <dgm:prSet/>
      <dgm:spPr/>
      <dgm:t>
        <a:bodyPr/>
        <a:lstStyle/>
        <a:p>
          <a:endParaRPr lang="en-US"/>
        </a:p>
      </dgm:t>
    </dgm:pt>
    <dgm:pt modelId="{39139E9E-51A5-47AC-9E12-BCB122CEAAF9}" type="sibTrans" cxnId="{ABBB1DD2-EA37-4355-AEB2-BE08092EEFA8}">
      <dgm:prSet/>
      <dgm:spPr/>
      <dgm:t>
        <a:bodyPr/>
        <a:lstStyle/>
        <a:p>
          <a:endParaRPr lang="en-US"/>
        </a:p>
      </dgm:t>
    </dgm:pt>
    <dgm:pt modelId="{7B85F569-A098-4FCC-8AE8-4F02AC97FDD0}">
      <dgm:prSet/>
      <dgm:spPr/>
      <dgm:t>
        <a:bodyPr/>
        <a:lstStyle/>
        <a:p>
          <a:r>
            <a:rPr lang="en-GB"/>
            <a:t>Algorithms</a:t>
          </a:r>
          <a:endParaRPr lang="en-US"/>
        </a:p>
      </dgm:t>
    </dgm:pt>
    <dgm:pt modelId="{29FDF833-953E-4966-8BBE-B42B60FB09FA}" type="parTrans" cxnId="{69A11E3C-3EF2-4DF1-B745-1512885CDD19}">
      <dgm:prSet/>
      <dgm:spPr/>
      <dgm:t>
        <a:bodyPr/>
        <a:lstStyle/>
        <a:p>
          <a:endParaRPr lang="en-US"/>
        </a:p>
      </dgm:t>
    </dgm:pt>
    <dgm:pt modelId="{0A5B7F56-FA26-4DAA-8486-8FA9B8745656}" type="sibTrans" cxnId="{69A11E3C-3EF2-4DF1-B745-1512885CDD19}">
      <dgm:prSet/>
      <dgm:spPr/>
      <dgm:t>
        <a:bodyPr/>
        <a:lstStyle/>
        <a:p>
          <a:endParaRPr lang="en-US"/>
        </a:p>
      </dgm:t>
    </dgm:pt>
    <dgm:pt modelId="{DE6B9F7A-1E6E-4E98-A212-40AF823C53A4}">
      <dgm:prSet/>
      <dgm:spPr/>
      <dgm:t>
        <a:bodyPr/>
        <a:lstStyle/>
        <a:p>
          <a:r>
            <a:rPr lang="en-GB"/>
            <a:t>Fitness function</a:t>
          </a:r>
          <a:endParaRPr lang="en-US"/>
        </a:p>
      </dgm:t>
    </dgm:pt>
    <dgm:pt modelId="{285AF7AA-D68C-42AB-9D5A-8DAB69B53CAD}" type="parTrans" cxnId="{711D3E49-4ED1-490E-97F0-475D0A632363}">
      <dgm:prSet/>
      <dgm:spPr/>
      <dgm:t>
        <a:bodyPr/>
        <a:lstStyle/>
        <a:p>
          <a:endParaRPr lang="en-US"/>
        </a:p>
      </dgm:t>
    </dgm:pt>
    <dgm:pt modelId="{E5AEC2BC-7325-4BC6-B8EF-273E43111823}" type="sibTrans" cxnId="{711D3E49-4ED1-490E-97F0-475D0A632363}">
      <dgm:prSet/>
      <dgm:spPr/>
      <dgm:t>
        <a:bodyPr/>
        <a:lstStyle/>
        <a:p>
          <a:endParaRPr lang="en-US"/>
        </a:p>
      </dgm:t>
    </dgm:pt>
    <dgm:pt modelId="{057C1EBE-DA48-4D75-B4DD-75E84837EDF0}">
      <dgm:prSet/>
      <dgm:spPr/>
      <dgm:t>
        <a:bodyPr/>
        <a:lstStyle/>
        <a:p>
          <a:r>
            <a:rPr lang="en-GB"/>
            <a:t>Data engineering</a:t>
          </a:r>
          <a:endParaRPr lang="en-US"/>
        </a:p>
      </dgm:t>
    </dgm:pt>
    <dgm:pt modelId="{0A210006-D1E9-47AA-9B3D-806930BB028E}" type="parTrans" cxnId="{702FD326-07DC-4AE6-A644-8C7ADEBF55C3}">
      <dgm:prSet/>
      <dgm:spPr/>
      <dgm:t>
        <a:bodyPr/>
        <a:lstStyle/>
        <a:p>
          <a:endParaRPr lang="en-US"/>
        </a:p>
      </dgm:t>
    </dgm:pt>
    <dgm:pt modelId="{DB67A23B-6D75-4E15-9CF7-17ABD4837FA5}" type="sibTrans" cxnId="{702FD326-07DC-4AE6-A644-8C7ADEBF55C3}">
      <dgm:prSet/>
      <dgm:spPr/>
      <dgm:t>
        <a:bodyPr/>
        <a:lstStyle/>
        <a:p>
          <a:endParaRPr lang="en-US"/>
        </a:p>
      </dgm:t>
    </dgm:pt>
    <dgm:pt modelId="{AC9A1EC2-A6EE-492A-92DE-EFED0888233A}" type="pres">
      <dgm:prSet presAssocID="{48BBE9DF-504A-44CD-BB73-0947622E20BF}" presName="root" presStyleCnt="0">
        <dgm:presLayoutVars>
          <dgm:dir/>
          <dgm:resizeHandles val="exact"/>
        </dgm:presLayoutVars>
      </dgm:prSet>
      <dgm:spPr/>
    </dgm:pt>
    <dgm:pt modelId="{C6E06776-2FBF-447E-BA1D-84388C191836}" type="pres">
      <dgm:prSet presAssocID="{8CDB8F1D-AF5D-4545-BAAC-6072D6FDEF1B}" presName="compNode" presStyleCnt="0"/>
      <dgm:spPr/>
    </dgm:pt>
    <dgm:pt modelId="{68DF0D08-BC8A-45E9-AC0D-8D2304D628F7}" type="pres">
      <dgm:prSet presAssocID="{8CDB8F1D-AF5D-4545-BAAC-6072D6FDEF1B}" presName="bgRect" presStyleLbl="bgShp" presStyleIdx="0" presStyleCnt="5"/>
      <dgm:spPr/>
    </dgm:pt>
    <dgm:pt modelId="{BFB8B9CE-5C4D-4F42-AC1B-7923663705CD}" type="pres">
      <dgm:prSet presAssocID="{8CDB8F1D-AF5D-4545-BAAC-6072D6FDEF1B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4BC2C32C-5746-4041-B818-AE082D4D607A}" type="pres">
      <dgm:prSet presAssocID="{8CDB8F1D-AF5D-4545-BAAC-6072D6FDEF1B}" presName="spaceRect" presStyleCnt="0"/>
      <dgm:spPr/>
    </dgm:pt>
    <dgm:pt modelId="{98ADF3A5-C194-4CC4-851B-BF3D80341EDE}" type="pres">
      <dgm:prSet presAssocID="{8CDB8F1D-AF5D-4545-BAAC-6072D6FDEF1B}" presName="parTx" presStyleLbl="revTx" presStyleIdx="0" presStyleCnt="5">
        <dgm:presLayoutVars>
          <dgm:chMax val="0"/>
          <dgm:chPref val="0"/>
        </dgm:presLayoutVars>
      </dgm:prSet>
      <dgm:spPr/>
    </dgm:pt>
    <dgm:pt modelId="{F953978D-2A87-4CBA-BFD7-50744577CDAA}" type="pres">
      <dgm:prSet presAssocID="{186365F3-3302-4B2F-8D5B-DE9A4901EB99}" presName="sibTrans" presStyleCnt="0"/>
      <dgm:spPr/>
    </dgm:pt>
    <dgm:pt modelId="{C0001A2B-5274-48C0-8B30-5A1E17F89EE1}" type="pres">
      <dgm:prSet presAssocID="{C6620FD4-873F-47A9-B4FC-85F2DF4EE997}" presName="compNode" presStyleCnt="0"/>
      <dgm:spPr/>
    </dgm:pt>
    <dgm:pt modelId="{EEDBAFE4-2753-44F0-93B8-E9118B5BD588}" type="pres">
      <dgm:prSet presAssocID="{C6620FD4-873F-47A9-B4FC-85F2DF4EE997}" presName="bgRect" presStyleLbl="bgShp" presStyleIdx="1" presStyleCnt="5"/>
      <dgm:spPr/>
    </dgm:pt>
    <dgm:pt modelId="{CBA6858B-C19F-440C-9445-A547CA679F47}" type="pres">
      <dgm:prSet presAssocID="{C6620FD4-873F-47A9-B4FC-85F2DF4EE997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BAF5F0DF-1F44-4F33-B4CF-238BA217B86B}" type="pres">
      <dgm:prSet presAssocID="{C6620FD4-873F-47A9-B4FC-85F2DF4EE997}" presName="spaceRect" presStyleCnt="0"/>
      <dgm:spPr/>
    </dgm:pt>
    <dgm:pt modelId="{5BA207EE-B6E0-4894-A5BB-E9528E5DEBC5}" type="pres">
      <dgm:prSet presAssocID="{C6620FD4-873F-47A9-B4FC-85F2DF4EE997}" presName="parTx" presStyleLbl="revTx" presStyleIdx="1" presStyleCnt="5">
        <dgm:presLayoutVars>
          <dgm:chMax val="0"/>
          <dgm:chPref val="0"/>
        </dgm:presLayoutVars>
      </dgm:prSet>
      <dgm:spPr/>
    </dgm:pt>
    <dgm:pt modelId="{E363EAD9-143B-4FC5-93F9-CDF7FD47F3BF}" type="pres">
      <dgm:prSet presAssocID="{39139E9E-51A5-47AC-9E12-BCB122CEAAF9}" presName="sibTrans" presStyleCnt="0"/>
      <dgm:spPr/>
    </dgm:pt>
    <dgm:pt modelId="{CA626FBE-6353-4D28-BE4B-0B619A73E8ED}" type="pres">
      <dgm:prSet presAssocID="{7B85F569-A098-4FCC-8AE8-4F02AC97FDD0}" presName="compNode" presStyleCnt="0"/>
      <dgm:spPr/>
    </dgm:pt>
    <dgm:pt modelId="{1E6CC908-883D-4F9D-9798-605039717CE9}" type="pres">
      <dgm:prSet presAssocID="{7B85F569-A098-4FCC-8AE8-4F02AC97FDD0}" presName="bgRect" presStyleLbl="bgShp" presStyleIdx="2" presStyleCnt="5"/>
      <dgm:spPr/>
    </dgm:pt>
    <dgm:pt modelId="{50AF16BF-6927-4F62-AD6A-FD3CE0745E33}" type="pres">
      <dgm:prSet presAssocID="{7B85F569-A098-4FCC-8AE8-4F02AC97FDD0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DE7CEEDF-BFF3-494C-B465-3B39EF76B8F4}" type="pres">
      <dgm:prSet presAssocID="{7B85F569-A098-4FCC-8AE8-4F02AC97FDD0}" presName="spaceRect" presStyleCnt="0"/>
      <dgm:spPr/>
    </dgm:pt>
    <dgm:pt modelId="{2EF72FA2-8657-4859-B47C-CA4C3FFB0968}" type="pres">
      <dgm:prSet presAssocID="{7B85F569-A098-4FCC-8AE8-4F02AC97FDD0}" presName="parTx" presStyleLbl="revTx" presStyleIdx="2" presStyleCnt="5">
        <dgm:presLayoutVars>
          <dgm:chMax val="0"/>
          <dgm:chPref val="0"/>
        </dgm:presLayoutVars>
      </dgm:prSet>
      <dgm:spPr/>
    </dgm:pt>
    <dgm:pt modelId="{F5E7025D-CF71-49D9-8BBB-303095CE883C}" type="pres">
      <dgm:prSet presAssocID="{0A5B7F56-FA26-4DAA-8486-8FA9B8745656}" presName="sibTrans" presStyleCnt="0"/>
      <dgm:spPr/>
    </dgm:pt>
    <dgm:pt modelId="{BA965C79-B497-403C-B132-5157E7E460E4}" type="pres">
      <dgm:prSet presAssocID="{DE6B9F7A-1E6E-4E98-A212-40AF823C53A4}" presName="compNode" presStyleCnt="0"/>
      <dgm:spPr/>
    </dgm:pt>
    <dgm:pt modelId="{22FBD0F4-2FE7-45EE-A667-9C3801B8021D}" type="pres">
      <dgm:prSet presAssocID="{DE6B9F7A-1E6E-4E98-A212-40AF823C53A4}" presName="bgRect" presStyleLbl="bgShp" presStyleIdx="3" presStyleCnt="5"/>
      <dgm:spPr/>
    </dgm:pt>
    <dgm:pt modelId="{102BDDC7-A876-418A-A48C-E2948207D02D}" type="pres">
      <dgm:prSet presAssocID="{DE6B9F7A-1E6E-4E98-A212-40AF823C53A4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umbbell"/>
        </a:ext>
      </dgm:extLst>
    </dgm:pt>
    <dgm:pt modelId="{CC37CA3A-1425-4EB7-A966-30E86C60577B}" type="pres">
      <dgm:prSet presAssocID="{DE6B9F7A-1E6E-4E98-A212-40AF823C53A4}" presName="spaceRect" presStyleCnt="0"/>
      <dgm:spPr/>
    </dgm:pt>
    <dgm:pt modelId="{4188C3E4-1082-42DC-B538-E543385DADB4}" type="pres">
      <dgm:prSet presAssocID="{DE6B9F7A-1E6E-4E98-A212-40AF823C53A4}" presName="parTx" presStyleLbl="revTx" presStyleIdx="3" presStyleCnt="5">
        <dgm:presLayoutVars>
          <dgm:chMax val="0"/>
          <dgm:chPref val="0"/>
        </dgm:presLayoutVars>
      </dgm:prSet>
      <dgm:spPr/>
    </dgm:pt>
    <dgm:pt modelId="{47C2C28F-BC28-4E0E-8E7E-62BB30D98661}" type="pres">
      <dgm:prSet presAssocID="{E5AEC2BC-7325-4BC6-B8EF-273E43111823}" presName="sibTrans" presStyleCnt="0"/>
      <dgm:spPr/>
    </dgm:pt>
    <dgm:pt modelId="{B3B20329-18DC-405C-A9E7-9F79F291BCBC}" type="pres">
      <dgm:prSet presAssocID="{057C1EBE-DA48-4D75-B4DD-75E84837EDF0}" presName="compNode" presStyleCnt="0"/>
      <dgm:spPr/>
    </dgm:pt>
    <dgm:pt modelId="{AC3CBC7E-237F-43E7-A391-E0A66AEEE059}" type="pres">
      <dgm:prSet presAssocID="{057C1EBE-DA48-4D75-B4DD-75E84837EDF0}" presName="bgRect" presStyleLbl="bgShp" presStyleIdx="4" presStyleCnt="5"/>
      <dgm:spPr/>
    </dgm:pt>
    <dgm:pt modelId="{A168DF57-67B5-4207-A29F-74F840ECD299}" type="pres">
      <dgm:prSet presAssocID="{057C1EBE-DA48-4D75-B4DD-75E84837EDF0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AB5C6147-8D88-492F-B282-5F87D22A5BA0}" type="pres">
      <dgm:prSet presAssocID="{057C1EBE-DA48-4D75-B4DD-75E84837EDF0}" presName="spaceRect" presStyleCnt="0"/>
      <dgm:spPr/>
    </dgm:pt>
    <dgm:pt modelId="{5A254F90-D7A9-4E05-9FE8-395A240CFC91}" type="pres">
      <dgm:prSet presAssocID="{057C1EBE-DA48-4D75-B4DD-75E84837EDF0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94105D04-8D0A-4C7F-A935-BEA6750BB1EA}" type="presOf" srcId="{8CDB8F1D-AF5D-4545-BAAC-6072D6FDEF1B}" destId="{98ADF3A5-C194-4CC4-851B-BF3D80341EDE}" srcOrd="0" destOrd="0" presId="urn:microsoft.com/office/officeart/2018/2/layout/IconVerticalSolidList"/>
    <dgm:cxn modelId="{635E5919-D715-47FC-827B-F57B8FEF7142}" type="presOf" srcId="{48BBE9DF-504A-44CD-BB73-0947622E20BF}" destId="{AC9A1EC2-A6EE-492A-92DE-EFED0888233A}" srcOrd="0" destOrd="0" presId="urn:microsoft.com/office/officeart/2018/2/layout/IconVerticalSolidList"/>
    <dgm:cxn modelId="{D806431F-1E75-40AB-B738-D30FD5B87730}" type="presOf" srcId="{7B85F569-A098-4FCC-8AE8-4F02AC97FDD0}" destId="{2EF72FA2-8657-4859-B47C-CA4C3FFB0968}" srcOrd="0" destOrd="0" presId="urn:microsoft.com/office/officeart/2018/2/layout/IconVerticalSolidList"/>
    <dgm:cxn modelId="{84DFF323-3026-43A7-B2DC-9769FF846018}" type="presOf" srcId="{DE6B9F7A-1E6E-4E98-A212-40AF823C53A4}" destId="{4188C3E4-1082-42DC-B538-E543385DADB4}" srcOrd="0" destOrd="0" presId="urn:microsoft.com/office/officeart/2018/2/layout/IconVerticalSolidList"/>
    <dgm:cxn modelId="{702FD326-07DC-4AE6-A644-8C7ADEBF55C3}" srcId="{48BBE9DF-504A-44CD-BB73-0947622E20BF}" destId="{057C1EBE-DA48-4D75-B4DD-75E84837EDF0}" srcOrd="4" destOrd="0" parTransId="{0A210006-D1E9-47AA-9B3D-806930BB028E}" sibTransId="{DB67A23B-6D75-4E15-9CF7-17ABD4837FA5}"/>
    <dgm:cxn modelId="{69A11E3C-3EF2-4DF1-B745-1512885CDD19}" srcId="{48BBE9DF-504A-44CD-BB73-0947622E20BF}" destId="{7B85F569-A098-4FCC-8AE8-4F02AC97FDD0}" srcOrd="2" destOrd="0" parTransId="{29FDF833-953E-4966-8BBE-B42B60FB09FA}" sibTransId="{0A5B7F56-FA26-4DAA-8486-8FA9B8745656}"/>
    <dgm:cxn modelId="{0B983E48-CAA9-4FA2-B6E0-C2CDD2B15F77}" srcId="{48BBE9DF-504A-44CD-BB73-0947622E20BF}" destId="{8CDB8F1D-AF5D-4545-BAAC-6072D6FDEF1B}" srcOrd="0" destOrd="0" parTransId="{E87F8DA9-3908-4F32-99FB-8B61DAA82C97}" sibTransId="{186365F3-3302-4B2F-8D5B-DE9A4901EB99}"/>
    <dgm:cxn modelId="{711D3E49-4ED1-490E-97F0-475D0A632363}" srcId="{48BBE9DF-504A-44CD-BB73-0947622E20BF}" destId="{DE6B9F7A-1E6E-4E98-A212-40AF823C53A4}" srcOrd="3" destOrd="0" parTransId="{285AF7AA-D68C-42AB-9D5A-8DAB69B53CAD}" sibTransId="{E5AEC2BC-7325-4BC6-B8EF-273E43111823}"/>
    <dgm:cxn modelId="{ABBB1DD2-EA37-4355-AEB2-BE08092EEFA8}" srcId="{48BBE9DF-504A-44CD-BB73-0947622E20BF}" destId="{C6620FD4-873F-47A9-B4FC-85F2DF4EE997}" srcOrd="1" destOrd="0" parTransId="{A3BD7E88-F98E-4405-9E04-EC7EAF7569DB}" sibTransId="{39139E9E-51A5-47AC-9E12-BCB122CEAAF9}"/>
    <dgm:cxn modelId="{3399D3E2-9CEC-4FE5-8B29-A74A2E708A6C}" type="presOf" srcId="{C6620FD4-873F-47A9-B4FC-85F2DF4EE997}" destId="{5BA207EE-B6E0-4894-A5BB-E9528E5DEBC5}" srcOrd="0" destOrd="0" presId="urn:microsoft.com/office/officeart/2018/2/layout/IconVerticalSolidList"/>
    <dgm:cxn modelId="{8E7B7AE5-318C-4743-BB9F-809C35C666A7}" type="presOf" srcId="{057C1EBE-DA48-4D75-B4DD-75E84837EDF0}" destId="{5A254F90-D7A9-4E05-9FE8-395A240CFC91}" srcOrd="0" destOrd="0" presId="urn:microsoft.com/office/officeart/2018/2/layout/IconVerticalSolidList"/>
    <dgm:cxn modelId="{5D5A676B-2CF9-4050-B535-736CB55E520E}" type="presParOf" srcId="{AC9A1EC2-A6EE-492A-92DE-EFED0888233A}" destId="{C6E06776-2FBF-447E-BA1D-84388C191836}" srcOrd="0" destOrd="0" presId="urn:microsoft.com/office/officeart/2018/2/layout/IconVerticalSolidList"/>
    <dgm:cxn modelId="{E4B8A028-56A2-4EC6-91B6-1BD838522E0F}" type="presParOf" srcId="{C6E06776-2FBF-447E-BA1D-84388C191836}" destId="{68DF0D08-BC8A-45E9-AC0D-8D2304D628F7}" srcOrd="0" destOrd="0" presId="urn:microsoft.com/office/officeart/2018/2/layout/IconVerticalSolidList"/>
    <dgm:cxn modelId="{A0897F5C-A291-4803-9471-A7A74606FC12}" type="presParOf" srcId="{C6E06776-2FBF-447E-BA1D-84388C191836}" destId="{BFB8B9CE-5C4D-4F42-AC1B-7923663705CD}" srcOrd="1" destOrd="0" presId="urn:microsoft.com/office/officeart/2018/2/layout/IconVerticalSolidList"/>
    <dgm:cxn modelId="{B2BB3247-C9FE-452B-A12B-A16439D88C17}" type="presParOf" srcId="{C6E06776-2FBF-447E-BA1D-84388C191836}" destId="{4BC2C32C-5746-4041-B818-AE082D4D607A}" srcOrd="2" destOrd="0" presId="urn:microsoft.com/office/officeart/2018/2/layout/IconVerticalSolidList"/>
    <dgm:cxn modelId="{3574F148-775D-4824-882C-2D79CF00FD77}" type="presParOf" srcId="{C6E06776-2FBF-447E-BA1D-84388C191836}" destId="{98ADF3A5-C194-4CC4-851B-BF3D80341EDE}" srcOrd="3" destOrd="0" presId="urn:microsoft.com/office/officeart/2018/2/layout/IconVerticalSolidList"/>
    <dgm:cxn modelId="{CBA97629-50A0-4FF2-85D7-EB466ED2AD18}" type="presParOf" srcId="{AC9A1EC2-A6EE-492A-92DE-EFED0888233A}" destId="{F953978D-2A87-4CBA-BFD7-50744577CDAA}" srcOrd="1" destOrd="0" presId="urn:microsoft.com/office/officeart/2018/2/layout/IconVerticalSolidList"/>
    <dgm:cxn modelId="{4E883092-A81D-41EC-8C43-584095131CAE}" type="presParOf" srcId="{AC9A1EC2-A6EE-492A-92DE-EFED0888233A}" destId="{C0001A2B-5274-48C0-8B30-5A1E17F89EE1}" srcOrd="2" destOrd="0" presId="urn:microsoft.com/office/officeart/2018/2/layout/IconVerticalSolidList"/>
    <dgm:cxn modelId="{0877B177-F9B5-4D15-BA02-8AD11E8E154A}" type="presParOf" srcId="{C0001A2B-5274-48C0-8B30-5A1E17F89EE1}" destId="{EEDBAFE4-2753-44F0-93B8-E9118B5BD588}" srcOrd="0" destOrd="0" presId="urn:microsoft.com/office/officeart/2018/2/layout/IconVerticalSolidList"/>
    <dgm:cxn modelId="{DA3F567D-4B79-4ACB-B51D-90CFAFA24D53}" type="presParOf" srcId="{C0001A2B-5274-48C0-8B30-5A1E17F89EE1}" destId="{CBA6858B-C19F-440C-9445-A547CA679F47}" srcOrd="1" destOrd="0" presId="urn:microsoft.com/office/officeart/2018/2/layout/IconVerticalSolidList"/>
    <dgm:cxn modelId="{DFCABB45-675D-4AE9-8693-152C7FD5281B}" type="presParOf" srcId="{C0001A2B-5274-48C0-8B30-5A1E17F89EE1}" destId="{BAF5F0DF-1F44-4F33-B4CF-238BA217B86B}" srcOrd="2" destOrd="0" presId="urn:microsoft.com/office/officeart/2018/2/layout/IconVerticalSolidList"/>
    <dgm:cxn modelId="{B4D7C033-960F-4918-877C-FB7E2F073A0F}" type="presParOf" srcId="{C0001A2B-5274-48C0-8B30-5A1E17F89EE1}" destId="{5BA207EE-B6E0-4894-A5BB-E9528E5DEBC5}" srcOrd="3" destOrd="0" presId="urn:microsoft.com/office/officeart/2018/2/layout/IconVerticalSolidList"/>
    <dgm:cxn modelId="{EE4FC62E-96BA-45BE-B875-D2824F3FFE61}" type="presParOf" srcId="{AC9A1EC2-A6EE-492A-92DE-EFED0888233A}" destId="{E363EAD9-143B-4FC5-93F9-CDF7FD47F3BF}" srcOrd="3" destOrd="0" presId="urn:microsoft.com/office/officeart/2018/2/layout/IconVerticalSolidList"/>
    <dgm:cxn modelId="{2D3D3ABD-D829-468D-AAF1-A62808DA5B1C}" type="presParOf" srcId="{AC9A1EC2-A6EE-492A-92DE-EFED0888233A}" destId="{CA626FBE-6353-4D28-BE4B-0B619A73E8ED}" srcOrd="4" destOrd="0" presId="urn:microsoft.com/office/officeart/2018/2/layout/IconVerticalSolidList"/>
    <dgm:cxn modelId="{29D360D0-9F5F-4505-9B41-C130156408C9}" type="presParOf" srcId="{CA626FBE-6353-4D28-BE4B-0B619A73E8ED}" destId="{1E6CC908-883D-4F9D-9798-605039717CE9}" srcOrd="0" destOrd="0" presId="urn:microsoft.com/office/officeart/2018/2/layout/IconVerticalSolidList"/>
    <dgm:cxn modelId="{2BA3DE38-64DA-4961-8469-A46BA0CEBA01}" type="presParOf" srcId="{CA626FBE-6353-4D28-BE4B-0B619A73E8ED}" destId="{50AF16BF-6927-4F62-AD6A-FD3CE0745E33}" srcOrd="1" destOrd="0" presId="urn:microsoft.com/office/officeart/2018/2/layout/IconVerticalSolidList"/>
    <dgm:cxn modelId="{47C9D8F2-CA62-41B8-8624-6212380E141E}" type="presParOf" srcId="{CA626FBE-6353-4D28-BE4B-0B619A73E8ED}" destId="{DE7CEEDF-BFF3-494C-B465-3B39EF76B8F4}" srcOrd="2" destOrd="0" presId="urn:microsoft.com/office/officeart/2018/2/layout/IconVerticalSolidList"/>
    <dgm:cxn modelId="{4D405F3F-7F80-4235-ACA6-4171DFB83FBF}" type="presParOf" srcId="{CA626FBE-6353-4D28-BE4B-0B619A73E8ED}" destId="{2EF72FA2-8657-4859-B47C-CA4C3FFB0968}" srcOrd="3" destOrd="0" presId="urn:microsoft.com/office/officeart/2018/2/layout/IconVerticalSolidList"/>
    <dgm:cxn modelId="{1B728A63-C293-46BF-8B75-0063FD019622}" type="presParOf" srcId="{AC9A1EC2-A6EE-492A-92DE-EFED0888233A}" destId="{F5E7025D-CF71-49D9-8BBB-303095CE883C}" srcOrd="5" destOrd="0" presId="urn:microsoft.com/office/officeart/2018/2/layout/IconVerticalSolidList"/>
    <dgm:cxn modelId="{1B67BD76-F143-42E1-BF99-8E6AF6BEFBAF}" type="presParOf" srcId="{AC9A1EC2-A6EE-492A-92DE-EFED0888233A}" destId="{BA965C79-B497-403C-B132-5157E7E460E4}" srcOrd="6" destOrd="0" presId="urn:microsoft.com/office/officeart/2018/2/layout/IconVerticalSolidList"/>
    <dgm:cxn modelId="{4EB27F87-B037-4385-BE69-92967A499D0F}" type="presParOf" srcId="{BA965C79-B497-403C-B132-5157E7E460E4}" destId="{22FBD0F4-2FE7-45EE-A667-9C3801B8021D}" srcOrd="0" destOrd="0" presId="urn:microsoft.com/office/officeart/2018/2/layout/IconVerticalSolidList"/>
    <dgm:cxn modelId="{4E8E1DA4-2994-47DD-B375-CD1A2B2FCF73}" type="presParOf" srcId="{BA965C79-B497-403C-B132-5157E7E460E4}" destId="{102BDDC7-A876-418A-A48C-E2948207D02D}" srcOrd="1" destOrd="0" presId="urn:microsoft.com/office/officeart/2018/2/layout/IconVerticalSolidList"/>
    <dgm:cxn modelId="{DFAEFD5C-E6D4-4057-BE16-3D8B957F7B90}" type="presParOf" srcId="{BA965C79-B497-403C-B132-5157E7E460E4}" destId="{CC37CA3A-1425-4EB7-A966-30E86C60577B}" srcOrd="2" destOrd="0" presId="urn:microsoft.com/office/officeart/2018/2/layout/IconVerticalSolidList"/>
    <dgm:cxn modelId="{45C4D0EB-7390-4FA4-ACF7-52B321697260}" type="presParOf" srcId="{BA965C79-B497-403C-B132-5157E7E460E4}" destId="{4188C3E4-1082-42DC-B538-E543385DADB4}" srcOrd="3" destOrd="0" presId="urn:microsoft.com/office/officeart/2018/2/layout/IconVerticalSolidList"/>
    <dgm:cxn modelId="{2892883D-DC4E-47EC-89FE-7F6D2CE5DFF9}" type="presParOf" srcId="{AC9A1EC2-A6EE-492A-92DE-EFED0888233A}" destId="{47C2C28F-BC28-4E0E-8E7E-62BB30D98661}" srcOrd="7" destOrd="0" presId="urn:microsoft.com/office/officeart/2018/2/layout/IconVerticalSolidList"/>
    <dgm:cxn modelId="{4F549083-2463-47C5-858A-FA91593D4C31}" type="presParOf" srcId="{AC9A1EC2-A6EE-492A-92DE-EFED0888233A}" destId="{B3B20329-18DC-405C-A9E7-9F79F291BCBC}" srcOrd="8" destOrd="0" presId="urn:microsoft.com/office/officeart/2018/2/layout/IconVerticalSolidList"/>
    <dgm:cxn modelId="{867EDABC-8996-4A2C-B68C-32967B2FB732}" type="presParOf" srcId="{B3B20329-18DC-405C-A9E7-9F79F291BCBC}" destId="{AC3CBC7E-237F-43E7-A391-E0A66AEEE059}" srcOrd="0" destOrd="0" presId="urn:microsoft.com/office/officeart/2018/2/layout/IconVerticalSolidList"/>
    <dgm:cxn modelId="{AA9C98E8-18A1-4738-8354-62877CAC3CED}" type="presParOf" srcId="{B3B20329-18DC-405C-A9E7-9F79F291BCBC}" destId="{A168DF57-67B5-4207-A29F-74F840ECD299}" srcOrd="1" destOrd="0" presId="urn:microsoft.com/office/officeart/2018/2/layout/IconVerticalSolidList"/>
    <dgm:cxn modelId="{515C9DF6-5F40-4F3B-84D1-12DABE5179E0}" type="presParOf" srcId="{B3B20329-18DC-405C-A9E7-9F79F291BCBC}" destId="{AB5C6147-8D88-492F-B282-5F87D22A5BA0}" srcOrd="2" destOrd="0" presId="urn:microsoft.com/office/officeart/2018/2/layout/IconVerticalSolidList"/>
    <dgm:cxn modelId="{E70008A6-0E7C-425D-8CAB-ED8E634B8415}" type="presParOf" srcId="{B3B20329-18DC-405C-A9E7-9F79F291BCBC}" destId="{5A254F90-D7A9-4E05-9FE8-395A240CFC9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DF0D08-BC8A-45E9-AC0D-8D2304D628F7}">
      <dsp:nvSpPr>
        <dsp:cNvPr id="0" name=""/>
        <dsp:cNvSpPr/>
      </dsp:nvSpPr>
      <dsp:spPr>
        <a:xfrm>
          <a:off x="0" y="4164"/>
          <a:ext cx="7104549" cy="88710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B8B9CE-5C4D-4F42-AC1B-7923663705CD}">
      <dsp:nvSpPr>
        <dsp:cNvPr id="0" name=""/>
        <dsp:cNvSpPr/>
      </dsp:nvSpPr>
      <dsp:spPr>
        <a:xfrm>
          <a:off x="268348" y="203763"/>
          <a:ext cx="487907" cy="48790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ADF3A5-C194-4CC4-851B-BF3D80341EDE}">
      <dsp:nvSpPr>
        <dsp:cNvPr id="0" name=""/>
        <dsp:cNvSpPr/>
      </dsp:nvSpPr>
      <dsp:spPr>
        <a:xfrm>
          <a:off x="1024604" y="4164"/>
          <a:ext cx="6079944" cy="8871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885" tIns="93885" rIns="93885" bIns="9388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Problem description</a:t>
          </a:r>
          <a:endParaRPr lang="en-US" sz="1900" kern="1200"/>
        </a:p>
      </dsp:txBody>
      <dsp:txXfrm>
        <a:off x="1024604" y="4164"/>
        <a:ext cx="6079944" cy="887103"/>
      </dsp:txXfrm>
    </dsp:sp>
    <dsp:sp modelId="{EEDBAFE4-2753-44F0-93B8-E9118B5BD588}">
      <dsp:nvSpPr>
        <dsp:cNvPr id="0" name=""/>
        <dsp:cNvSpPr/>
      </dsp:nvSpPr>
      <dsp:spPr>
        <a:xfrm>
          <a:off x="0" y="1113044"/>
          <a:ext cx="7104549" cy="88710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A6858B-C19F-440C-9445-A547CA679F47}">
      <dsp:nvSpPr>
        <dsp:cNvPr id="0" name=""/>
        <dsp:cNvSpPr/>
      </dsp:nvSpPr>
      <dsp:spPr>
        <a:xfrm>
          <a:off x="268348" y="1312642"/>
          <a:ext cx="487907" cy="48790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A207EE-B6E0-4894-A5BB-E9528E5DEBC5}">
      <dsp:nvSpPr>
        <dsp:cNvPr id="0" name=""/>
        <dsp:cNvSpPr/>
      </dsp:nvSpPr>
      <dsp:spPr>
        <a:xfrm>
          <a:off x="1024604" y="1113044"/>
          <a:ext cx="6079944" cy="8871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885" tIns="93885" rIns="93885" bIns="9388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Initial analysis</a:t>
          </a:r>
          <a:endParaRPr lang="en-US" sz="1900" kern="1200"/>
        </a:p>
      </dsp:txBody>
      <dsp:txXfrm>
        <a:off x="1024604" y="1113044"/>
        <a:ext cx="6079944" cy="887103"/>
      </dsp:txXfrm>
    </dsp:sp>
    <dsp:sp modelId="{1E6CC908-883D-4F9D-9798-605039717CE9}">
      <dsp:nvSpPr>
        <dsp:cNvPr id="0" name=""/>
        <dsp:cNvSpPr/>
      </dsp:nvSpPr>
      <dsp:spPr>
        <a:xfrm>
          <a:off x="0" y="2221924"/>
          <a:ext cx="7104549" cy="88710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AF16BF-6927-4F62-AD6A-FD3CE0745E33}">
      <dsp:nvSpPr>
        <dsp:cNvPr id="0" name=""/>
        <dsp:cNvSpPr/>
      </dsp:nvSpPr>
      <dsp:spPr>
        <a:xfrm>
          <a:off x="268348" y="2421522"/>
          <a:ext cx="487907" cy="48790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F72FA2-8657-4859-B47C-CA4C3FFB0968}">
      <dsp:nvSpPr>
        <dsp:cNvPr id="0" name=""/>
        <dsp:cNvSpPr/>
      </dsp:nvSpPr>
      <dsp:spPr>
        <a:xfrm>
          <a:off x="1024604" y="2221924"/>
          <a:ext cx="6079944" cy="8871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885" tIns="93885" rIns="93885" bIns="9388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Algorithms</a:t>
          </a:r>
          <a:endParaRPr lang="en-US" sz="1900" kern="1200"/>
        </a:p>
      </dsp:txBody>
      <dsp:txXfrm>
        <a:off x="1024604" y="2221924"/>
        <a:ext cx="6079944" cy="887103"/>
      </dsp:txXfrm>
    </dsp:sp>
    <dsp:sp modelId="{22FBD0F4-2FE7-45EE-A667-9C3801B8021D}">
      <dsp:nvSpPr>
        <dsp:cNvPr id="0" name=""/>
        <dsp:cNvSpPr/>
      </dsp:nvSpPr>
      <dsp:spPr>
        <a:xfrm>
          <a:off x="0" y="3330803"/>
          <a:ext cx="7104549" cy="88710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2BDDC7-A876-418A-A48C-E2948207D02D}">
      <dsp:nvSpPr>
        <dsp:cNvPr id="0" name=""/>
        <dsp:cNvSpPr/>
      </dsp:nvSpPr>
      <dsp:spPr>
        <a:xfrm>
          <a:off x="268348" y="3530402"/>
          <a:ext cx="487907" cy="48790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88C3E4-1082-42DC-B538-E543385DADB4}">
      <dsp:nvSpPr>
        <dsp:cNvPr id="0" name=""/>
        <dsp:cNvSpPr/>
      </dsp:nvSpPr>
      <dsp:spPr>
        <a:xfrm>
          <a:off x="1024604" y="3330803"/>
          <a:ext cx="6079944" cy="8871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885" tIns="93885" rIns="93885" bIns="9388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Fitness function</a:t>
          </a:r>
          <a:endParaRPr lang="en-US" sz="1900" kern="1200"/>
        </a:p>
      </dsp:txBody>
      <dsp:txXfrm>
        <a:off x="1024604" y="3330803"/>
        <a:ext cx="6079944" cy="887103"/>
      </dsp:txXfrm>
    </dsp:sp>
    <dsp:sp modelId="{AC3CBC7E-237F-43E7-A391-E0A66AEEE059}">
      <dsp:nvSpPr>
        <dsp:cNvPr id="0" name=""/>
        <dsp:cNvSpPr/>
      </dsp:nvSpPr>
      <dsp:spPr>
        <a:xfrm>
          <a:off x="0" y="4439683"/>
          <a:ext cx="7104549" cy="88710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68DF57-67B5-4207-A29F-74F840ECD299}">
      <dsp:nvSpPr>
        <dsp:cNvPr id="0" name=""/>
        <dsp:cNvSpPr/>
      </dsp:nvSpPr>
      <dsp:spPr>
        <a:xfrm>
          <a:off x="268348" y="4639281"/>
          <a:ext cx="487907" cy="48790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254F90-D7A9-4E05-9FE8-395A240CFC91}">
      <dsp:nvSpPr>
        <dsp:cNvPr id="0" name=""/>
        <dsp:cNvSpPr/>
      </dsp:nvSpPr>
      <dsp:spPr>
        <a:xfrm>
          <a:off x="1024604" y="4439683"/>
          <a:ext cx="6079944" cy="8871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885" tIns="93885" rIns="93885" bIns="9388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Data engineering</a:t>
          </a:r>
          <a:endParaRPr lang="en-US" sz="1900" kern="1200"/>
        </a:p>
      </dsp:txBody>
      <dsp:txXfrm>
        <a:off x="1024604" y="4439683"/>
        <a:ext cx="6079944" cy="8871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D43EB-0DD8-428B-B586-8FCD25FFB185}" type="datetimeFigureOut">
              <a:rPr lang="en-GB" smtClean="0"/>
              <a:t>20/08/2024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7D045-6A84-41B6-9448-D392CB31EC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0302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D43EB-0DD8-428B-B586-8FCD25FFB185}" type="datetimeFigureOut">
              <a:rPr lang="en-GB" smtClean="0"/>
              <a:t>20/08/2024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7D045-6A84-41B6-9448-D392CB31EC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3122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D43EB-0DD8-428B-B586-8FCD25FFB185}" type="datetimeFigureOut">
              <a:rPr lang="en-GB" smtClean="0"/>
              <a:t>20/08/2024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7D045-6A84-41B6-9448-D392CB31EC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0748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D43EB-0DD8-428B-B586-8FCD25FFB185}" type="datetimeFigureOut">
              <a:rPr lang="en-GB" smtClean="0"/>
              <a:t>20/08/2024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7D045-6A84-41B6-9448-D392CB31EC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6223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D43EB-0DD8-428B-B586-8FCD25FFB185}" type="datetimeFigureOut">
              <a:rPr lang="en-GB" smtClean="0"/>
              <a:t>20/08/2024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7D045-6A84-41B6-9448-D392CB31EC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8055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D43EB-0DD8-428B-B586-8FCD25FFB185}" type="datetimeFigureOut">
              <a:rPr lang="en-GB" smtClean="0"/>
              <a:t>20/08/2024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7D045-6A84-41B6-9448-D392CB31EC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5638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D43EB-0DD8-428B-B586-8FCD25FFB185}" type="datetimeFigureOut">
              <a:rPr lang="en-GB" smtClean="0"/>
              <a:t>20/08/2024</a:t>
            </a:fld>
            <a:endParaRPr lang="en-GB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7D045-6A84-41B6-9448-D392CB31EC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123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D43EB-0DD8-428B-B586-8FCD25FFB185}" type="datetimeFigureOut">
              <a:rPr lang="en-GB" smtClean="0"/>
              <a:t>20/08/2024</a:t>
            </a:fld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7D045-6A84-41B6-9448-D392CB31EC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5194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D43EB-0DD8-428B-B586-8FCD25FFB185}" type="datetimeFigureOut">
              <a:rPr lang="en-GB" smtClean="0"/>
              <a:t>20/08/2024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7D045-6A84-41B6-9448-D392CB31EC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7900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D43EB-0DD8-428B-B586-8FCD25FFB185}" type="datetimeFigureOut">
              <a:rPr lang="en-GB" smtClean="0"/>
              <a:t>20/08/2024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7D045-6A84-41B6-9448-D392CB31EC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2783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D43EB-0DD8-428B-B586-8FCD25FFB185}" type="datetimeFigureOut">
              <a:rPr lang="en-GB" smtClean="0"/>
              <a:t>20/08/2024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7D045-6A84-41B6-9448-D392CB31EC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174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388D43EB-0DD8-428B-B586-8FCD25FFB185}" type="datetimeFigureOut">
              <a:rPr lang="en-GB" smtClean="0"/>
              <a:t>20/08/2024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0C47D045-6A84-41B6-9448-D392CB31EC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1346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C512124-0D13-4ED9-80B7-52AE15B6B4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DEFEC3-09D3-5924-292D-6F73F34DD2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7282" b="881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6D01ADE-D1F8-FF4F-6FEC-72FA6DAF4F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AI Engineer Case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AF9E85-F4B7-D363-9FF4-C2855BE595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>
            <a:normAutofit/>
          </a:bodyPr>
          <a:lstStyle/>
          <a:p>
            <a:r>
              <a:rPr lang="en-GB">
                <a:solidFill>
                  <a:schemeClr val="tx1"/>
                </a:solidFill>
              </a:rPr>
              <a:t>Jacobo Fernandez Vargas</a:t>
            </a:r>
          </a:p>
        </p:txBody>
      </p:sp>
    </p:spTree>
    <p:extLst>
      <p:ext uri="{BB962C8B-B14F-4D97-AF65-F5344CB8AC3E}">
        <p14:creationId xmlns:p14="http://schemas.microsoft.com/office/powerpoint/2010/main" val="39200942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BD08F-49CE-EFB4-A838-F4A3CA97E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8557" y="1138036"/>
            <a:ext cx="5444382" cy="1402470"/>
          </a:xfrm>
        </p:spPr>
        <p:txBody>
          <a:bodyPr anchor="t">
            <a:normAutofit/>
          </a:bodyPr>
          <a:lstStyle/>
          <a:p>
            <a:r>
              <a:rPr lang="en-GB" sz="3200" dirty="0">
                <a:solidFill>
                  <a:schemeClr val="tx1"/>
                </a:solidFill>
              </a:rPr>
              <a:t>Loss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632AB7-979B-2879-D3A9-1E7987E908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68557" y="2551176"/>
                <a:ext cx="5444382" cy="3591207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0" indent="0">
                  <a:buNone/>
                </a:pPr>
                <a:r>
                  <a:rPr lang="en-GB" sz="2000" dirty="0"/>
                  <a:t>Critical point of the design, it would require input from experts.</a:t>
                </a:r>
              </a:p>
              <a:p>
                <a:pPr marL="0" indent="0">
                  <a:buNone/>
                </a:pPr>
                <a:endParaRPr lang="en-GB" sz="2000" dirty="0"/>
              </a:p>
              <a:p>
                <a:pPr marL="0" indent="0">
                  <a:buNone/>
                </a:pPr>
                <a:r>
                  <a:rPr lang="en-GB" sz="2000" dirty="0"/>
                  <a:t>The loss of a path (P) is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GB" sz="20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000" b="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pt-BR" sz="20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2000" b="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2000" b="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GB" sz="2000" b="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GB" sz="2000" b="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d>
                                <m:dPr>
                                  <m:begChr m:val="{"/>
                                  <m:endChr m:val=""/>
                                  <m:ctrlP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pt-B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sSub>
                                        <m:sSubPr>
                                          <m:ctrlPr>
                                            <a:rPr lang="pt-BR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000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GB" sz="2000" i="1">
                                              <a:latin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  <m: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  <m:t>   </m:t>
                                      </m:r>
                                      <m: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  <m:t>𝑖𝑓</m:t>
                                      </m:r>
                                      <m: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sSub>
                                        <m:sSubPr>
                                          <m:ctrlPr>
                                            <a:rPr lang="en-GB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000" i="1">
                                              <a:latin typeface="Cambria Math" panose="02040503050406030204" pitchFamily="18" charset="0"/>
                                            </a:rPr>
                                            <m:t>𝐸</m:t>
                                          </m:r>
                                        </m:e>
                                        <m:sub>
                                          <m:r>
                                            <a:rPr lang="en-GB" sz="2000" i="1">
                                              <a:latin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  <m:r>
                                        <a:rPr lang="en-GB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∈</m:t>
                                      </m:r>
                                      <m:r>
                                        <a:rPr lang="en-GB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e>
                                      <m: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  <m:t>0    </m:t>
                                      </m:r>
                                      <m: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  <m:t>𝑜𝑡h𝑒𝑟𝑤𝑖𝑠𝑒</m:t>
                                      </m:r>
                                    </m:e>
                                  </m:eqArr>
                                </m:e>
                              </m:d>
                            </m:e>
                          </m:nary>
                        </m:e>
                      </m:nary>
                      <m:r>
                        <a:rPr lang="en-GB" sz="2000" b="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GB" sz="2000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</m:sSup>
                    </m:oMath>
                  </m:oMathPara>
                </a14:m>
                <a:endParaRPr lang="en-GB" sz="2000" dirty="0"/>
              </a:p>
              <a:p>
                <a:pPr marL="0" indent="0">
                  <a:buNone/>
                </a:pPr>
                <a:r>
                  <a:rPr lang="en-GB" sz="2000" dirty="0"/>
                  <a:t>Where </a:t>
                </a:r>
                <a:r>
                  <a:rPr lang="en-GB" sz="2000" i="1" dirty="0"/>
                  <a:t>P </a:t>
                </a:r>
                <a:r>
                  <a:rPr lang="en-GB" sz="2000" dirty="0"/>
                  <a:t>is the Path that defines the solution,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GB" sz="2000" dirty="0"/>
                  <a:t>is the edge </a:t>
                </a:r>
                <a:r>
                  <a:rPr lang="en-GB" sz="2000" i="1" dirty="0"/>
                  <a:t>E </a:t>
                </a:r>
                <a:r>
                  <a:rPr lang="en-GB" sz="2000" dirty="0"/>
                  <a:t> that connect vertexes </a:t>
                </a:r>
                <a:r>
                  <a:rPr lang="en-GB" sz="2000" dirty="0" err="1"/>
                  <a:t>i</a:t>
                </a:r>
                <a:r>
                  <a:rPr lang="en-GB" sz="2000" dirty="0"/>
                  <a:t> and j,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𝑃</m:t>
                        </m:r>
                      </m:sup>
                    </m:sSup>
                  </m:oMath>
                </a14:m>
                <a:r>
                  <a:rPr lang="en-GB" sz="2000" dirty="0"/>
                  <a:t>is a regularisation factor added to the Path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632AB7-979B-2879-D3A9-1E7987E908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68557" y="2551176"/>
                <a:ext cx="5444382" cy="3591207"/>
              </a:xfrm>
              <a:blipFill>
                <a:blip r:embed="rId2"/>
                <a:stretch>
                  <a:fillRect l="-1232" r="-179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A wireframe of lines and dots&#10;&#10;Description automatically generated">
            <a:extLst>
              <a:ext uri="{FF2B5EF4-FFF2-40B4-BE49-F238E27FC236}">
                <a16:creationId xmlns:a16="http://schemas.microsoft.com/office/drawing/2014/main" id="{F67E8A5A-59D6-2DDE-A0A8-EDE46038A9F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148" r="10619" b="2"/>
          <a:stretch/>
        </p:blipFill>
        <p:spPr>
          <a:xfrm>
            <a:off x="-1" y="10"/>
            <a:ext cx="5151179" cy="685799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94ACF49-B477-49C5-1E22-9B16049F1BB8}"/>
              </a:ext>
            </a:extLst>
          </p:cNvPr>
          <p:cNvSpPr/>
          <p:nvPr/>
        </p:nvSpPr>
        <p:spPr>
          <a:xfrm>
            <a:off x="5868557" y="690282"/>
            <a:ext cx="1065643" cy="3316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8664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BD08F-49CE-EFB4-A838-F4A3CA97E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Edge cost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632AB7-979B-2879-D3A9-1E7987E908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03157" y="1123837"/>
                <a:ext cx="8411817" cy="4351338"/>
              </a:xfrm>
            </p:spPr>
            <p:txBody>
              <a:bodyPr vert="horz" lIns="91440" tIns="45720" rIns="91440" bIns="45720" rtlCol="0" anchor="t">
                <a:normAutofit/>
              </a:bodyPr>
              <a:lstStyle/>
              <a:p>
                <a:pPr marL="0" indent="0">
                  <a:buNone/>
                </a:pPr>
                <a:r>
                  <a:rPr lang="en-GB" dirty="0"/>
                  <a:t>The edge cost between two nodes (</a:t>
                </a:r>
                <a:r>
                  <a:rPr lang="en-GB" dirty="0" err="1"/>
                  <a:t>i</a:t>
                </a:r>
                <a:r>
                  <a:rPr lang="en-GB" dirty="0"/>
                  <a:t>, j) will be:</a:t>
                </a:r>
                <a:endParaRPr lang="en-GB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pt-BR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𝑑𝑖𝑠𝑡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∗(1+</m:t>
                      </m:r>
                      <m:nary>
                        <m:naryPr>
                          <m:chr m:val="∑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)+</m:t>
                          </m:r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sup>
                          </m:sSup>
                        </m:e>
                      </m:nary>
                    </m:oMath>
                  </m:oMathPara>
                </a14:m>
                <a:endParaRPr lang="en-GB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GB" dirty="0"/>
                  <a:t>Where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𝑑𝑖𝑠𝑡</m:t>
                    </m:r>
                  </m:oMath>
                </a14:m>
                <a:r>
                  <a:rPr lang="en-GB" dirty="0"/>
                  <a:t> is the Euclidean Distance, </a:t>
                </a:r>
                <a14:m>
                  <m:oMath xmlns:m="http://schemas.openxmlformats.org/officeDocument/2006/math">
                    <m:r>
                      <m:rPr>
                        <m:brk m:alnAt="23"/>
                      </m:rPr>
                      <a:rPr lang="en-GB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GB" dirty="0"/>
                  <a:t> are the different cost modifiers that are obtained from a table,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is a regularisation factor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632AB7-979B-2879-D3A9-1E7987E908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03157" y="1123837"/>
                <a:ext cx="8411817" cy="4351338"/>
              </a:xfrm>
              <a:blipFill>
                <a:blip r:embed="rId2"/>
                <a:stretch>
                  <a:fillRect l="-725" t="-140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D91ADAC-50B1-611D-0DDC-AEC372C763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7463219"/>
              </p:ext>
            </p:extLst>
          </p:nvPr>
        </p:nvGraphicFramePr>
        <p:xfrm>
          <a:off x="3776646" y="3984928"/>
          <a:ext cx="7852134" cy="2225040"/>
        </p:xfrm>
        <a:graphic>
          <a:graphicData uri="http://schemas.openxmlformats.org/drawingml/2006/table">
            <a:tbl>
              <a:tblPr bandRow="1">
                <a:tableStyleId>{00A15C55-8517-42AA-B614-E9B94910E393}</a:tableStyleId>
              </a:tblPr>
              <a:tblGrid>
                <a:gridCol w="1308689">
                  <a:extLst>
                    <a:ext uri="{9D8B030D-6E8A-4147-A177-3AD203B41FA5}">
                      <a16:colId xmlns:a16="http://schemas.microsoft.com/office/drawing/2014/main" val="2644334264"/>
                    </a:ext>
                  </a:extLst>
                </a:gridCol>
                <a:gridCol w="1308689">
                  <a:extLst>
                    <a:ext uri="{9D8B030D-6E8A-4147-A177-3AD203B41FA5}">
                      <a16:colId xmlns:a16="http://schemas.microsoft.com/office/drawing/2014/main" val="2655328805"/>
                    </a:ext>
                  </a:extLst>
                </a:gridCol>
                <a:gridCol w="1308689">
                  <a:extLst>
                    <a:ext uri="{9D8B030D-6E8A-4147-A177-3AD203B41FA5}">
                      <a16:colId xmlns:a16="http://schemas.microsoft.com/office/drawing/2014/main" val="853183524"/>
                    </a:ext>
                  </a:extLst>
                </a:gridCol>
                <a:gridCol w="1391981">
                  <a:extLst>
                    <a:ext uri="{9D8B030D-6E8A-4147-A177-3AD203B41FA5}">
                      <a16:colId xmlns:a16="http://schemas.microsoft.com/office/drawing/2014/main" val="2300898171"/>
                    </a:ext>
                  </a:extLst>
                </a:gridCol>
                <a:gridCol w="1225397">
                  <a:extLst>
                    <a:ext uri="{9D8B030D-6E8A-4147-A177-3AD203B41FA5}">
                      <a16:colId xmlns:a16="http://schemas.microsoft.com/office/drawing/2014/main" val="1385102547"/>
                    </a:ext>
                  </a:extLst>
                </a:gridCol>
                <a:gridCol w="1308689">
                  <a:extLst>
                    <a:ext uri="{9D8B030D-6E8A-4147-A177-3AD203B41FA5}">
                      <a16:colId xmlns:a16="http://schemas.microsoft.com/office/drawing/2014/main" val="15375530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Slope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5350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i="1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3707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Park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Green Inf.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National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48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i="1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105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Woodlands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Crop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Seminatural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Ancient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069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i="1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7064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84307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F9A47-6EF9-81EB-9250-43C76420A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Regularisation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F8561E-FFAC-8BE0-C812-78C93E49122E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GB" sz="2000" kern="1200" dirty="0">
                    <a:solidFill>
                      <a:schemeClr val="tx1"/>
                    </a:solidFill>
                    <a:ea typeface="+mn-ea"/>
                    <a:cs typeface="+mn-cs"/>
                  </a:rPr>
                  <a:t>represents things like crossing infrastructures</a:t>
                </a:r>
              </a:p>
              <a:p>
                <a:endParaRPr lang="en-GB" dirty="0">
                  <a:solidFill>
                    <a:schemeClr val="tx1"/>
                  </a:solidFill>
                </a:endParaRPr>
              </a:p>
              <a:p>
                <a:endParaRPr lang="en-GB" dirty="0">
                  <a:solidFill>
                    <a:schemeClr val="tx1"/>
                  </a:solidFill>
                </a:endParaRPr>
              </a:p>
              <a:p>
                <a:endParaRPr lang="en-GB" dirty="0">
                  <a:solidFill>
                    <a:schemeClr val="tx1"/>
                  </a:solidFill>
                </a:endParaRPr>
              </a:p>
              <a:p>
                <a:endParaRPr lang="en-GB" dirty="0">
                  <a:solidFill>
                    <a:schemeClr val="tx1"/>
                  </a:solidFill>
                </a:endParaRPr>
              </a:p>
              <a:p>
                <a:endParaRPr lang="en-GB" dirty="0">
                  <a:solidFill>
                    <a:schemeClr val="tx1"/>
                  </a:solidFill>
                </a:endParaRPr>
              </a:p>
              <a:p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F8561E-FFAC-8BE0-C812-78C93E4912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93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69D38D8-6143-8297-1831-4DF2D95FC4B7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𝑃</m:t>
                        </m:r>
                      </m:sup>
                    </m:sSup>
                  </m:oMath>
                </a14:m>
                <a:r>
                  <a:rPr lang="en-GB" sz="2000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represents things related to the specific Path, e.g. how straight it is</a:t>
                </a:r>
              </a:p>
              <a:p>
                <a:endParaRPr lang="en-GB" dirty="0">
                  <a:solidFill>
                    <a:schemeClr val="tx1"/>
                  </a:solidFill>
                </a:endParaRPr>
              </a:p>
              <a:p>
                <a:endParaRPr lang="en-GB" dirty="0">
                  <a:solidFill>
                    <a:schemeClr val="tx1"/>
                  </a:solidFill>
                </a:endParaRPr>
              </a:p>
              <a:p>
                <a:endParaRPr lang="en-GB" dirty="0">
                  <a:solidFill>
                    <a:schemeClr val="tx1"/>
                  </a:solidFill>
                </a:endParaRPr>
              </a:p>
              <a:p>
                <a:endParaRPr lang="en-GB" dirty="0">
                  <a:solidFill>
                    <a:schemeClr val="tx1"/>
                  </a:solidFill>
                </a:endParaRPr>
              </a:p>
              <a:p>
                <a:endParaRPr lang="en-GB" dirty="0">
                  <a:solidFill>
                    <a:schemeClr val="tx1"/>
                  </a:solidFill>
                </a:endParaRPr>
              </a:p>
              <a:p>
                <a:endParaRPr lang="en-GB" dirty="0">
                  <a:solidFill>
                    <a:schemeClr val="tx1"/>
                  </a:solidFill>
                </a:endParaRP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69D38D8-6143-8297-1831-4DF2D95FC4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1930" r="-5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26F005F-DC93-137D-20B8-B7F0DF93C8BF}"/>
              </a:ext>
            </a:extLst>
          </p:cNvPr>
          <p:cNvSpPr>
            <a:spLocks/>
          </p:cNvSpPr>
          <p:nvPr/>
        </p:nvSpPr>
        <p:spPr>
          <a:xfrm>
            <a:off x="4444942" y="1383141"/>
            <a:ext cx="2987895" cy="5407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539496">
              <a:spcAft>
                <a:spcPts val="600"/>
              </a:spcAft>
            </a:pPr>
            <a:endParaRPr lang="en-GB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D538A4A-02AE-930D-FD03-1C9B5928EC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5059991"/>
              </p:ext>
            </p:extLst>
          </p:nvPr>
        </p:nvGraphicFramePr>
        <p:xfrm>
          <a:off x="4217432" y="2519659"/>
          <a:ext cx="221046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4603">
                  <a:extLst>
                    <a:ext uri="{9D8B030D-6E8A-4147-A177-3AD203B41FA5}">
                      <a16:colId xmlns:a16="http://schemas.microsoft.com/office/drawing/2014/main" val="642716196"/>
                    </a:ext>
                  </a:extLst>
                </a:gridCol>
                <a:gridCol w="675861">
                  <a:extLst>
                    <a:ext uri="{9D8B030D-6E8A-4147-A177-3AD203B41FA5}">
                      <a16:colId xmlns:a16="http://schemas.microsoft.com/office/drawing/2014/main" val="16618776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1979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Motorway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1491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 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0958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 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6317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Railway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954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Pipelines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184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Transmission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583183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065BA72-E252-F6A5-3A95-0D13BB42850E}"/>
                  </a:ext>
                </a:extLst>
              </p:cNvPr>
              <p:cNvSpPr txBox="1"/>
              <p:nvPr/>
            </p:nvSpPr>
            <p:spPr>
              <a:xfrm>
                <a:off x="7996623" y="3083359"/>
                <a:ext cx="3117713" cy="7342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539496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</m:sSup>
                      <m:r>
                        <a:rPr lang="en-GB" sz="1600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+mn-cs"/>
                        </a:rPr>
                        <m:t>= </m:t>
                      </m:r>
                      <m:f>
                        <m:fPr>
                          <m:ctrlPr>
                            <a:rPr lang="en-GB" sz="1600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lang="en-GB" sz="1600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lang="en-GB" sz="1600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cs"/>
                            </a:rPr>
                            <m:t>|</m:t>
                          </m:r>
                          <m:r>
                            <a:rPr lang="en-GB" sz="1600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cs"/>
                            </a:rPr>
                            <m:t>𝑃</m:t>
                          </m:r>
                          <m:r>
                            <a:rPr lang="en-GB" sz="1600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cs"/>
                            </a:rPr>
                            <m:t>|</m:t>
                          </m:r>
                        </m:den>
                      </m:f>
                      <m:r>
                        <a:rPr lang="en-GB" sz="1600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+mn-cs"/>
                        </a:rPr>
                        <m:t>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GB" sz="1600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GB" sz="1600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lang="en-GB" sz="1600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+mn-cs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GB" sz="1600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+mn-cs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GB" sz="1600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𝜖</m:t>
                          </m:r>
                          <m:r>
                            <a:rPr lang="en-GB" sz="1600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𝑃</m:t>
                          </m:r>
                        </m:sub>
                        <m:sup/>
                        <m:e>
                          <m:r>
                            <a:rPr lang="en-GB" sz="1600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𝛼</m:t>
                          </m:r>
                          <m:r>
                            <a:rPr lang="en-GB" sz="16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 </m:t>
                          </m:r>
                          <m:r>
                            <a:rPr lang="en-GB" sz="1600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cs"/>
                            </a:rPr>
                            <m:t>|</m:t>
                          </m:r>
                          <m:sSub>
                            <m:sSubPr>
                              <m:ctrlPr>
                                <a:rPr lang="en-GB" sz="1600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lang="en-GB" sz="1600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+mn-cs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GB" sz="1600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+mn-cs"/>
                                </a:rPr>
                                <m:t>𝑖</m:t>
                              </m:r>
                              <m:r>
                                <a:rPr lang="en-GB" sz="1600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+mn-cs"/>
                                </a:rPr>
                                <m:t>−1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sz="1600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GB" sz="1600" i="1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lang="en-GB" sz="1600" i="1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𝑐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GB" sz="1600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+mn-cs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sz="1600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lang="en-GB" sz="1600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+mn-cs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GB" sz="1600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+mn-cs"/>
                                </a:rPr>
                                <m:t>𝑖</m:t>
                              </m:r>
                              <m:r>
                                <a:rPr lang="en-GB" sz="1600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+mn-cs"/>
                                </a:rPr>
                                <m:t>+1</m:t>
                              </m:r>
                            </m:sub>
                          </m:sSub>
                          <m:r>
                            <a:rPr lang="en-GB" sz="1600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cs"/>
                            </a:rPr>
                            <m:t> −180|</m:t>
                          </m:r>
                        </m:e>
                      </m:nary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065BA72-E252-F6A5-3A95-0D13BB4285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6623" y="3083359"/>
                <a:ext cx="3117713" cy="73424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77242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239F65-121F-E3F1-5137-5861C80C4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Data </a:t>
            </a:r>
            <a:r>
              <a:rPr lang="es-ES" dirty="0" err="1"/>
              <a:t>Engineering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74D4F1-F955-FE7E-92C1-D3527E727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3746" y="1825625"/>
            <a:ext cx="7720054" cy="56624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dirty="0" err="1"/>
              <a:t>Create</a:t>
            </a:r>
            <a:r>
              <a:rPr lang="es-ES" dirty="0"/>
              <a:t> </a:t>
            </a:r>
            <a:r>
              <a:rPr lang="es-ES" dirty="0" err="1"/>
              <a:t>Lattice</a:t>
            </a:r>
            <a:endParaRPr lang="es-ES" dirty="0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D810D5AB-FC9D-DA1E-58A9-B08CAE2D44A9}"/>
              </a:ext>
            </a:extLst>
          </p:cNvPr>
          <p:cNvSpPr/>
          <p:nvPr/>
        </p:nvSpPr>
        <p:spPr>
          <a:xfrm>
            <a:off x="5234842" y="4782891"/>
            <a:ext cx="398431" cy="93623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1A9E1698-6E2E-21E7-F842-23D8B59D05E3}"/>
              </a:ext>
            </a:extLst>
          </p:cNvPr>
          <p:cNvSpPr/>
          <p:nvPr/>
        </p:nvSpPr>
        <p:spPr>
          <a:xfrm>
            <a:off x="3739178" y="5155659"/>
            <a:ext cx="278901" cy="254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</a:t>
            </a: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5636059B-1693-31F0-F2F1-65F4E22F4AE3}"/>
              </a:ext>
            </a:extLst>
          </p:cNvPr>
          <p:cNvSpPr/>
          <p:nvPr/>
        </p:nvSpPr>
        <p:spPr>
          <a:xfrm>
            <a:off x="6842335" y="5173789"/>
            <a:ext cx="278901" cy="254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/>
              <a:t>B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F820573F-1DC6-93ED-2F50-7BE18F94BD98}"/>
              </a:ext>
            </a:extLst>
          </p:cNvPr>
          <p:cNvGrpSpPr/>
          <p:nvPr/>
        </p:nvGrpSpPr>
        <p:grpSpPr>
          <a:xfrm>
            <a:off x="4172476" y="4854460"/>
            <a:ext cx="129490" cy="785856"/>
            <a:chOff x="1723215" y="4253254"/>
            <a:chExt cx="129490" cy="785856"/>
          </a:xfrm>
        </p:grpSpPr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C1DF5F18-BAC1-E2FB-24FF-BEB9B9375260}"/>
                </a:ext>
              </a:extLst>
            </p:cNvPr>
            <p:cNvSpPr/>
            <p:nvPr/>
          </p:nvSpPr>
          <p:spPr>
            <a:xfrm>
              <a:off x="1723215" y="4253254"/>
              <a:ext cx="129490" cy="11952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" name="Elipse 26">
              <a:extLst>
                <a:ext uri="{FF2B5EF4-FFF2-40B4-BE49-F238E27FC236}">
                  <a16:creationId xmlns:a16="http://schemas.microsoft.com/office/drawing/2014/main" id="{1AB517A9-7B52-0190-F4B9-AF9E3F99AD0F}"/>
                </a:ext>
              </a:extLst>
            </p:cNvPr>
            <p:cNvSpPr/>
            <p:nvPr/>
          </p:nvSpPr>
          <p:spPr>
            <a:xfrm>
              <a:off x="1723215" y="4475363"/>
              <a:ext cx="129490" cy="11952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2" name="Elipse 31">
              <a:extLst>
                <a:ext uri="{FF2B5EF4-FFF2-40B4-BE49-F238E27FC236}">
                  <a16:creationId xmlns:a16="http://schemas.microsoft.com/office/drawing/2014/main" id="{224DD6AE-2895-BF77-9C9E-C3AF3A5129C9}"/>
                </a:ext>
              </a:extLst>
            </p:cNvPr>
            <p:cNvSpPr/>
            <p:nvPr/>
          </p:nvSpPr>
          <p:spPr>
            <a:xfrm>
              <a:off x="1723215" y="4697472"/>
              <a:ext cx="129490" cy="11952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7" name="Elipse 36">
              <a:extLst>
                <a:ext uri="{FF2B5EF4-FFF2-40B4-BE49-F238E27FC236}">
                  <a16:creationId xmlns:a16="http://schemas.microsoft.com/office/drawing/2014/main" id="{B0D70848-2BF1-46A3-917F-DF0C6EE037EF}"/>
                </a:ext>
              </a:extLst>
            </p:cNvPr>
            <p:cNvSpPr/>
            <p:nvPr/>
          </p:nvSpPr>
          <p:spPr>
            <a:xfrm>
              <a:off x="1723215" y="4919581"/>
              <a:ext cx="129490" cy="11952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67" name="Rectángulo 66">
            <a:extLst>
              <a:ext uri="{FF2B5EF4-FFF2-40B4-BE49-F238E27FC236}">
                <a16:creationId xmlns:a16="http://schemas.microsoft.com/office/drawing/2014/main" id="{0D88E439-46F0-50F6-7E39-4243F9141E12}"/>
              </a:ext>
            </a:extLst>
          </p:cNvPr>
          <p:cNvSpPr/>
          <p:nvPr/>
        </p:nvSpPr>
        <p:spPr>
          <a:xfrm>
            <a:off x="9521316" y="4719102"/>
            <a:ext cx="398431" cy="93623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8" name="Elipse 67">
            <a:extLst>
              <a:ext uri="{FF2B5EF4-FFF2-40B4-BE49-F238E27FC236}">
                <a16:creationId xmlns:a16="http://schemas.microsoft.com/office/drawing/2014/main" id="{1851A1CE-6A6B-EF19-3875-5AF99AD2AAC0}"/>
              </a:ext>
            </a:extLst>
          </p:cNvPr>
          <p:cNvSpPr/>
          <p:nvPr/>
        </p:nvSpPr>
        <p:spPr>
          <a:xfrm>
            <a:off x="8050791" y="5158907"/>
            <a:ext cx="278901" cy="254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</a:t>
            </a:r>
          </a:p>
        </p:txBody>
      </p:sp>
      <p:sp>
        <p:nvSpPr>
          <p:cNvPr id="69" name="Elipse 68">
            <a:extLst>
              <a:ext uri="{FF2B5EF4-FFF2-40B4-BE49-F238E27FC236}">
                <a16:creationId xmlns:a16="http://schemas.microsoft.com/office/drawing/2014/main" id="{7400D40A-89E0-C659-E011-3010A7D84A69}"/>
              </a:ext>
            </a:extLst>
          </p:cNvPr>
          <p:cNvSpPr/>
          <p:nvPr/>
        </p:nvSpPr>
        <p:spPr>
          <a:xfrm>
            <a:off x="11455152" y="5115419"/>
            <a:ext cx="278901" cy="254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/>
              <a:t>B</a:t>
            </a:r>
          </a:p>
        </p:txBody>
      </p:sp>
      <p:sp>
        <p:nvSpPr>
          <p:cNvPr id="70" name="Elipse 69">
            <a:extLst>
              <a:ext uri="{FF2B5EF4-FFF2-40B4-BE49-F238E27FC236}">
                <a16:creationId xmlns:a16="http://schemas.microsoft.com/office/drawing/2014/main" id="{84D31595-343C-BE9D-699B-EBBD57DB3D73}"/>
              </a:ext>
            </a:extLst>
          </p:cNvPr>
          <p:cNvSpPr/>
          <p:nvPr/>
        </p:nvSpPr>
        <p:spPr>
          <a:xfrm>
            <a:off x="9312138" y="4628028"/>
            <a:ext cx="129490" cy="11952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4" name="Elipse 73">
            <a:extLst>
              <a:ext uri="{FF2B5EF4-FFF2-40B4-BE49-F238E27FC236}">
                <a16:creationId xmlns:a16="http://schemas.microsoft.com/office/drawing/2014/main" id="{91BBE643-9CD9-BF43-78A4-71A52CF04181}"/>
              </a:ext>
            </a:extLst>
          </p:cNvPr>
          <p:cNvSpPr/>
          <p:nvPr/>
        </p:nvSpPr>
        <p:spPr>
          <a:xfrm>
            <a:off x="9312138" y="4834216"/>
            <a:ext cx="129490" cy="11952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9" name="Elipse 78">
            <a:extLst>
              <a:ext uri="{FF2B5EF4-FFF2-40B4-BE49-F238E27FC236}">
                <a16:creationId xmlns:a16="http://schemas.microsoft.com/office/drawing/2014/main" id="{6F425BB3-5C0B-954F-77C7-BC74C6CF142A}"/>
              </a:ext>
            </a:extLst>
          </p:cNvPr>
          <p:cNvSpPr/>
          <p:nvPr/>
        </p:nvSpPr>
        <p:spPr>
          <a:xfrm>
            <a:off x="9312138" y="5040404"/>
            <a:ext cx="129490" cy="11952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4" name="Elipse 83">
            <a:extLst>
              <a:ext uri="{FF2B5EF4-FFF2-40B4-BE49-F238E27FC236}">
                <a16:creationId xmlns:a16="http://schemas.microsoft.com/office/drawing/2014/main" id="{3E59525E-5258-0FF8-DC33-AA3FA1B606DD}"/>
              </a:ext>
            </a:extLst>
          </p:cNvPr>
          <p:cNvSpPr/>
          <p:nvPr/>
        </p:nvSpPr>
        <p:spPr>
          <a:xfrm>
            <a:off x="9312138" y="5246592"/>
            <a:ext cx="129490" cy="11952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5" name="Elipse 84">
            <a:extLst>
              <a:ext uri="{FF2B5EF4-FFF2-40B4-BE49-F238E27FC236}">
                <a16:creationId xmlns:a16="http://schemas.microsoft.com/office/drawing/2014/main" id="{921EB7E4-2288-5F70-8693-C84980E69997}"/>
              </a:ext>
            </a:extLst>
          </p:cNvPr>
          <p:cNvSpPr/>
          <p:nvPr/>
        </p:nvSpPr>
        <p:spPr>
          <a:xfrm>
            <a:off x="9312138" y="5658970"/>
            <a:ext cx="129490" cy="11952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9" name="Elipse 88">
            <a:extLst>
              <a:ext uri="{FF2B5EF4-FFF2-40B4-BE49-F238E27FC236}">
                <a16:creationId xmlns:a16="http://schemas.microsoft.com/office/drawing/2014/main" id="{6A69AA1E-9B46-06F2-BA0A-EB5635818617}"/>
              </a:ext>
            </a:extLst>
          </p:cNvPr>
          <p:cNvSpPr/>
          <p:nvPr/>
        </p:nvSpPr>
        <p:spPr>
          <a:xfrm>
            <a:off x="9312138" y="5452780"/>
            <a:ext cx="129490" cy="11952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5" name="Elipse 74">
            <a:extLst>
              <a:ext uri="{FF2B5EF4-FFF2-40B4-BE49-F238E27FC236}">
                <a16:creationId xmlns:a16="http://schemas.microsoft.com/office/drawing/2014/main" id="{CD54F934-9E8B-36CB-052A-0956FB1BF69E}"/>
              </a:ext>
            </a:extLst>
          </p:cNvPr>
          <p:cNvSpPr/>
          <p:nvPr/>
        </p:nvSpPr>
        <p:spPr>
          <a:xfrm>
            <a:off x="8468348" y="5033930"/>
            <a:ext cx="129490" cy="11952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0" name="Elipse 79">
            <a:extLst>
              <a:ext uri="{FF2B5EF4-FFF2-40B4-BE49-F238E27FC236}">
                <a16:creationId xmlns:a16="http://schemas.microsoft.com/office/drawing/2014/main" id="{8D84D5E7-82FC-824F-6E7B-CA9D6F6BE342}"/>
              </a:ext>
            </a:extLst>
          </p:cNvPr>
          <p:cNvSpPr/>
          <p:nvPr/>
        </p:nvSpPr>
        <p:spPr>
          <a:xfrm>
            <a:off x="8468348" y="5233145"/>
            <a:ext cx="129490" cy="11952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0" name="Elipse 109">
            <a:extLst>
              <a:ext uri="{FF2B5EF4-FFF2-40B4-BE49-F238E27FC236}">
                <a16:creationId xmlns:a16="http://schemas.microsoft.com/office/drawing/2014/main" id="{BC234B67-58D8-59AC-16FA-03BB50C4DEF3}"/>
              </a:ext>
            </a:extLst>
          </p:cNvPr>
          <p:cNvSpPr/>
          <p:nvPr/>
        </p:nvSpPr>
        <p:spPr>
          <a:xfrm>
            <a:off x="8468348" y="5432361"/>
            <a:ext cx="129490" cy="11952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74D26391-6AFF-A81E-1A68-5FB8603D72F2}"/>
              </a:ext>
            </a:extLst>
          </p:cNvPr>
          <p:cNvGrpSpPr/>
          <p:nvPr/>
        </p:nvGrpSpPr>
        <p:grpSpPr>
          <a:xfrm>
            <a:off x="4442821" y="4854460"/>
            <a:ext cx="129490" cy="785856"/>
            <a:chOff x="1723215" y="4253254"/>
            <a:chExt cx="129490" cy="785856"/>
          </a:xfrm>
        </p:grpSpPr>
        <p:sp>
          <p:nvSpPr>
            <p:cNvPr id="73" name="Elipse 20">
              <a:extLst>
                <a:ext uri="{FF2B5EF4-FFF2-40B4-BE49-F238E27FC236}">
                  <a16:creationId xmlns:a16="http://schemas.microsoft.com/office/drawing/2014/main" id="{5191265F-A018-5A30-70AD-C2A7CC318DD8}"/>
                </a:ext>
              </a:extLst>
            </p:cNvPr>
            <p:cNvSpPr/>
            <p:nvPr/>
          </p:nvSpPr>
          <p:spPr>
            <a:xfrm>
              <a:off x="1723215" y="4253254"/>
              <a:ext cx="129490" cy="11952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6" name="Elipse 26">
              <a:extLst>
                <a:ext uri="{FF2B5EF4-FFF2-40B4-BE49-F238E27FC236}">
                  <a16:creationId xmlns:a16="http://schemas.microsoft.com/office/drawing/2014/main" id="{72C8BD69-2C1D-0D71-41EC-6AA8644F8CA4}"/>
                </a:ext>
              </a:extLst>
            </p:cNvPr>
            <p:cNvSpPr/>
            <p:nvPr/>
          </p:nvSpPr>
          <p:spPr>
            <a:xfrm>
              <a:off x="1723215" y="4475363"/>
              <a:ext cx="129490" cy="11952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7" name="Elipse 31">
              <a:extLst>
                <a:ext uri="{FF2B5EF4-FFF2-40B4-BE49-F238E27FC236}">
                  <a16:creationId xmlns:a16="http://schemas.microsoft.com/office/drawing/2014/main" id="{54402575-76FF-3EE3-C58F-71007F7D100A}"/>
                </a:ext>
              </a:extLst>
            </p:cNvPr>
            <p:cNvSpPr/>
            <p:nvPr/>
          </p:nvSpPr>
          <p:spPr>
            <a:xfrm>
              <a:off x="1723215" y="4697472"/>
              <a:ext cx="129490" cy="11952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8" name="Elipse 36">
              <a:extLst>
                <a:ext uri="{FF2B5EF4-FFF2-40B4-BE49-F238E27FC236}">
                  <a16:creationId xmlns:a16="http://schemas.microsoft.com/office/drawing/2014/main" id="{4BDD1DF1-F532-B0DB-6C15-2772D5E473A0}"/>
                </a:ext>
              </a:extLst>
            </p:cNvPr>
            <p:cNvSpPr/>
            <p:nvPr/>
          </p:nvSpPr>
          <p:spPr>
            <a:xfrm>
              <a:off x="1723215" y="4919581"/>
              <a:ext cx="129490" cy="11952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6FE68D0E-4286-B0AD-E8CC-3B777B972AD0}"/>
              </a:ext>
            </a:extLst>
          </p:cNvPr>
          <p:cNvGrpSpPr/>
          <p:nvPr/>
        </p:nvGrpSpPr>
        <p:grpSpPr>
          <a:xfrm>
            <a:off x="4713166" y="4854460"/>
            <a:ext cx="129490" cy="785856"/>
            <a:chOff x="1723215" y="4253254"/>
            <a:chExt cx="129490" cy="785856"/>
          </a:xfrm>
        </p:grpSpPr>
        <p:sp>
          <p:nvSpPr>
            <p:cNvPr id="82" name="Elipse 20">
              <a:extLst>
                <a:ext uri="{FF2B5EF4-FFF2-40B4-BE49-F238E27FC236}">
                  <a16:creationId xmlns:a16="http://schemas.microsoft.com/office/drawing/2014/main" id="{F56DD429-7933-1AA4-898A-DE3D0CAF623A}"/>
                </a:ext>
              </a:extLst>
            </p:cNvPr>
            <p:cNvSpPr/>
            <p:nvPr/>
          </p:nvSpPr>
          <p:spPr>
            <a:xfrm>
              <a:off x="1723215" y="4253254"/>
              <a:ext cx="129490" cy="11952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3" name="Elipse 26">
              <a:extLst>
                <a:ext uri="{FF2B5EF4-FFF2-40B4-BE49-F238E27FC236}">
                  <a16:creationId xmlns:a16="http://schemas.microsoft.com/office/drawing/2014/main" id="{5A6C4778-3DB8-622C-75E2-B3DEDAC375DC}"/>
                </a:ext>
              </a:extLst>
            </p:cNvPr>
            <p:cNvSpPr/>
            <p:nvPr/>
          </p:nvSpPr>
          <p:spPr>
            <a:xfrm>
              <a:off x="1723215" y="4475363"/>
              <a:ext cx="129490" cy="11952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6" name="Elipse 31">
              <a:extLst>
                <a:ext uri="{FF2B5EF4-FFF2-40B4-BE49-F238E27FC236}">
                  <a16:creationId xmlns:a16="http://schemas.microsoft.com/office/drawing/2014/main" id="{428EE896-0CCB-67A8-28C5-88A4F27EF0E2}"/>
                </a:ext>
              </a:extLst>
            </p:cNvPr>
            <p:cNvSpPr/>
            <p:nvPr/>
          </p:nvSpPr>
          <p:spPr>
            <a:xfrm>
              <a:off x="1723215" y="4697472"/>
              <a:ext cx="129490" cy="11952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7" name="Elipse 36">
              <a:extLst>
                <a:ext uri="{FF2B5EF4-FFF2-40B4-BE49-F238E27FC236}">
                  <a16:creationId xmlns:a16="http://schemas.microsoft.com/office/drawing/2014/main" id="{FABA2031-47B6-261F-BE49-BA9C42EEFE97}"/>
                </a:ext>
              </a:extLst>
            </p:cNvPr>
            <p:cNvSpPr/>
            <p:nvPr/>
          </p:nvSpPr>
          <p:spPr>
            <a:xfrm>
              <a:off x="1723215" y="4919581"/>
              <a:ext cx="129490" cy="11952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D32AB9E0-6825-9EF7-90F3-1887E4D66737}"/>
              </a:ext>
            </a:extLst>
          </p:cNvPr>
          <p:cNvGrpSpPr/>
          <p:nvPr/>
        </p:nvGrpSpPr>
        <p:grpSpPr>
          <a:xfrm>
            <a:off x="4983510" y="4854460"/>
            <a:ext cx="129490" cy="785856"/>
            <a:chOff x="1723215" y="4253254"/>
            <a:chExt cx="129490" cy="785856"/>
          </a:xfrm>
        </p:grpSpPr>
        <p:sp>
          <p:nvSpPr>
            <p:cNvPr id="90" name="Elipse 20">
              <a:extLst>
                <a:ext uri="{FF2B5EF4-FFF2-40B4-BE49-F238E27FC236}">
                  <a16:creationId xmlns:a16="http://schemas.microsoft.com/office/drawing/2014/main" id="{F1BD7C9B-557F-32C9-B2FE-8D5D9CF1AC45}"/>
                </a:ext>
              </a:extLst>
            </p:cNvPr>
            <p:cNvSpPr/>
            <p:nvPr/>
          </p:nvSpPr>
          <p:spPr>
            <a:xfrm>
              <a:off x="1723215" y="4253254"/>
              <a:ext cx="129490" cy="11952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1" name="Elipse 26">
              <a:extLst>
                <a:ext uri="{FF2B5EF4-FFF2-40B4-BE49-F238E27FC236}">
                  <a16:creationId xmlns:a16="http://schemas.microsoft.com/office/drawing/2014/main" id="{B022E060-1960-96AC-CA5C-16276184B479}"/>
                </a:ext>
              </a:extLst>
            </p:cNvPr>
            <p:cNvSpPr/>
            <p:nvPr/>
          </p:nvSpPr>
          <p:spPr>
            <a:xfrm>
              <a:off x="1723215" y="4475363"/>
              <a:ext cx="129490" cy="11952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2" name="Elipse 31">
              <a:extLst>
                <a:ext uri="{FF2B5EF4-FFF2-40B4-BE49-F238E27FC236}">
                  <a16:creationId xmlns:a16="http://schemas.microsoft.com/office/drawing/2014/main" id="{296A5932-7163-DA5C-8B32-C56ACFCE77D6}"/>
                </a:ext>
              </a:extLst>
            </p:cNvPr>
            <p:cNvSpPr/>
            <p:nvPr/>
          </p:nvSpPr>
          <p:spPr>
            <a:xfrm>
              <a:off x="1723215" y="4697472"/>
              <a:ext cx="129490" cy="11952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3" name="Elipse 36">
              <a:extLst>
                <a:ext uri="{FF2B5EF4-FFF2-40B4-BE49-F238E27FC236}">
                  <a16:creationId xmlns:a16="http://schemas.microsoft.com/office/drawing/2014/main" id="{42BAD1D1-0051-4625-ECF7-8BF27A4899D3}"/>
                </a:ext>
              </a:extLst>
            </p:cNvPr>
            <p:cNvSpPr/>
            <p:nvPr/>
          </p:nvSpPr>
          <p:spPr>
            <a:xfrm>
              <a:off x="1723215" y="4919581"/>
              <a:ext cx="129490" cy="11952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6E81AC99-24F1-5807-DF00-D78DC316C22B}"/>
              </a:ext>
            </a:extLst>
          </p:cNvPr>
          <p:cNvGrpSpPr/>
          <p:nvPr/>
        </p:nvGrpSpPr>
        <p:grpSpPr>
          <a:xfrm>
            <a:off x="5741684" y="4854460"/>
            <a:ext cx="129490" cy="785856"/>
            <a:chOff x="1723215" y="4253254"/>
            <a:chExt cx="129490" cy="785856"/>
          </a:xfrm>
        </p:grpSpPr>
        <p:sp>
          <p:nvSpPr>
            <p:cNvPr id="95" name="Elipse 20">
              <a:extLst>
                <a:ext uri="{FF2B5EF4-FFF2-40B4-BE49-F238E27FC236}">
                  <a16:creationId xmlns:a16="http://schemas.microsoft.com/office/drawing/2014/main" id="{8CB1E68D-1A09-040E-5AC3-C46E7033EC7F}"/>
                </a:ext>
              </a:extLst>
            </p:cNvPr>
            <p:cNvSpPr/>
            <p:nvPr/>
          </p:nvSpPr>
          <p:spPr>
            <a:xfrm>
              <a:off x="1723215" y="4253254"/>
              <a:ext cx="129490" cy="11952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6" name="Elipse 26">
              <a:extLst>
                <a:ext uri="{FF2B5EF4-FFF2-40B4-BE49-F238E27FC236}">
                  <a16:creationId xmlns:a16="http://schemas.microsoft.com/office/drawing/2014/main" id="{EB1F393D-C949-1878-AA9B-3E8AB5B48441}"/>
                </a:ext>
              </a:extLst>
            </p:cNvPr>
            <p:cNvSpPr/>
            <p:nvPr/>
          </p:nvSpPr>
          <p:spPr>
            <a:xfrm>
              <a:off x="1723215" y="4475363"/>
              <a:ext cx="129490" cy="11952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7" name="Elipse 31">
              <a:extLst>
                <a:ext uri="{FF2B5EF4-FFF2-40B4-BE49-F238E27FC236}">
                  <a16:creationId xmlns:a16="http://schemas.microsoft.com/office/drawing/2014/main" id="{F7BA4906-8688-E46B-EFAD-B0315F1E24DC}"/>
                </a:ext>
              </a:extLst>
            </p:cNvPr>
            <p:cNvSpPr/>
            <p:nvPr/>
          </p:nvSpPr>
          <p:spPr>
            <a:xfrm>
              <a:off x="1723215" y="4697472"/>
              <a:ext cx="129490" cy="11952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8" name="Elipse 36">
              <a:extLst>
                <a:ext uri="{FF2B5EF4-FFF2-40B4-BE49-F238E27FC236}">
                  <a16:creationId xmlns:a16="http://schemas.microsoft.com/office/drawing/2014/main" id="{94321046-0370-587C-AEBA-044FC46C90C8}"/>
                </a:ext>
              </a:extLst>
            </p:cNvPr>
            <p:cNvSpPr/>
            <p:nvPr/>
          </p:nvSpPr>
          <p:spPr>
            <a:xfrm>
              <a:off x="1723215" y="4919581"/>
              <a:ext cx="129490" cy="11952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345D0734-B834-0697-0771-E994EB4FE1B2}"/>
              </a:ext>
            </a:extLst>
          </p:cNvPr>
          <p:cNvGrpSpPr/>
          <p:nvPr/>
        </p:nvGrpSpPr>
        <p:grpSpPr>
          <a:xfrm>
            <a:off x="6012029" y="4854460"/>
            <a:ext cx="129490" cy="785856"/>
            <a:chOff x="1723215" y="4253254"/>
            <a:chExt cx="129490" cy="785856"/>
          </a:xfrm>
        </p:grpSpPr>
        <p:sp>
          <p:nvSpPr>
            <p:cNvPr id="100" name="Elipse 20">
              <a:extLst>
                <a:ext uri="{FF2B5EF4-FFF2-40B4-BE49-F238E27FC236}">
                  <a16:creationId xmlns:a16="http://schemas.microsoft.com/office/drawing/2014/main" id="{E730BCB1-AA0F-2D1D-4C8D-384170B0088E}"/>
                </a:ext>
              </a:extLst>
            </p:cNvPr>
            <p:cNvSpPr/>
            <p:nvPr/>
          </p:nvSpPr>
          <p:spPr>
            <a:xfrm>
              <a:off x="1723215" y="4253254"/>
              <a:ext cx="129490" cy="11952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1" name="Elipse 26">
              <a:extLst>
                <a:ext uri="{FF2B5EF4-FFF2-40B4-BE49-F238E27FC236}">
                  <a16:creationId xmlns:a16="http://schemas.microsoft.com/office/drawing/2014/main" id="{7C7F382E-E2BA-96AE-FBE3-4DC6B09756A7}"/>
                </a:ext>
              </a:extLst>
            </p:cNvPr>
            <p:cNvSpPr/>
            <p:nvPr/>
          </p:nvSpPr>
          <p:spPr>
            <a:xfrm>
              <a:off x="1723215" y="4475363"/>
              <a:ext cx="129490" cy="11952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2" name="Elipse 31">
              <a:extLst>
                <a:ext uri="{FF2B5EF4-FFF2-40B4-BE49-F238E27FC236}">
                  <a16:creationId xmlns:a16="http://schemas.microsoft.com/office/drawing/2014/main" id="{D6AAB2EC-1222-28AB-F703-87ED4920C33B}"/>
                </a:ext>
              </a:extLst>
            </p:cNvPr>
            <p:cNvSpPr/>
            <p:nvPr/>
          </p:nvSpPr>
          <p:spPr>
            <a:xfrm>
              <a:off x="1723215" y="4697472"/>
              <a:ext cx="129490" cy="11952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3" name="Elipse 36">
              <a:extLst>
                <a:ext uri="{FF2B5EF4-FFF2-40B4-BE49-F238E27FC236}">
                  <a16:creationId xmlns:a16="http://schemas.microsoft.com/office/drawing/2014/main" id="{67593221-29E4-46CB-06A2-6D58458DE2B4}"/>
                </a:ext>
              </a:extLst>
            </p:cNvPr>
            <p:cNvSpPr/>
            <p:nvPr/>
          </p:nvSpPr>
          <p:spPr>
            <a:xfrm>
              <a:off x="1723215" y="4919581"/>
              <a:ext cx="129490" cy="11952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C277475E-9E48-08EB-0484-58E8CCA62784}"/>
              </a:ext>
            </a:extLst>
          </p:cNvPr>
          <p:cNvGrpSpPr/>
          <p:nvPr/>
        </p:nvGrpSpPr>
        <p:grpSpPr>
          <a:xfrm>
            <a:off x="6282374" y="4854460"/>
            <a:ext cx="129490" cy="785856"/>
            <a:chOff x="1723215" y="4253254"/>
            <a:chExt cx="129490" cy="785856"/>
          </a:xfrm>
        </p:grpSpPr>
        <p:sp>
          <p:nvSpPr>
            <p:cNvPr id="105" name="Elipse 20">
              <a:extLst>
                <a:ext uri="{FF2B5EF4-FFF2-40B4-BE49-F238E27FC236}">
                  <a16:creationId xmlns:a16="http://schemas.microsoft.com/office/drawing/2014/main" id="{8CF9C09B-396F-DBF3-3BA6-FCE05A8C1E54}"/>
                </a:ext>
              </a:extLst>
            </p:cNvPr>
            <p:cNvSpPr/>
            <p:nvPr/>
          </p:nvSpPr>
          <p:spPr>
            <a:xfrm>
              <a:off x="1723215" y="4253254"/>
              <a:ext cx="129490" cy="11952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6" name="Elipse 26">
              <a:extLst>
                <a:ext uri="{FF2B5EF4-FFF2-40B4-BE49-F238E27FC236}">
                  <a16:creationId xmlns:a16="http://schemas.microsoft.com/office/drawing/2014/main" id="{E619C032-C4E5-016F-4BB6-53746AB460A6}"/>
                </a:ext>
              </a:extLst>
            </p:cNvPr>
            <p:cNvSpPr/>
            <p:nvPr/>
          </p:nvSpPr>
          <p:spPr>
            <a:xfrm>
              <a:off x="1723215" y="4475363"/>
              <a:ext cx="129490" cy="11952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7" name="Elipse 31">
              <a:extLst>
                <a:ext uri="{FF2B5EF4-FFF2-40B4-BE49-F238E27FC236}">
                  <a16:creationId xmlns:a16="http://schemas.microsoft.com/office/drawing/2014/main" id="{A10652B4-AFC2-9352-D1A9-9DED97112EEB}"/>
                </a:ext>
              </a:extLst>
            </p:cNvPr>
            <p:cNvSpPr/>
            <p:nvPr/>
          </p:nvSpPr>
          <p:spPr>
            <a:xfrm>
              <a:off x="1723215" y="4697472"/>
              <a:ext cx="129490" cy="11952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8" name="Elipse 36">
              <a:extLst>
                <a:ext uri="{FF2B5EF4-FFF2-40B4-BE49-F238E27FC236}">
                  <a16:creationId xmlns:a16="http://schemas.microsoft.com/office/drawing/2014/main" id="{FC6665B0-4C4C-CC14-C8C1-1934FA1C57B9}"/>
                </a:ext>
              </a:extLst>
            </p:cNvPr>
            <p:cNvSpPr/>
            <p:nvPr/>
          </p:nvSpPr>
          <p:spPr>
            <a:xfrm>
              <a:off x="1723215" y="4919581"/>
              <a:ext cx="129490" cy="11952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291796CE-9B27-3D6F-268E-D4B58014EE97}"/>
              </a:ext>
            </a:extLst>
          </p:cNvPr>
          <p:cNvGrpSpPr/>
          <p:nvPr/>
        </p:nvGrpSpPr>
        <p:grpSpPr>
          <a:xfrm>
            <a:off x="6552718" y="4854460"/>
            <a:ext cx="129490" cy="785856"/>
            <a:chOff x="1723215" y="4253254"/>
            <a:chExt cx="129490" cy="785856"/>
          </a:xfrm>
        </p:grpSpPr>
        <p:sp>
          <p:nvSpPr>
            <p:cNvPr id="120" name="Elipse 20">
              <a:extLst>
                <a:ext uri="{FF2B5EF4-FFF2-40B4-BE49-F238E27FC236}">
                  <a16:creationId xmlns:a16="http://schemas.microsoft.com/office/drawing/2014/main" id="{FA4FCD15-521C-2675-64DB-B983C7C59846}"/>
                </a:ext>
              </a:extLst>
            </p:cNvPr>
            <p:cNvSpPr/>
            <p:nvPr/>
          </p:nvSpPr>
          <p:spPr>
            <a:xfrm>
              <a:off x="1723215" y="4253254"/>
              <a:ext cx="129490" cy="11952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1" name="Elipse 26">
              <a:extLst>
                <a:ext uri="{FF2B5EF4-FFF2-40B4-BE49-F238E27FC236}">
                  <a16:creationId xmlns:a16="http://schemas.microsoft.com/office/drawing/2014/main" id="{D85DA5AA-F0E4-7216-82C7-2F1FF7AD7EC9}"/>
                </a:ext>
              </a:extLst>
            </p:cNvPr>
            <p:cNvSpPr/>
            <p:nvPr/>
          </p:nvSpPr>
          <p:spPr>
            <a:xfrm>
              <a:off x="1723215" y="4475363"/>
              <a:ext cx="129490" cy="11952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2" name="Elipse 31">
              <a:extLst>
                <a:ext uri="{FF2B5EF4-FFF2-40B4-BE49-F238E27FC236}">
                  <a16:creationId xmlns:a16="http://schemas.microsoft.com/office/drawing/2014/main" id="{F2BD454E-28CE-C07B-A753-FB3EFFE9A665}"/>
                </a:ext>
              </a:extLst>
            </p:cNvPr>
            <p:cNvSpPr/>
            <p:nvPr/>
          </p:nvSpPr>
          <p:spPr>
            <a:xfrm>
              <a:off x="1723215" y="4697472"/>
              <a:ext cx="129490" cy="11952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3" name="Elipse 36">
              <a:extLst>
                <a:ext uri="{FF2B5EF4-FFF2-40B4-BE49-F238E27FC236}">
                  <a16:creationId xmlns:a16="http://schemas.microsoft.com/office/drawing/2014/main" id="{F19ABDED-FE28-7179-4635-1D37C1465223}"/>
                </a:ext>
              </a:extLst>
            </p:cNvPr>
            <p:cNvSpPr/>
            <p:nvPr/>
          </p:nvSpPr>
          <p:spPr>
            <a:xfrm>
              <a:off x="1723215" y="4919581"/>
              <a:ext cx="129490" cy="11952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25" name="Elipse 69">
            <a:extLst>
              <a:ext uri="{FF2B5EF4-FFF2-40B4-BE49-F238E27FC236}">
                <a16:creationId xmlns:a16="http://schemas.microsoft.com/office/drawing/2014/main" id="{B83F9320-6ADB-86B9-1D9A-AB593C29C309}"/>
              </a:ext>
            </a:extLst>
          </p:cNvPr>
          <p:cNvSpPr/>
          <p:nvPr/>
        </p:nvSpPr>
        <p:spPr>
          <a:xfrm>
            <a:off x="9969449" y="4633324"/>
            <a:ext cx="129490" cy="11952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6" name="Elipse 73">
            <a:extLst>
              <a:ext uri="{FF2B5EF4-FFF2-40B4-BE49-F238E27FC236}">
                <a16:creationId xmlns:a16="http://schemas.microsoft.com/office/drawing/2014/main" id="{34C46DC2-E3A2-5318-2FC9-A484BE6A6BFD}"/>
              </a:ext>
            </a:extLst>
          </p:cNvPr>
          <p:cNvSpPr/>
          <p:nvPr/>
        </p:nvSpPr>
        <p:spPr>
          <a:xfrm>
            <a:off x="9969449" y="4839512"/>
            <a:ext cx="129490" cy="11952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7" name="Elipse 78">
            <a:extLst>
              <a:ext uri="{FF2B5EF4-FFF2-40B4-BE49-F238E27FC236}">
                <a16:creationId xmlns:a16="http://schemas.microsoft.com/office/drawing/2014/main" id="{D7D317ED-05C3-4FB2-003E-1E1E6B03C1D9}"/>
              </a:ext>
            </a:extLst>
          </p:cNvPr>
          <p:cNvSpPr/>
          <p:nvPr/>
        </p:nvSpPr>
        <p:spPr>
          <a:xfrm>
            <a:off x="9969449" y="5045700"/>
            <a:ext cx="129490" cy="11952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8" name="Elipse 83">
            <a:extLst>
              <a:ext uri="{FF2B5EF4-FFF2-40B4-BE49-F238E27FC236}">
                <a16:creationId xmlns:a16="http://schemas.microsoft.com/office/drawing/2014/main" id="{50BA779D-2960-1A97-DF0D-8EDF14C410D8}"/>
              </a:ext>
            </a:extLst>
          </p:cNvPr>
          <p:cNvSpPr/>
          <p:nvPr/>
        </p:nvSpPr>
        <p:spPr>
          <a:xfrm>
            <a:off x="9969449" y="5251888"/>
            <a:ext cx="129490" cy="11952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9" name="Elipse 84">
            <a:extLst>
              <a:ext uri="{FF2B5EF4-FFF2-40B4-BE49-F238E27FC236}">
                <a16:creationId xmlns:a16="http://schemas.microsoft.com/office/drawing/2014/main" id="{30B17BBE-3FC3-147D-9BDB-3DFE87E2A32C}"/>
              </a:ext>
            </a:extLst>
          </p:cNvPr>
          <p:cNvSpPr/>
          <p:nvPr/>
        </p:nvSpPr>
        <p:spPr>
          <a:xfrm>
            <a:off x="9969449" y="5664266"/>
            <a:ext cx="129490" cy="11952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0" name="Elipse 88">
            <a:extLst>
              <a:ext uri="{FF2B5EF4-FFF2-40B4-BE49-F238E27FC236}">
                <a16:creationId xmlns:a16="http://schemas.microsoft.com/office/drawing/2014/main" id="{FAEE18A1-62B1-4056-60EF-7996D4414D4D}"/>
              </a:ext>
            </a:extLst>
          </p:cNvPr>
          <p:cNvSpPr/>
          <p:nvPr/>
        </p:nvSpPr>
        <p:spPr>
          <a:xfrm>
            <a:off x="9969449" y="5458076"/>
            <a:ext cx="129490" cy="11952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1" name="Elipse 74">
            <a:extLst>
              <a:ext uri="{FF2B5EF4-FFF2-40B4-BE49-F238E27FC236}">
                <a16:creationId xmlns:a16="http://schemas.microsoft.com/office/drawing/2014/main" id="{2B137FA0-EE80-6605-9183-75812F2ED157}"/>
              </a:ext>
            </a:extLst>
          </p:cNvPr>
          <p:cNvSpPr/>
          <p:nvPr/>
        </p:nvSpPr>
        <p:spPr>
          <a:xfrm>
            <a:off x="11181094" y="5043204"/>
            <a:ext cx="129490" cy="11952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2" name="Elipse 79">
            <a:extLst>
              <a:ext uri="{FF2B5EF4-FFF2-40B4-BE49-F238E27FC236}">
                <a16:creationId xmlns:a16="http://schemas.microsoft.com/office/drawing/2014/main" id="{9BA4B76A-03EA-CA6B-E356-7D7C4CAF3229}"/>
              </a:ext>
            </a:extLst>
          </p:cNvPr>
          <p:cNvSpPr/>
          <p:nvPr/>
        </p:nvSpPr>
        <p:spPr>
          <a:xfrm>
            <a:off x="11181094" y="5242419"/>
            <a:ext cx="129490" cy="11952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3" name="Elipse 109">
            <a:extLst>
              <a:ext uri="{FF2B5EF4-FFF2-40B4-BE49-F238E27FC236}">
                <a16:creationId xmlns:a16="http://schemas.microsoft.com/office/drawing/2014/main" id="{AE697155-81B2-DD66-A76B-CA9F500C3EB5}"/>
              </a:ext>
            </a:extLst>
          </p:cNvPr>
          <p:cNvSpPr/>
          <p:nvPr/>
        </p:nvSpPr>
        <p:spPr>
          <a:xfrm>
            <a:off x="11181094" y="5441635"/>
            <a:ext cx="129490" cy="11952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1" name="Arrow: Right 160">
            <a:extLst>
              <a:ext uri="{FF2B5EF4-FFF2-40B4-BE49-F238E27FC236}">
                <a16:creationId xmlns:a16="http://schemas.microsoft.com/office/drawing/2014/main" id="{EDBD49A0-86C8-7F00-11BD-8106F47B787D}"/>
              </a:ext>
            </a:extLst>
          </p:cNvPr>
          <p:cNvSpPr/>
          <p:nvPr/>
        </p:nvSpPr>
        <p:spPr>
          <a:xfrm>
            <a:off x="7226142" y="5125187"/>
            <a:ext cx="735496" cy="351203"/>
          </a:xfrm>
          <a:prstGeom prst="rightArrow">
            <a:avLst/>
          </a:prstGeom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2" name="Arrow: Right 161">
            <a:extLst>
              <a:ext uri="{FF2B5EF4-FFF2-40B4-BE49-F238E27FC236}">
                <a16:creationId xmlns:a16="http://schemas.microsoft.com/office/drawing/2014/main" id="{0AA69EC3-069D-C462-7693-A3E2030D9223}"/>
              </a:ext>
            </a:extLst>
          </p:cNvPr>
          <p:cNvSpPr/>
          <p:nvPr/>
        </p:nvSpPr>
        <p:spPr>
          <a:xfrm>
            <a:off x="7226142" y="2559572"/>
            <a:ext cx="735496" cy="351203"/>
          </a:xfrm>
          <a:prstGeom prst="rightArrow">
            <a:avLst/>
          </a:prstGeom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3" name="Marcador de contenido 2">
            <a:extLst>
              <a:ext uri="{FF2B5EF4-FFF2-40B4-BE49-F238E27FC236}">
                <a16:creationId xmlns:a16="http://schemas.microsoft.com/office/drawing/2014/main" id="{9BB09228-E8F8-1F0F-996B-A4891D51EFFF}"/>
              </a:ext>
            </a:extLst>
          </p:cNvPr>
          <p:cNvSpPr txBox="1">
            <a:spLocks/>
          </p:cNvSpPr>
          <p:nvPr/>
        </p:nvSpPr>
        <p:spPr>
          <a:xfrm>
            <a:off x="3618686" y="3802956"/>
            <a:ext cx="7720054" cy="5662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Dynamic </a:t>
            </a:r>
            <a:r>
              <a:rPr lang="es-ES" dirty="0" err="1"/>
              <a:t>granularity</a:t>
            </a:r>
            <a:endParaRPr lang="es-ES" dirty="0"/>
          </a:p>
        </p:txBody>
      </p:sp>
      <p:sp>
        <p:nvSpPr>
          <p:cNvPr id="5" name="Elipse 26">
            <a:extLst>
              <a:ext uri="{FF2B5EF4-FFF2-40B4-BE49-F238E27FC236}">
                <a16:creationId xmlns:a16="http://schemas.microsoft.com/office/drawing/2014/main" id="{CE2A8BA5-7F66-6D17-B21D-7F4C1CA727CA}"/>
              </a:ext>
            </a:extLst>
          </p:cNvPr>
          <p:cNvSpPr/>
          <p:nvPr/>
        </p:nvSpPr>
        <p:spPr>
          <a:xfrm>
            <a:off x="4777911" y="2328908"/>
            <a:ext cx="129490" cy="11952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Elipse 26">
            <a:extLst>
              <a:ext uri="{FF2B5EF4-FFF2-40B4-BE49-F238E27FC236}">
                <a16:creationId xmlns:a16="http://schemas.microsoft.com/office/drawing/2014/main" id="{CC58935F-5BA9-6377-1725-DE5B90B44635}"/>
              </a:ext>
            </a:extLst>
          </p:cNvPr>
          <p:cNvSpPr/>
          <p:nvPr/>
        </p:nvSpPr>
        <p:spPr>
          <a:xfrm>
            <a:off x="4777911" y="2825551"/>
            <a:ext cx="129490" cy="11952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Elipse 26">
            <a:extLst>
              <a:ext uri="{FF2B5EF4-FFF2-40B4-BE49-F238E27FC236}">
                <a16:creationId xmlns:a16="http://schemas.microsoft.com/office/drawing/2014/main" id="{E8F81ED1-7800-5F77-7924-4A0C11ED37FC}"/>
              </a:ext>
            </a:extLst>
          </p:cNvPr>
          <p:cNvSpPr/>
          <p:nvPr/>
        </p:nvSpPr>
        <p:spPr>
          <a:xfrm>
            <a:off x="5105352" y="2590567"/>
            <a:ext cx="129490" cy="11952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Elipse 26">
            <a:extLst>
              <a:ext uri="{FF2B5EF4-FFF2-40B4-BE49-F238E27FC236}">
                <a16:creationId xmlns:a16="http://schemas.microsoft.com/office/drawing/2014/main" id="{E4C04F90-D402-2648-6D87-1DD15B0D9829}"/>
              </a:ext>
            </a:extLst>
          </p:cNvPr>
          <p:cNvSpPr/>
          <p:nvPr/>
        </p:nvSpPr>
        <p:spPr>
          <a:xfrm>
            <a:off x="5440710" y="2834763"/>
            <a:ext cx="129490" cy="11952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Elipse 26">
            <a:extLst>
              <a:ext uri="{FF2B5EF4-FFF2-40B4-BE49-F238E27FC236}">
                <a16:creationId xmlns:a16="http://schemas.microsoft.com/office/drawing/2014/main" id="{CC0D141D-8F7D-5849-0688-9582878CDB70}"/>
              </a:ext>
            </a:extLst>
          </p:cNvPr>
          <p:cNvSpPr/>
          <p:nvPr/>
        </p:nvSpPr>
        <p:spPr>
          <a:xfrm>
            <a:off x="5440710" y="2328907"/>
            <a:ext cx="129490" cy="11952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DDF9A5A-4ACC-3B02-FDE8-C1C4286F9BB8}"/>
              </a:ext>
            </a:extLst>
          </p:cNvPr>
          <p:cNvCxnSpPr>
            <a:stCxn id="6" idx="6"/>
            <a:endCxn id="8" idx="1"/>
          </p:cNvCxnSpPr>
          <p:nvPr/>
        </p:nvCxnSpPr>
        <p:spPr>
          <a:xfrm>
            <a:off x="4907401" y="2885316"/>
            <a:ext cx="533309" cy="92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4B0311D-4239-67EC-CDEA-E164EAE3ABFA}"/>
              </a:ext>
            </a:extLst>
          </p:cNvPr>
          <p:cNvCxnSpPr>
            <a:stCxn id="6" idx="0"/>
            <a:endCxn id="5" idx="4"/>
          </p:cNvCxnSpPr>
          <p:nvPr/>
        </p:nvCxnSpPr>
        <p:spPr>
          <a:xfrm flipV="1">
            <a:off x="4842656" y="2448437"/>
            <a:ext cx="0" cy="3771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B8A907C-BFC9-9980-B348-A031CA1B62BD}"/>
              </a:ext>
            </a:extLst>
          </p:cNvPr>
          <p:cNvCxnSpPr>
            <a:stCxn id="6" idx="7"/>
            <a:endCxn id="7" idx="3"/>
          </p:cNvCxnSpPr>
          <p:nvPr/>
        </p:nvCxnSpPr>
        <p:spPr>
          <a:xfrm flipV="1">
            <a:off x="4888438" y="2692591"/>
            <a:ext cx="235877" cy="150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0D39892-2C60-53EC-8EAA-BC9612E4E61D}"/>
              </a:ext>
            </a:extLst>
          </p:cNvPr>
          <p:cNvCxnSpPr>
            <a:stCxn id="5" idx="5"/>
            <a:endCxn id="7" idx="1"/>
          </p:cNvCxnSpPr>
          <p:nvPr/>
        </p:nvCxnSpPr>
        <p:spPr>
          <a:xfrm>
            <a:off x="4888438" y="2430932"/>
            <a:ext cx="235877" cy="1771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FCF3387-0C53-3926-9DDC-D965085F1C79}"/>
              </a:ext>
            </a:extLst>
          </p:cNvPr>
          <p:cNvCxnSpPr>
            <a:stCxn id="5" idx="6"/>
            <a:endCxn id="9" idx="2"/>
          </p:cNvCxnSpPr>
          <p:nvPr/>
        </p:nvCxnSpPr>
        <p:spPr>
          <a:xfrm flipV="1">
            <a:off x="4907401" y="2388672"/>
            <a:ext cx="53330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F89D42D-44D7-102F-37CB-8749EA587C41}"/>
              </a:ext>
            </a:extLst>
          </p:cNvPr>
          <p:cNvCxnSpPr>
            <a:stCxn id="7" idx="7"/>
            <a:endCxn id="9" idx="3"/>
          </p:cNvCxnSpPr>
          <p:nvPr/>
        </p:nvCxnSpPr>
        <p:spPr>
          <a:xfrm flipV="1">
            <a:off x="5215879" y="2430931"/>
            <a:ext cx="243794" cy="1771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E94F680-D822-A869-EA54-BD0C4DB6E6DD}"/>
              </a:ext>
            </a:extLst>
          </p:cNvPr>
          <p:cNvCxnSpPr>
            <a:stCxn id="7" idx="5"/>
            <a:endCxn id="8" idx="1"/>
          </p:cNvCxnSpPr>
          <p:nvPr/>
        </p:nvCxnSpPr>
        <p:spPr>
          <a:xfrm>
            <a:off x="5215879" y="2692591"/>
            <a:ext cx="243794" cy="1596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35DAD13-1DCF-A619-4DAC-896CD4AAAFBA}"/>
              </a:ext>
            </a:extLst>
          </p:cNvPr>
          <p:cNvCxnSpPr>
            <a:stCxn id="9" idx="4"/>
            <a:endCxn id="8" idx="0"/>
          </p:cNvCxnSpPr>
          <p:nvPr/>
        </p:nvCxnSpPr>
        <p:spPr>
          <a:xfrm>
            <a:off x="5505455" y="2448436"/>
            <a:ext cx="0" cy="3863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409D974-0703-8CDD-2F56-4F3366D04F36}"/>
              </a:ext>
            </a:extLst>
          </p:cNvPr>
          <p:cNvCxnSpPr>
            <a:stCxn id="6" idx="5"/>
            <a:endCxn id="9" idx="5"/>
          </p:cNvCxnSpPr>
          <p:nvPr/>
        </p:nvCxnSpPr>
        <p:spPr>
          <a:xfrm flipV="1">
            <a:off x="4888438" y="2430931"/>
            <a:ext cx="662799" cy="496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DB31B99-DC48-8327-1024-560FFD7DE83D}"/>
              </a:ext>
            </a:extLst>
          </p:cNvPr>
          <p:cNvCxnSpPr>
            <a:stCxn id="8" idx="3"/>
            <a:endCxn id="5" idx="2"/>
          </p:cNvCxnSpPr>
          <p:nvPr/>
        </p:nvCxnSpPr>
        <p:spPr>
          <a:xfrm flipH="1" flipV="1">
            <a:off x="4777911" y="2388673"/>
            <a:ext cx="681762" cy="5481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Elipse 26">
            <a:extLst>
              <a:ext uri="{FF2B5EF4-FFF2-40B4-BE49-F238E27FC236}">
                <a16:creationId xmlns:a16="http://schemas.microsoft.com/office/drawing/2014/main" id="{22ABE641-CD67-E842-DAA4-58784D2135D9}"/>
              </a:ext>
            </a:extLst>
          </p:cNvPr>
          <p:cNvSpPr/>
          <p:nvPr/>
        </p:nvSpPr>
        <p:spPr>
          <a:xfrm>
            <a:off x="8717423" y="2328908"/>
            <a:ext cx="129490" cy="11952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6" name="Elipse 26">
            <a:extLst>
              <a:ext uri="{FF2B5EF4-FFF2-40B4-BE49-F238E27FC236}">
                <a16:creationId xmlns:a16="http://schemas.microsoft.com/office/drawing/2014/main" id="{67563F80-93C1-CD05-A88E-5D1587C28D8E}"/>
              </a:ext>
            </a:extLst>
          </p:cNvPr>
          <p:cNvSpPr/>
          <p:nvPr/>
        </p:nvSpPr>
        <p:spPr>
          <a:xfrm>
            <a:off x="8717423" y="2825551"/>
            <a:ext cx="129490" cy="11952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7" name="Elipse 26">
            <a:extLst>
              <a:ext uri="{FF2B5EF4-FFF2-40B4-BE49-F238E27FC236}">
                <a16:creationId xmlns:a16="http://schemas.microsoft.com/office/drawing/2014/main" id="{868418CE-0AE0-180B-3753-BB9859178A3B}"/>
              </a:ext>
            </a:extLst>
          </p:cNvPr>
          <p:cNvSpPr/>
          <p:nvPr/>
        </p:nvSpPr>
        <p:spPr>
          <a:xfrm>
            <a:off x="9044864" y="2590567"/>
            <a:ext cx="129490" cy="11952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8" name="Elipse 26">
            <a:extLst>
              <a:ext uri="{FF2B5EF4-FFF2-40B4-BE49-F238E27FC236}">
                <a16:creationId xmlns:a16="http://schemas.microsoft.com/office/drawing/2014/main" id="{BDCAA072-DB1D-E350-5EBA-5D524A099F5D}"/>
              </a:ext>
            </a:extLst>
          </p:cNvPr>
          <p:cNvSpPr/>
          <p:nvPr/>
        </p:nvSpPr>
        <p:spPr>
          <a:xfrm>
            <a:off x="9380222" y="2834763"/>
            <a:ext cx="129490" cy="11952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9" name="Elipse 26">
            <a:extLst>
              <a:ext uri="{FF2B5EF4-FFF2-40B4-BE49-F238E27FC236}">
                <a16:creationId xmlns:a16="http://schemas.microsoft.com/office/drawing/2014/main" id="{69197A0B-7C0A-A296-FB30-6407BFEAB6FC}"/>
              </a:ext>
            </a:extLst>
          </p:cNvPr>
          <p:cNvSpPr/>
          <p:nvPr/>
        </p:nvSpPr>
        <p:spPr>
          <a:xfrm>
            <a:off x="9380222" y="2328907"/>
            <a:ext cx="129490" cy="11952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61197C5-C5F5-846B-3949-BAE9E0BC093B}"/>
              </a:ext>
            </a:extLst>
          </p:cNvPr>
          <p:cNvCxnSpPr>
            <a:stCxn id="56" idx="6"/>
            <a:endCxn id="58" idx="1"/>
          </p:cNvCxnSpPr>
          <p:nvPr/>
        </p:nvCxnSpPr>
        <p:spPr>
          <a:xfrm>
            <a:off x="8846913" y="2885316"/>
            <a:ext cx="533309" cy="92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69A1670-5691-1A9D-E92D-D35591DA4DFD}"/>
              </a:ext>
            </a:extLst>
          </p:cNvPr>
          <p:cNvCxnSpPr>
            <a:stCxn id="56" idx="0"/>
            <a:endCxn id="55" idx="4"/>
          </p:cNvCxnSpPr>
          <p:nvPr/>
        </p:nvCxnSpPr>
        <p:spPr>
          <a:xfrm flipV="1">
            <a:off x="8782168" y="2448437"/>
            <a:ext cx="0" cy="3771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69063CCA-449F-651E-0883-8DA6C6581BF5}"/>
              </a:ext>
            </a:extLst>
          </p:cNvPr>
          <p:cNvCxnSpPr>
            <a:stCxn id="56" idx="7"/>
            <a:endCxn id="57" idx="3"/>
          </p:cNvCxnSpPr>
          <p:nvPr/>
        </p:nvCxnSpPr>
        <p:spPr>
          <a:xfrm flipV="1">
            <a:off x="8827950" y="2692591"/>
            <a:ext cx="235877" cy="150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C38DC61D-B3FC-BEBD-FA18-520C3DE5F339}"/>
              </a:ext>
            </a:extLst>
          </p:cNvPr>
          <p:cNvCxnSpPr>
            <a:stCxn id="55" idx="5"/>
            <a:endCxn id="57" idx="1"/>
          </p:cNvCxnSpPr>
          <p:nvPr/>
        </p:nvCxnSpPr>
        <p:spPr>
          <a:xfrm>
            <a:off x="8827950" y="2430932"/>
            <a:ext cx="235877" cy="1771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6F69C89B-4F80-FEC2-6347-2E647D2B22FA}"/>
              </a:ext>
            </a:extLst>
          </p:cNvPr>
          <p:cNvCxnSpPr>
            <a:stCxn id="55" idx="6"/>
            <a:endCxn id="59" idx="2"/>
          </p:cNvCxnSpPr>
          <p:nvPr/>
        </p:nvCxnSpPr>
        <p:spPr>
          <a:xfrm flipV="1">
            <a:off x="8846913" y="2388672"/>
            <a:ext cx="53330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E9BB07DD-D393-7740-6C57-F575AC56E5C5}"/>
              </a:ext>
            </a:extLst>
          </p:cNvPr>
          <p:cNvCxnSpPr>
            <a:stCxn id="57" idx="7"/>
            <a:endCxn id="59" idx="3"/>
          </p:cNvCxnSpPr>
          <p:nvPr/>
        </p:nvCxnSpPr>
        <p:spPr>
          <a:xfrm flipV="1">
            <a:off x="9155391" y="2430931"/>
            <a:ext cx="243794" cy="1771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16E11A8A-5F4F-B938-7467-EFECFC5C6F31}"/>
              </a:ext>
            </a:extLst>
          </p:cNvPr>
          <p:cNvCxnSpPr>
            <a:stCxn id="57" idx="5"/>
            <a:endCxn id="58" idx="1"/>
          </p:cNvCxnSpPr>
          <p:nvPr/>
        </p:nvCxnSpPr>
        <p:spPr>
          <a:xfrm>
            <a:off x="9155391" y="2692591"/>
            <a:ext cx="243794" cy="1596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D1E96F72-AADB-81A3-D005-FD836A90C194}"/>
              </a:ext>
            </a:extLst>
          </p:cNvPr>
          <p:cNvCxnSpPr>
            <a:stCxn id="59" idx="4"/>
            <a:endCxn id="58" idx="0"/>
          </p:cNvCxnSpPr>
          <p:nvPr/>
        </p:nvCxnSpPr>
        <p:spPr>
          <a:xfrm>
            <a:off x="9444967" y="2448436"/>
            <a:ext cx="0" cy="3863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22169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riángulo isósceles 23">
            <a:extLst>
              <a:ext uri="{FF2B5EF4-FFF2-40B4-BE49-F238E27FC236}">
                <a16:creationId xmlns:a16="http://schemas.microsoft.com/office/drawing/2014/main" id="{B3852AF5-5557-05C1-94BA-3F3ECBB9FA56}"/>
              </a:ext>
            </a:extLst>
          </p:cNvPr>
          <p:cNvSpPr/>
          <p:nvPr/>
        </p:nvSpPr>
        <p:spPr>
          <a:xfrm rot="5400000">
            <a:off x="10071908" y="4474177"/>
            <a:ext cx="1389529" cy="1185333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Triángulo isósceles 17">
            <a:extLst>
              <a:ext uri="{FF2B5EF4-FFF2-40B4-BE49-F238E27FC236}">
                <a16:creationId xmlns:a16="http://schemas.microsoft.com/office/drawing/2014/main" id="{3FE7D14F-CB77-EB6A-A81B-F50CAC3FD3FC}"/>
              </a:ext>
            </a:extLst>
          </p:cNvPr>
          <p:cNvSpPr/>
          <p:nvPr/>
        </p:nvSpPr>
        <p:spPr>
          <a:xfrm rot="16200000">
            <a:off x="8886575" y="4474177"/>
            <a:ext cx="1389529" cy="1185333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B10FE22D-751D-3123-B381-EFA631649E06}"/>
              </a:ext>
            </a:extLst>
          </p:cNvPr>
          <p:cNvSpPr/>
          <p:nvPr/>
        </p:nvSpPr>
        <p:spPr>
          <a:xfrm>
            <a:off x="3490556" y="4109081"/>
            <a:ext cx="3556001" cy="195729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0239F65-121F-E3F1-5137-5861C80C4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Data </a:t>
            </a:r>
            <a:r>
              <a:rPr lang="es-ES" dirty="0" err="1"/>
              <a:t>Engineering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74D4F1-F955-FE7E-92C1-D3527E727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6110" y="1427924"/>
            <a:ext cx="8266639" cy="56624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dirty="0" err="1"/>
              <a:t>Bottleneck</a:t>
            </a:r>
            <a:r>
              <a:rPr lang="es-ES" dirty="0"/>
              <a:t> / bridge </a:t>
            </a:r>
            <a:r>
              <a:rPr lang="es-ES" dirty="0" err="1"/>
              <a:t>identification</a:t>
            </a:r>
            <a:endParaRPr lang="es-ES" dirty="0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91F2929E-9AE2-2D8E-831D-8EE06CEFB271}"/>
              </a:ext>
            </a:extLst>
          </p:cNvPr>
          <p:cNvSpPr/>
          <p:nvPr/>
        </p:nvSpPr>
        <p:spPr>
          <a:xfrm>
            <a:off x="3559597" y="2530038"/>
            <a:ext cx="278901" cy="254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025CD1BE-D895-762B-1838-7AFC64F5D312}"/>
              </a:ext>
            </a:extLst>
          </p:cNvPr>
          <p:cNvSpPr/>
          <p:nvPr/>
        </p:nvSpPr>
        <p:spPr>
          <a:xfrm>
            <a:off x="4854498" y="2530038"/>
            <a:ext cx="278901" cy="254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/>
              <a:t>B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CAD77522-1057-6626-98EF-D12CE1471D37}"/>
              </a:ext>
            </a:extLst>
          </p:cNvPr>
          <p:cNvSpPr/>
          <p:nvPr/>
        </p:nvSpPr>
        <p:spPr>
          <a:xfrm>
            <a:off x="6179283" y="2530037"/>
            <a:ext cx="278901" cy="254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/>
              <a:t>C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EBFB8D1A-A23D-886F-0F2B-913AEFAAA4F8}"/>
              </a:ext>
            </a:extLst>
          </p:cNvPr>
          <p:cNvSpPr/>
          <p:nvPr/>
        </p:nvSpPr>
        <p:spPr>
          <a:xfrm>
            <a:off x="8813910" y="2530038"/>
            <a:ext cx="278901" cy="254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1DD12E95-B33E-8794-FAEF-4DEA8F22263D}"/>
              </a:ext>
            </a:extLst>
          </p:cNvPr>
          <p:cNvSpPr/>
          <p:nvPr/>
        </p:nvSpPr>
        <p:spPr>
          <a:xfrm>
            <a:off x="10024146" y="2201333"/>
            <a:ext cx="448232" cy="37352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1000" dirty="0"/>
              <a:t>B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C0F504C0-C772-D049-5191-1DB616408C12}"/>
              </a:ext>
            </a:extLst>
          </p:cNvPr>
          <p:cNvSpPr/>
          <p:nvPr/>
        </p:nvSpPr>
        <p:spPr>
          <a:xfrm>
            <a:off x="11403714" y="2530037"/>
            <a:ext cx="278901" cy="254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/>
              <a:t>C</a:t>
            </a: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1A9E1698-6E2E-21E7-F842-23D8B59D05E3}"/>
              </a:ext>
            </a:extLst>
          </p:cNvPr>
          <p:cNvSpPr/>
          <p:nvPr/>
        </p:nvSpPr>
        <p:spPr>
          <a:xfrm>
            <a:off x="4187809" y="4960726"/>
            <a:ext cx="278901" cy="254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</a:t>
            </a: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5636059B-1693-31F0-F2F1-65F4E22F4AE3}"/>
              </a:ext>
            </a:extLst>
          </p:cNvPr>
          <p:cNvSpPr/>
          <p:nvPr/>
        </p:nvSpPr>
        <p:spPr>
          <a:xfrm>
            <a:off x="6050475" y="4950765"/>
            <a:ext cx="278901" cy="254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/>
              <a:t>B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EAD06E66-D966-B0CE-06BD-BD3922F331C8}"/>
              </a:ext>
            </a:extLst>
          </p:cNvPr>
          <p:cNvSpPr/>
          <p:nvPr/>
        </p:nvSpPr>
        <p:spPr>
          <a:xfrm>
            <a:off x="10024145" y="2784038"/>
            <a:ext cx="453215" cy="3984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1000" dirty="0"/>
              <a:t>B'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BE3B5C46-F6C5-5EE0-6CBC-33FFB814AD3B}"/>
              </a:ext>
            </a:extLst>
          </p:cNvPr>
          <p:cNvSpPr/>
          <p:nvPr/>
        </p:nvSpPr>
        <p:spPr>
          <a:xfrm>
            <a:off x="9108203" y="4939842"/>
            <a:ext cx="278901" cy="254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</a:t>
            </a: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531440EA-84A5-15E1-6B5C-530A1312D23E}"/>
              </a:ext>
            </a:extLst>
          </p:cNvPr>
          <p:cNvSpPr/>
          <p:nvPr/>
        </p:nvSpPr>
        <p:spPr>
          <a:xfrm>
            <a:off x="10970869" y="4929881"/>
            <a:ext cx="278901" cy="254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/>
              <a:t>B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B026AF8D-F67C-BD19-EB9A-E07CEB8C40EB}"/>
              </a:ext>
            </a:extLst>
          </p:cNvPr>
          <p:cNvSpPr/>
          <p:nvPr/>
        </p:nvSpPr>
        <p:spPr>
          <a:xfrm>
            <a:off x="7650096" y="4904551"/>
            <a:ext cx="735496" cy="351203"/>
          </a:xfrm>
          <a:prstGeom prst="rightArrow">
            <a:avLst/>
          </a:prstGeom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18E3C2C3-62DC-EAE9-431A-351062D6F581}"/>
              </a:ext>
            </a:extLst>
          </p:cNvPr>
          <p:cNvSpPr/>
          <p:nvPr/>
        </p:nvSpPr>
        <p:spPr>
          <a:xfrm>
            <a:off x="7650096" y="2443353"/>
            <a:ext cx="735496" cy="351203"/>
          </a:xfrm>
          <a:prstGeom prst="rightArrow">
            <a:avLst/>
          </a:prstGeom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48681B8-B601-9924-62C3-EC34564F025D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3838498" y="2657038"/>
            <a:ext cx="1016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8D86D63-B8D9-7DE0-CE3D-DBC5D9B9D1ED}"/>
              </a:ext>
            </a:extLst>
          </p:cNvPr>
          <p:cNvCxnSpPr>
            <a:stCxn id="5" idx="6"/>
            <a:endCxn id="6" idx="2"/>
          </p:cNvCxnSpPr>
          <p:nvPr/>
        </p:nvCxnSpPr>
        <p:spPr>
          <a:xfrm flipV="1">
            <a:off x="5133399" y="2657037"/>
            <a:ext cx="1045884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C00BF29-9432-C845-4C10-501D2CF8AA0C}"/>
              </a:ext>
            </a:extLst>
          </p:cNvPr>
          <p:cNvCxnSpPr>
            <a:stCxn id="12" idx="6"/>
            <a:endCxn id="13" idx="2"/>
          </p:cNvCxnSpPr>
          <p:nvPr/>
        </p:nvCxnSpPr>
        <p:spPr>
          <a:xfrm flipV="1">
            <a:off x="9092811" y="2388097"/>
            <a:ext cx="931335" cy="26894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EEE03D0-D121-137B-391D-73DC3064A459}"/>
              </a:ext>
            </a:extLst>
          </p:cNvPr>
          <p:cNvCxnSpPr>
            <a:stCxn id="7" idx="6"/>
            <a:endCxn id="14" idx="2"/>
          </p:cNvCxnSpPr>
          <p:nvPr/>
        </p:nvCxnSpPr>
        <p:spPr>
          <a:xfrm flipV="1">
            <a:off x="10477360" y="2657037"/>
            <a:ext cx="926354" cy="32621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Marcador de contenido 2">
            <a:extLst>
              <a:ext uri="{FF2B5EF4-FFF2-40B4-BE49-F238E27FC236}">
                <a16:creationId xmlns:a16="http://schemas.microsoft.com/office/drawing/2014/main" id="{D5027945-84DE-A988-0F13-8147D8BF3634}"/>
              </a:ext>
            </a:extLst>
          </p:cNvPr>
          <p:cNvSpPr txBox="1">
            <a:spLocks/>
          </p:cNvSpPr>
          <p:nvPr/>
        </p:nvSpPr>
        <p:spPr>
          <a:xfrm>
            <a:off x="3556110" y="3341839"/>
            <a:ext cx="8266639" cy="5662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err="1"/>
              <a:t>Bi-directional</a:t>
            </a:r>
            <a:r>
              <a:rPr lang="es-ES" dirty="0"/>
              <a:t> </a:t>
            </a:r>
            <a:r>
              <a:rPr lang="es-ES" dirty="0" err="1"/>
              <a:t>heuristic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33091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DF7C9B3-01BE-4D46-ACA2-312DFE36A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2000"/>
            <a:ext cx="3443591" cy="534003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2B071D-F01F-20C2-BABB-1C0264F7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Index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BD5A01F-E57C-31E4-6B05-70C2FA6BF9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7703279"/>
              </p:ext>
            </p:extLst>
          </p:nvPr>
        </p:nvGraphicFramePr>
        <p:xfrm>
          <a:off x="4059935" y="758952"/>
          <a:ext cx="7104549" cy="53309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32501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Many question marks on black background">
            <a:extLst>
              <a:ext uri="{FF2B5EF4-FFF2-40B4-BE49-F238E27FC236}">
                <a16:creationId xmlns:a16="http://schemas.microsoft.com/office/drawing/2014/main" id="{91CA3AC1-8752-A1E8-4112-C84453057A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877" r="2" b="2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9B603A-7AE0-20B4-08F8-4C4D2D27B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317" y="405685"/>
            <a:ext cx="5464968" cy="1559301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chemeClr val="tx1"/>
                </a:solidFill>
              </a:rPr>
              <a:t>Problem to solve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D0106-9A34-8D23-D2C2-31B9B077F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317" y="2743200"/>
            <a:ext cx="5247340" cy="349687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1700" dirty="0"/>
              <a:t>Shortest path between two points:</a:t>
            </a:r>
          </a:p>
          <a:p>
            <a:pPr lvl="1"/>
            <a:r>
              <a:rPr lang="en-GB" sz="1700" dirty="0"/>
              <a:t>Shortest not necessarily based on distance</a:t>
            </a:r>
          </a:p>
          <a:p>
            <a:pPr lvl="1"/>
            <a:r>
              <a:rPr lang="en-GB" sz="1700" dirty="0"/>
              <a:t>Multiple objective optimization</a:t>
            </a:r>
          </a:p>
          <a:p>
            <a:pPr lvl="1"/>
            <a:r>
              <a:rPr lang="en-GB" sz="1700" dirty="0"/>
              <a:t>Multiple constrains</a:t>
            </a:r>
          </a:p>
          <a:p>
            <a:pPr lvl="1"/>
            <a:endParaRPr lang="en-GB" sz="1700" dirty="0"/>
          </a:p>
          <a:p>
            <a:pPr lvl="1"/>
            <a:r>
              <a:rPr lang="en-GB" sz="1700" dirty="0"/>
              <a:t>Theoretically not NP problem </a:t>
            </a:r>
            <a:r>
              <a:rPr lang="en-GB" sz="1700" dirty="0">
                <a:sym typeface="Wingdings" panose="05000000000000000000" pitchFamily="2" charset="2"/>
              </a:rPr>
              <a:t></a:t>
            </a:r>
            <a:r>
              <a:rPr lang="en-GB" sz="1700" dirty="0"/>
              <a:t> Optimal solution may be possible</a:t>
            </a:r>
          </a:p>
          <a:p>
            <a:pPr lvl="1"/>
            <a:endParaRPr lang="en-GB" sz="1700" dirty="0"/>
          </a:p>
          <a:p>
            <a:pPr lvl="1"/>
            <a:r>
              <a:rPr lang="en-GB" sz="1700" dirty="0"/>
              <a:t>Amount of data too large to find </a:t>
            </a:r>
            <a:r>
              <a:rPr lang="en-GB" sz="1700"/>
              <a:t>optimal solution</a:t>
            </a:r>
            <a:endParaRPr lang="en-GB" sz="1700" dirty="0"/>
          </a:p>
          <a:p>
            <a:pPr lvl="1"/>
            <a:r>
              <a:rPr lang="en-GB" sz="1700" dirty="0"/>
              <a:t>Not well-defined fitness function</a:t>
            </a:r>
          </a:p>
        </p:txBody>
      </p:sp>
    </p:spTree>
    <p:extLst>
      <p:ext uri="{BB962C8B-B14F-4D97-AF65-F5344CB8AC3E}">
        <p14:creationId xmlns:p14="http://schemas.microsoft.com/office/powerpoint/2010/main" val="2364026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B603A-7AE0-20B4-08F8-4C4D2D27B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317" y="405685"/>
            <a:ext cx="5464968" cy="1559301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chemeClr val="tx1"/>
                </a:solidFill>
              </a:rPr>
              <a:t>Algorithm Complexity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FD0106-9A34-8D23-D2C2-31B9B077F1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15317" y="1775012"/>
                <a:ext cx="5247340" cy="4943840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:r>
                  <a:rPr lang="en-GB" sz="1700" dirty="0"/>
                  <a:t>Dijkstra’s  algorithm:</a:t>
                </a:r>
              </a:p>
              <a:p>
                <a:pPr marL="0" indent="0">
                  <a:buNone/>
                </a:pPr>
                <a:r>
                  <a:rPr lang="en-GB" sz="1700" dirty="0"/>
                  <a:t>	O(|E| + |V| log |V|)</a:t>
                </a:r>
              </a:p>
              <a:p>
                <a:pPr marL="0" indent="0">
                  <a:buNone/>
                </a:pPr>
                <a:r>
                  <a:rPr lang="en-GB" sz="1700" dirty="0"/>
                  <a:t>For a Complete graph:</a:t>
                </a:r>
              </a:p>
              <a:p>
                <a:pPr marL="0" indent="0">
                  <a:buNone/>
                </a:pPr>
                <a:r>
                  <a:rPr lang="en-GB" sz="1700" dirty="0"/>
                  <a:t>	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7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7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GB" sz="17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GB" sz="1700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p>
                        <m:r>
                          <a:rPr lang="en-GB" sz="17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sz="1700" dirty="0"/>
                  <a:t> + |V| log |V|) = O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7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7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GB" sz="1700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GB" sz="1700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p>
                        <m:r>
                          <a:rPr lang="en-GB" sz="17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sz="1700" dirty="0"/>
                  <a:t> )</a:t>
                </a:r>
              </a:p>
              <a:p>
                <a:pPr marL="0" indent="0">
                  <a:buNone/>
                </a:pPr>
                <a:r>
                  <a:rPr lang="en-GB" sz="1700" dirty="0"/>
                  <a:t>For a lattice graph (with n &lt;&lt; |V|)</a:t>
                </a:r>
              </a:p>
              <a:p>
                <a:pPr marL="0" indent="0">
                  <a:buNone/>
                </a:pPr>
                <a:r>
                  <a:rPr lang="en-GB" sz="1700" dirty="0"/>
                  <a:t>	O(</a:t>
                </a:r>
                <a14:m>
                  <m:oMath xmlns:m="http://schemas.openxmlformats.org/officeDocument/2006/math">
                    <m:r>
                      <a:rPr lang="en-GB" sz="17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17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GB" sz="17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GB" sz="1700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GB" sz="1700" dirty="0"/>
                  <a:t> + |V| log |V|) = O (|V| log |V|) </a:t>
                </a:r>
              </a:p>
              <a:p>
                <a:pPr marL="0" indent="0">
                  <a:buNone/>
                </a:pPr>
                <a:r>
                  <a:rPr lang="en-GB" sz="1700" dirty="0"/>
                  <a:t>In a 2D space, |V| increases quadratically with the distance (D) between origin and destination.</a:t>
                </a:r>
              </a:p>
              <a:p>
                <a:pPr marL="0" indent="0">
                  <a:buNone/>
                </a:pPr>
                <a:r>
                  <a:rPr lang="en-GB" sz="1700" dirty="0"/>
                  <a:t>	O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7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7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GB" sz="1700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GB" sz="1700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p>
                        <m:r>
                          <a:rPr lang="en-GB" sz="17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sz="1700" dirty="0"/>
                  <a:t> ) = O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7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7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GB" sz="17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GB" sz="1700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p>
                        <m:r>
                          <a:rPr lang="en-GB" sz="17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GB" sz="1700" dirty="0"/>
                  <a:t> )</a:t>
                </a:r>
              </a:p>
              <a:p>
                <a:pPr marL="0" indent="0">
                  <a:buNone/>
                </a:pPr>
                <a:r>
                  <a:rPr lang="en-GB" sz="1700" dirty="0"/>
                  <a:t>	O (|V| log |V|)  = O (2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7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7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GB" sz="17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GB" sz="1700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p>
                        <m:r>
                          <a:rPr lang="en-GB" sz="17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sz="1700" dirty="0"/>
                  <a:t> log |D|) </a:t>
                </a:r>
              </a:p>
              <a:p>
                <a:pPr marL="0" indent="0">
                  <a:buNone/>
                </a:pPr>
                <a:endParaRPr lang="en-GB" sz="17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FD0106-9A34-8D23-D2C2-31B9B077F1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15317" y="1775012"/>
                <a:ext cx="5247340" cy="4943840"/>
              </a:xfrm>
              <a:blipFill>
                <a:blip r:embed="rId2"/>
                <a:stretch>
                  <a:fillRect l="-69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network of white circles and dots&#10;&#10;Description automatically generated">
            <a:extLst>
              <a:ext uri="{FF2B5EF4-FFF2-40B4-BE49-F238E27FC236}">
                <a16:creationId xmlns:a16="http://schemas.microsoft.com/office/drawing/2014/main" id="{4B9989A6-C43A-BF55-139C-D719C328EB4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14" t="13595" r="8138" b="12745"/>
          <a:stretch/>
        </p:blipFill>
        <p:spPr>
          <a:xfrm>
            <a:off x="1" y="0"/>
            <a:ext cx="5464968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426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 descr="Abstract blurred public library with bookshelves">
            <a:extLst>
              <a:ext uri="{FF2B5EF4-FFF2-40B4-BE49-F238E27FC236}">
                <a16:creationId xmlns:a16="http://schemas.microsoft.com/office/drawing/2014/main" id="{7EA874AD-0A5A-1BF1-5274-BFF43BDA32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502" r="34839" b="-2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31F710-57DA-C5AE-3B47-7248CAE64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317" y="405685"/>
            <a:ext cx="5464968" cy="1559301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chemeClr val="tx1"/>
                </a:solidFill>
              </a:rPr>
              <a:t>Literature review</a:t>
            </a:r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7002605D-1A8F-F986-96AD-DCD1705C5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317" y="2743200"/>
            <a:ext cx="5247340" cy="349687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2000" dirty="0"/>
              <a:t>[I’m not an expert in the field and the review was limited]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dirty="0"/>
              <a:t>The problem has been extensively researched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dirty="0"/>
              <a:t>Solutions are heuristic based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dirty="0"/>
              <a:t>No ‘best’ approach, or even range of approaches</a:t>
            </a:r>
          </a:p>
        </p:txBody>
      </p:sp>
    </p:spTree>
    <p:extLst>
      <p:ext uri="{BB962C8B-B14F-4D97-AF65-F5344CB8AC3E}">
        <p14:creationId xmlns:p14="http://schemas.microsoft.com/office/powerpoint/2010/main" val="4056586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chnological background">
            <a:extLst>
              <a:ext uri="{FF2B5EF4-FFF2-40B4-BE49-F238E27FC236}">
                <a16:creationId xmlns:a16="http://schemas.microsoft.com/office/drawing/2014/main" id="{F9492478-AEFD-7660-D4AC-BC93D990DB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203" r="31138" b="-2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0CDE833-0228-C4AE-466E-A04DC14AA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317" y="405685"/>
            <a:ext cx="5464968" cy="1559301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chemeClr val="tx1"/>
                </a:solidFill>
              </a:rPr>
              <a:t>Data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46C96-11A2-B1AB-3871-132E853C5A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317" y="2743200"/>
            <a:ext cx="5247340" cy="349687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2000"/>
              <a:t>Graph:</a:t>
            </a:r>
          </a:p>
          <a:p>
            <a:pPr lvl="1"/>
            <a:r>
              <a:rPr lang="en-GB" sz="2000"/>
              <a:t>Nodes: Geographical points, with position and constrains information (e.g. conservation area, flooding probability etc.)</a:t>
            </a:r>
          </a:p>
          <a:p>
            <a:pPr lvl="1"/>
            <a:r>
              <a:rPr lang="en-GB" sz="2000"/>
              <a:t>Edges: Non directed connections between ‘close’ nodes (not fully connected).</a:t>
            </a:r>
          </a:p>
          <a:p>
            <a:pPr lvl="1"/>
            <a:r>
              <a:rPr lang="en-GB" sz="2000"/>
              <a:t>Edge weight: Function based on node information and path (e.g. turns)</a:t>
            </a:r>
          </a:p>
          <a:p>
            <a:endParaRPr lang="en-GB" sz="2000"/>
          </a:p>
          <a:p>
            <a:pPr marL="0" indent="0">
              <a:buNone/>
            </a:pPr>
            <a:endParaRPr lang="en-GB" sz="2000"/>
          </a:p>
        </p:txBody>
      </p:sp>
    </p:spTree>
    <p:extLst>
      <p:ext uri="{BB962C8B-B14F-4D97-AF65-F5344CB8AC3E}">
        <p14:creationId xmlns:p14="http://schemas.microsoft.com/office/powerpoint/2010/main" val="3542599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White puzzle with one red piece">
            <a:extLst>
              <a:ext uri="{FF2B5EF4-FFF2-40B4-BE49-F238E27FC236}">
                <a16:creationId xmlns:a16="http://schemas.microsoft.com/office/drawing/2014/main" id="{40115EDF-7597-44C1-31B2-4FBDDA96BC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615" r="27010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42A1E7-B5CE-8B13-0BDB-552D248CD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317" y="405685"/>
            <a:ext cx="5464968" cy="1559301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chemeClr val="tx1"/>
                </a:solidFill>
              </a:rPr>
              <a:t>Implementation consideration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2B9084A7-22E1-08D7-64CC-8812FDA0F8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317" y="2743200"/>
            <a:ext cx="5247340" cy="3496878"/>
          </a:xfrm>
        </p:spPr>
        <p:txBody>
          <a:bodyPr anchor="ctr">
            <a:normAutofit/>
          </a:bodyPr>
          <a:lstStyle/>
          <a:p>
            <a:r>
              <a:rPr lang="en-GB" sz="1900"/>
              <a:t>We want to have a single fitness function, no multi-objective</a:t>
            </a:r>
          </a:p>
          <a:p>
            <a:pPr lvl="1"/>
            <a:r>
              <a:rPr lang="en-GB" sz="1900"/>
              <a:t>Create set of weights for different constrains </a:t>
            </a:r>
            <a:r>
              <a:rPr lang="en-GB" sz="1900">
                <a:sym typeface="Wingdings" panose="05000000000000000000" pitchFamily="2" charset="2"/>
              </a:rPr>
              <a:t></a:t>
            </a:r>
            <a:r>
              <a:rPr lang="en-GB" sz="1900"/>
              <a:t> Expert knowledge required</a:t>
            </a:r>
          </a:p>
          <a:p>
            <a:endParaRPr lang="en-GB" sz="1900"/>
          </a:p>
          <a:p>
            <a:r>
              <a:rPr lang="en-GB" sz="1900"/>
              <a:t>We want multiple solutions </a:t>
            </a:r>
            <a:r>
              <a:rPr lang="en-GB" sz="1900">
                <a:sym typeface="Wingdings" panose="05000000000000000000" pitchFamily="2" charset="2"/>
              </a:rPr>
              <a:t></a:t>
            </a:r>
            <a:r>
              <a:rPr lang="en-GB" sz="1900"/>
              <a:t> Multiple initializations / weights</a:t>
            </a:r>
          </a:p>
          <a:p>
            <a:endParaRPr lang="en-GB" sz="1900"/>
          </a:p>
          <a:p>
            <a:r>
              <a:rPr lang="en-GB" sz="1900"/>
              <a:t>Most of the algorithms have stochasticity elements </a:t>
            </a:r>
            <a:r>
              <a:rPr lang="en-GB" sz="1900">
                <a:sym typeface="Wingdings" panose="05000000000000000000" pitchFamily="2" charset="2"/>
              </a:rPr>
              <a:t> we want to be able to parallelize</a:t>
            </a:r>
            <a:endParaRPr lang="en-GB" sz="1900"/>
          </a:p>
        </p:txBody>
      </p:sp>
    </p:spTree>
    <p:extLst>
      <p:ext uri="{BB962C8B-B14F-4D97-AF65-F5344CB8AC3E}">
        <p14:creationId xmlns:p14="http://schemas.microsoft.com/office/powerpoint/2010/main" val="984605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BD08F-49CE-EFB4-A838-F4A3CA97E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32AB7-979B-2879-D3A9-1E7987E908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1438" y="1755946"/>
            <a:ext cx="7315200" cy="334610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dirty="0"/>
              <a:t>I propose to, initially,  select two algorithms to solve the problem as different as possible.</a:t>
            </a:r>
          </a:p>
          <a:p>
            <a:pPr marL="0" indent="0">
              <a:buNone/>
            </a:pPr>
            <a:r>
              <a:rPr lang="en-GB" dirty="0"/>
              <a:t>Out of the plethora of alternatives, I selected Genetic Algorithms (GA), and Ant Colony Optimization (ACO)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Commonly used to solve the problem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Both are highly parallelizable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Very different approach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[I have previous knowledge about them]</a:t>
            </a:r>
          </a:p>
        </p:txBody>
      </p:sp>
    </p:spTree>
    <p:extLst>
      <p:ext uri="{BB962C8B-B14F-4D97-AF65-F5344CB8AC3E}">
        <p14:creationId xmlns:p14="http://schemas.microsoft.com/office/powerpoint/2010/main" val="1106642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BD08F-49CE-EFB4-A838-F4A3CA97E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GA vs ACO</a:t>
            </a:r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B07E7A87-3783-0CD2-AFA8-95062A9F82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8566735"/>
              </p:ext>
            </p:extLst>
          </p:nvPr>
        </p:nvGraphicFramePr>
        <p:xfrm>
          <a:off x="3611881" y="1760225"/>
          <a:ext cx="8168637" cy="33375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2879">
                  <a:extLst>
                    <a:ext uri="{9D8B030D-6E8A-4147-A177-3AD203B41FA5}">
                      <a16:colId xmlns:a16="http://schemas.microsoft.com/office/drawing/2014/main" val="4148533431"/>
                    </a:ext>
                  </a:extLst>
                </a:gridCol>
                <a:gridCol w="2722879">
                  <a:extLst>
                    <a:ext uri="{9D8B030D-6E8A-4147-A177-3AD203B41FA5}">
                      <a16:colId xmlns:a16="http://schemas.microsoft.com/office/drawing/2014/main" val="3813914048"/>
                    </a:ext>
                  </a:extLst>
                </a:gridCol>
                <a:gridCol w="2722879">
                  <a:extLst>
                    <a:ext uri="{9D8B030D-6E8A-4147-A177-3AD203B41FA5}">
                      <a16:colId xmlns:a16="http://schemas.microsoft.com/office/drawing/2014/main" val="6835953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GA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ACO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54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Full </a:t>
                      </a:r>
                      <a:r>
                        <a:rPr lang="es-ES" dirty="0" err="1"/>
                        <a:t>path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Single </a:t>
                      </a:r>
                      <a:r>
                        <a:rPr lang="es-ES" dirty="0" err="1"/>
                        <a:t>edge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2547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Populations</a:t>
                      </a:r>
                      <a:r>
                        <a:rPr lang="es-ES" dirty="0"/>
                        <a:t> (+/- similar)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Probability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7930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Local </a:t>
                      </a:r>
                      <a:r>
                        <a:rPr lang="es-ES" dirty="0" err="1"/>
                        <a:t>minimum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Prevented</a:t>
                      </a:r>
                      <a:r>
                        <a:rPr lang="es-ES" dirty="0"/>
                        <a:t> </a:t>
                      </a:r>
                      <a:r>
                        <a:rPr lang="es-ES" dirty="0" err="1"/>
                        <a:t>with</a:t>
                      </a:r>
                      <a:r>
                        <a:rPr lang="es-ES" dirty="0"/>
                        <a:t> '</a:t>
                      </a:r>
                      <a:r>
                        <a:rPr lang="es-ES" dirty="0" err="1"/>
                        <a:t>islands</a:t>
                      </a:r>
                      <a:r>
                        <a:rPr lang="es-ES" dirty="0"/>
                        <a:t>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Not</a:t>
                      </a:r>
                      <a:r>
                        <a:rPr lang="es-ES" dirty="0"/>
                        <a:t> a </a:t>
                      </a:r>
                      <a:r>
                        <a:rPr lang="es-ES" dirty="0" err="1"/>
                        <a:t>problem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2954519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err="1"/>
                        <a:t>Computation</a:t>
                      </a:r>
                      <a:r>
                        <a:rPr lang="es-ES"/>
                        <a:t> </a:t>
                      </a:r>
                      <a:r>
                        <a:rPr lang="es-ES" err="1"/>
                        <a:t>cost</a:t>
                      </a:r>
                      <a:endParaRPr lang="es-E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dirty="0" err="1"/>
                        <a:t>Lower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/>
                        <a:t>Higher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3039677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dirty="0"/>
                        <a:t>Multi </a:t>
                      </a:r>
                      <a:r>
                        <a:rPr lang="es-ES" err="1"/>
                        <a:t>objective</a:t>
                      </a:r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dirty="0"/>
                        <a:t>Ok</a:t>
                      </a:r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err="1"/>
                        <a:t>Needs</a:t>
                      </a:r>
                      <a:r>
                        <a:rPr lang="es-ES" dirty="0"/>
                        <a:t> </a:t>
                      </a:r>
                      <a:r>
                        <a:rPr lang="es-ES" err="1"/>
                        <a:t>to</a:t>
                      </a:r>
                      <a:r>
                        <a:rPr lang="es-ES" dirty="0"/>
                        <a:t> be at </a:t>
                      </a:r>
                      <a:r>
                        <a:rPr lang="es-ES" err="1"/>
                        <a:t>edge</a:t>
                      </a:r>
                      <a:r>
                        <a:rPr lang="es-ES" dirty="0"/>
                        <a:t> </a:t>
                      </a:r>
                      <a:r>
                        <a:rPr lang="es-ES" err="1"/>
                        <a:t>level</a:t>
                      </a:r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0056896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err="1"/>
                        <a:t>On</a:t>
                      </a:r>
                      <a:r>
                        <a:rPr lang="es-ES" dirty="0"/>
                        <a:t> </a:t>
                      </a:r>
                      <a:r>
                        <a:rPr lang="es-ES" err="1"/>
                        <a:t>the</a:t>
                      </a:r>
                      <a:r>
                        <a:rPr lang="es-ES" dirty="0"/>
                        <a:t> </a:t>
                      </a:r>
                      <a:r>
                        <a:rPr lang="es-ES" err="1"/>
                        <a:t>fly</a:t>
                      </a:r>
                      <a:r>
                        <a:rPr lang="es-ES" dirty="0"/>
                        <a:t> </a:t>
                      </a:r>
                      <a:r>
                        <a:rPr lang="es-ES" err="1"/>
                        <a:t>graph</a:t>
                      </a:r>
                      <a:r>
                        <a:rPr lang="es-ES" dirty="0"/>
                        <a:t> </a:t>
                      </a:r>
                      <a:r>
                        <a:rPr lang="es-ES" err="1"/>
                        <a:t>change</a:t>
                      </a:r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err="1"/>
                        <a:t>Harder</a:t>
                      </a:r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dirty="0" err="1"/>
                        <a:t>Easier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9081269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dirty="0" err="1"/>
                        <a:t>Scalability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dirty="0" err="1"/>
                        <a:t>Better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dirty="0" err="1"/>
                        <a:t>Worse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2459801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dirty="0" err="1"/>
                        <a:t>Implementation</a:t>
                      </a:r>
                      <a:r>
                        <a:rPr lang="es-ES" dirty="0"/>
                        <a:t> </a:t>
                      </a:r>
                      <a:r>
                        <a:rPr lang="es-ES" dirty="0" err="1"/>
                        <a:t>difficulty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dirty="0" err="1"/>
                        <a:t>Harder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dirty="0" err="1"/>
                        <a:t>Easier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81895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4308059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443</TotalTime>
  <Words>666</Words>
  <Application>Microsoft Office PowerPoint</Application>
  <PresentationFormat>Widescreen</PresentationFormat>
  <Paragraphs>171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Cambria Math</vt:lpstr>
      <vt:lpstr>Corbel</vt:lpstr>
      <vt:lpstr>Wingdings</vt:lpstr>
      <vt:lpstr>Wingdings 2</vt:lpstr>
      <vt:lpstr>Frame</vt:lpstr>
      <vt:lpstr>AI Engineer Case Study</vt:lpstr>
      <vt:lpstr>Index</vt:lpstr>
      <vt:lpstr>Problem to solve</vt:lpstr>
      <vt:lpstr>Algorithm Complexity</vt:lpstr>
      <vt:lpstr>Literature review</vt:lpstr>
      <vt:lpstr>Data structure</vt:lpstr>
      <vt:lpstr>Implementation consideration</vt:lpstr>
      <vt:lpstr>Model selection</vt:lpstr>
      <vt:lpstr>GA vs ACO</vt:lpstr>
      <vt:lpstr>Loss function</vt:lpstr>
      <vt:lpstr>Edge cost function</vt:lpstr>
      <vt:lpstr>Regularisation</vt:lpstr>
      <vt:lpstr>Data Engineering</vt:lpstr>
      <vt:lpstr>Data Engineering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Continuum Industries: AI Engineer Case Study</dc:title>
  <dc:creator>Jacobo FV</dc:creator>
  <cp:lastModifiedBy>Jacobo FV</cp:lastModifiedBy>
  <cp:revision>210</cp:revision>
  <dcterms:created xsi:type="dcterms:W3CDTF">2024-04-03T17:45:22Z</dcterms:created>
  <dcterms:modified xsi:type="dcterms:W3CDTF">2024-08-20T06:44:01Z</dcterms:modified>
</cp:coreProperties>
</file>