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8" r:id="rId4"/>
    <p:sldId id="276" r:id="rId5"/>
    <p:sldId id="270" r:id="rId6"/>
    <p:sldId id="277" r:id="rId7"/>
    <p:sldId id="271" r:id="rId8"/>
    <p:sldId id="275" r:id="rId9"/>
    <p:sldId id="281" r:id="rId10"/>
    <p:sldId id="282" r:id="rId11"/>
    <p:sldId id="278" r:id="rId12"/>
    <p:sldId id="272" r:id="rId13"/>
    <p:sldId id="279" r:id="rId14"/>
    <p:sldId id="273" r:id="rId15"/>
    <p:sldId id="280" r:id="rId16"/>
    <p:sldId id="274" r:id="rId17"/>
    <p:sldId id="269" r:id="rId18"/>
    <p:sldId id="267" r:id="rId19"/>
    <p:sldId id="257" r:id="rId20"/>
    <p:sldId id="259" r:id="rId21"/>
    <p:sldId id="261" r:id="rId22"/>
    <p:sldId id="262" r:id="rId23"/>
    <p:sldId id="263" r:id="rId24"/>
    <p:sldId id="264" r:id="rId25"/>
    <p:sldId id="26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12/3/17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Pemanfaatan</a:t>
            </a:r>
            <a:r>
              <a:rPr lang="en-US" dirty="0" smtClean="0"/>
              <a:t> smartphone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pengendali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66696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Priambodo</a:t>
            </a:r>
            <a:r>
              <a:rPr lang="en-US" sz="3200" dirty="0" smtClean="0"/>
              <a:t> </a:t>
            </a:r>
            <a:r>
              <a:rPr lang="en-US" sz="3200" dirty="0" err="1" smtClean="0"/>
              <a:t>Pangestu</a:t>
            </a:r>
            <a:endParaRPr lang="en-US" sz="3200" dirty="0" smtClean="0"/>
          </a:p>
          <a:p>
            <a:r>
              <a:rPr lang="en-US" sz="3200" dirty="0" smtClean="0"/>
              <a:t>2013730055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6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6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4000" b="1" dirty="0" smtClean="0">
                <a:latin typeface="+mj-lt"/>
              </a:rPr>
              <a:t>3. </a:t>
            </a:r>
            <a:r>
              <a:rPr lang="en-US" sz="4000" b="1" dirty="0" err="1">
                <a:latin typeface="+mj-lt"/>
              </a:rPr>
              <a:t>Masukan</a:t>
            </a:r>
            <a:r>
              <a:rPr lang="en-US" sz="4000" b="1" dirty="0">
                <a:latin typeface="+mj-lt"/>
              </a:rPr>
              <a:t> </a:t>
            </a:r>
            <a:r>
              <a:rPr lang="en-US" sz="4000" b="1" dirty="0" err="1">
                <a:latin typeface="+mj-lt"/>
              </a:rPr>
              <a:t>kode</a:t>
            </a:r>
            <a:r>
              <a:rPr lang="en-US" sz="4000" b="1" dirty="0">
                <a:latin typeface="+mj-lt"/>
              </a:rPr>
              <a:t> </a:t>
            </a:r>
            <a:r>
              <a:rPr lang="en-US" sz="4000" b="1" dirty="0" err="1">
                <a:latin typeface="+mj-lt"/>
              </a:rPr>
              <a:t>dari</a:t>
            </a:r>
            <a:r>
              <a:rPr lang="en-US" sz="4000" b="1" dirty="0">
                <a:latin typeface="+mj-lt"/>
              </a:rPr>
              <a:t> desktop browser </a:t>
            </a:r>
            <a:r>
              <a:rPr lang="en-US" sz="4000" b="1" dirty="0" err="1">
                <a:latin typeface="+mj-lt"/>
              </a:rPr>
              <a:t>ke</a:t>
            </a:r>
            <a:r>
              <a:rPr lang="en-US" sz="4000" b="1" dirty="0">
                <a:latin typeface="+mj-lt"/>
              </a:rPr>
              <a:t> smartphone browser</a:t>
            </a:r>
          </a:p>
        </p:txBody>
      </p:sp>
    </p:spTree>
    <p:extLst>
      <p:ext uri="{BB962C8B-B14F-4D97-AF65-F5344CB8AC3E}">
        <p14:creationId xmlns:p14="http://schemas.microsoft.com/office/powerpoint/2010/main" val="17162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desktop browser </a:t>
            </a:r>
            <a:r>
              <a:rPr lang="en-US" dirty="0" err="1"/>
              <a:t>ke</a:t>
            </a:r>
            <a:r>
              <a:rPr lang="en-US" dirty="0"/>
              <a:t> smartphone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4000" b="1" dirty="0" smtClean="0"/>
              <a:t>4. </a:t>
            </a:r>
            <a:r>
              <a:rPr lang="en-US" sz="4000" b="1" dirty="0" err="1"/>
              <a:t>Pilih</a:t>
            </a:r>
            <a:r>
              <a:rPr lang="en-US" sz="4000" b="1" dirty="0"/>
              <a:t> </a:t>
            </a:r>
            <a:r>
              <a:rPr lang="en-US" sz="4000" b="1" dirty="0" err="1"/>
              <a:t>karakter</a:t>
            </a:r>
            <a:r>
              <a:rPr lang="en-US" sz="4000" b="1" dirty="0"/>
              <a:t> yang </a:t>
            </a:r>
            <a:r>
              <a:rPr lang="en-US" sz="4000" b="1" dirty="0" err="1"/>
              <a:t>ada</a:t>
            </a:r>
            <a:r>
              <a:rPr lang="en-US" sz="4000" b="1" dirty="0"/>
              <a:t> </a:t>
            </a:r>
            <a:r>
              <a:rPr lang="en-US" sz="4000" b="1" dirty="0" err="1"/>
              <a:t>pada</a:t>
            </a:r>
            <a:r>
              <a:rPr lang="en-US" sz="4000" b="1" dirty="0"/>
              <a:t> smartphone browser</a:t>
            </a:r>
          </a:p>
        </p:txBody>
      </p:sp>
    </p:spTree>
    <p:extLst>
      <p:ext uri="{BB962C8B-B14F-4D97-AF65-F5344CB8AC3E}">
        <p14:creationId xmlns:p14="http://schemas.microsoft.com/office/powerpoint/2010/main" val="113180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88" y="650388"/>
            <a:ext cx="10571998" cy="970450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smartphone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7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4000" b="1" dirty="0" smtClean="0">
                <a:latin typeface="+mj-lt"/>
              </a:rPr>
              <a:t>5. </a:t>
            </a:r>
            <a:r>
              <a:rPr lang="en-US" sz="4000" b="1" dirty="0" err="1">
                <a:latin typeface="+mj-lt"/>
              </a:rPr>
              <a:t>Permainan</a:t>
            </a:r>
            <a:r>
              <a:rPr lang="en-US" sz="4000" b="1" dirty="0">
                <a:latin typeface="+mj-lt"/>
              </a:rPr>
              <a:t> </a:t>
            </a:r>
            <a:r>
              <a:rPr lang="en-US" sz="4000" b="1" dirty="0" err="1">
                <a:latin typeface="+mj-lt"/>
              </a:rPr>
              <a:t>sudah</a:t>
            </a:r>
            <a:r>
              <a:rPr lang="en-US" sz="4000" b="1" dirty="0">
                <a:latin typeface="+mj-lt"/>
              </a:rPr>
              <a:t> </a:t>
            </a:r>
            <a:r>
              <a:rPr lang="en-US" sz="4000" b="1" dirty="0" err="1">
                <a:latin typeface="+mj-lt"/>
              </a:rPr>
              <a:t>dapat</a:t>
            </a:r>
            <a:r>
              <a:rPr lang="en-US" sz="4000" b="1" dirty="0">
                <a:latin typeface="+mj-lt"/>
              </a:rPr>
              <a:t> </a:t>
            </a:r>
            <a:r>
              <a:rPr lang="en-US" sz="4000" b="1" dirty="0" err="1">
                <a:latin typeface="+mj-lt"/>
              </a:rPr>
              <a:t>dimulai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804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Permainan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2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sejenis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19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45" y="2149929"/>
            <a:ext cx="6696108" cy="4352471"/>
          </a:xfrm>
        </p:spPr>
      </p:pic>
    </p:spTree>
    <p:extLst>
      <p:ext uri="{BB962C8B-B14F-4D97-AF65-F5344CB8AC3E}">
        <p14:creationId xmlns:p14="http://schemas.microsoft.com/office/powerpoint/2010/main" val="162003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Gunakan</a:t>
            </a:r>
            <a:r>
              <a:rPr lang="en-US" dirty="0" smtClean="0"/>
              <a:t> Smartphone </a:t>
            </a:r>
            <a:r>
              <a:rPr lang="en-US" dirty="0" err="1" smtClean="0"/>
              <a:t>dan</a:t>
            </a:r>
            <a:r>
              <a:rPr lang="en-US" dirty="0" smtClean="0"/>
              <a:t> 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Smartphone </a:t>
            </a:r>
            <a:r>
              <a:rPr lang="en-US" dirty="0" err="1" smtClean="0"/>
              <a:t>sebagai</a:t>
            </a:r>
            <a:r>
              <a:rPr lang="en-US" dirty="0" smtClean="0"/>
              <a:t> controller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501" y="2166461"/>
            <a:ext cx="5774995" cy="4259059"/>
          </a:xfrm>
        </p:spPr>
      </p:pic>
      <p:sp>
        <p:nvSpPr>
          <p:cNvPr id="7" name="Rectangle 6"/>
          <p:cNvSpPr/>
          <p:nvPr/>
        </p:nvSpPr>
        <p:spPr>
          <a:xfrm>
            <a:off x="7692571" y="2162629"/>
            <a:ext cx="1262743" cy="9289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88114" y="2844800"/>
            <a:ext cx="522515" cy="1306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Smartphone </a:t>
            </a:r>
            <a:r>
              <a:rPr lang="en-US" dirty="0" err="1" smtClean="0"/>
              <a:t>sebagai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Laptop (Desktop) </a:t>
            </a:r>
            <a:r>
              <a:rPr lang="en-US" dirty="0" err="1" smtClean="0"/>
              <a:t>sebagai</a:t>
            </a:r>
            <a:r>
              <a:rPr lang="en-US" dirty="0" smtClean="0"/>
              <a:t>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Akses</a:t>
            </a:r>
            <a:r>
              <a:rPr lang="en-US" dirty="0" smtClean="0"/>
              <a:t> web </a:t>
            </a:r>
            <a:r>
              <a:rPr lang="en-US" dirty="0" err="1" smtClean="0"/>
              <a:t>example.com</a:t>
            </a:r>
            <a:r>
              <a:rPr lang="en-US" dirty="0" smtClean="0"/>
              <a:t> di smartphone </a:t>
            </a:r>
            <a:r>
              <a:rPr lang="en-US" dirty="0" err="1" smtClean="0"/>
              <a:t>dan</a:t>
            </a:r>
            <a:r>
              <a:rPr lang="en-US" dirty="0" smtClean="0"/>
              <a:t> laptop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smartphone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yang </a:t>
            </a:r>
            <a:r>
              <a:rPr lang="en-US" dirty="0" err="1" smtClean="0"/>
              <a:t>ditunjukan</a:t>
            </a:r>
            <a:r>
              <a:rPr lang="en-US" dirty="0" smtClean="0"/>
              <a:t> di desktop </a:t>
            </a:r>
            <a:r>
              <a:rPr lang="en-US" dirty="0" err="1" smtClean="0"/>
              <a:t>ke</a:t>
            </a:r>
            <a:r>
              <a:rPr lang="en-US" dirty="0" smtClean="0"/>
              <a:t> smartphone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di laptop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smartphone </a:t>
            </a:r>
            <a:r>
              <a:rPr lang="en-US" dirty="0" err="1" smtClean="0"/>
              <a:t>masukin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2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ditunjukan</a:t>
            </a:r>
            <a:r>
              <a:rPr lang="en-US" dirty="0"/>
              <a:t> di desktop </a:t>
            </a:r>
            <a:r>
              <a:rPr lang="en-US" dirty="0" err="1"/>
              <a:t>ke</a:t>
            </a:r>
            <a:r>
              <a:rPr lang="en-US" dirty="0"/>
              <a:t> smartphone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smartphone </a:t>
            </a:r>
            <a:r>
              <a:rPr lang="en-US" dirty="0" err="1" smtClean="0"/>
              <a:t>dan</a:t>
            </a:r>
            <a:r>
              <a:rPr lang="en-US" dirty="0" smtClean="0"/>
              <a:t> laptop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err="1" smtClean="0"/>
              <a:t>WebSockets</a:t>
            </a:r>
            <a:endParaRPr lang="en-US" dirty="0" smtClean="0"/>
          </a:p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err="1" smtClean="0"/>
              <a:t>Socket.io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menunjukan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smartphone yang </a:t>
            </a:r>
            <a:r>
              <a:rPr lang="en-US" dirty="0" err="1" smtClean="0"/>
              <a:t>nunjukin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laptop yang </a:t>
            </a:r>
            <a:r>
              <a:rPr lang="en-US" dirty="0" err="1" smtClean="0"/>
              <a:t>nunjukin</a:t>
            </a:r>
            <a:r>
              <a:rPr lang="en-US" dirty="0" smtClean="0"/>
              <a:t> </a:t>
            </a:r>
            <a:r>
              <a:rPr lang="en-US" dirty="0" err="1" smtClean="0"/>
              <a:t>animasi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dipakai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CANVAS 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Bermain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 smtClean="0"/>
              <a:t>Gunakan</a:t>
            </a:r>
            <a:r>
              <a:rPr lang="en-US" dirty="0" smtClean="0"/>
              <a:t> smartphone </a:t>
            </a:r>
            <a:r>
              <a:rPr lang="en-US" dirty="0" err="1" smtClean="0"/>
              <a:t>dan</a:t>
            </a:r>
            <a:r>
              <a:rPr lang="en-US" dirty="0" smtClean="0"/>
              <a:t> desktop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fingerforlife.herokuapp.com</a:t>
            </a:r>
            <a:r>
              <a:rPr lang="en-US" dirty="0" smtClean="0"/>
              <a:t> di browser </a:t>
            </a:r>
            <a:r>
              <a:rPr lang="en-US" dirty="0" err="1" smtClean="0"/>
              <a:t>pada</a:t>
            </a:r>
            <a:r>
              <a:rPr lang="en-US" dirty="0" smtClean="0"/>
              <a:t> smartphone </a:t>
            </a:r>
            <a:r>
              <a:rPr lang="en-US" dirty="0" err="1" smtClean="0"/>
              <a:t>dan</a:t>
            </a:r>
            <a:r>
              <a:rPr lang="en-US" dirty="0" smtClean="0"/>
              <a:t> desktop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desktop browser </a:t>
            </a:r>
            <a:r>
              <a:rPr lang="en-US" dirty="0" err="1" smtClean="0"/>
              <a:t>ke</a:t>
            </a:r>
            <a:r>
              <a:rPr lang="en-US" dirty="0" smtClean="0"/>
              <a:t> smartphone browser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smartphone browser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 smtClean="0"/>
              <a:t>Permainan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endParaRPr lang="en-US" dirty="0" smtClean="0"/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964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829" y="3538730"/>
            <a:ext cx="10571998" cy="970450"/>
          </a:xfrm>
        </p:spPr>
        <p:txBody>
          <a:bodyPr/>
          <a:lstStyle/>
          <a:p>
            <a:r>
              <a:rPr lang="en-US" dirty="0" smtClean="0"/>
              <a:t>1.Gunakan Smartphone </a:t>
            </a:r>
            <a:r>
              <a:rPr lang="en-US" dirty="0" err="1" smtClean="0"/>
              <a:t>dan</a:t>
            </a:r>
            <a:r>
              <a:rPr lang="en-US" dirty="0" smtClean="0"/>
              <a:t> 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7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Gunakan</a:t>
            </a:r>
            <a:r>
              <a:rPr lang="en-US" dirty="0" smtClean="0"/>
              <a:t> Smartphone </a:t>
            </a:r>
            <a:r>
              <a:rPr lang="en-US" dirty="0" err="1" smtClean="0"/>
              <a:t>dan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1257" y="2249714"/>
            <a:ext cx="11727543" cy="4470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812040"/>
            <a:ext cx="1918686" cy="34508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429" y="2812040"/>
            <a:ext cx="1918686" cy="34508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3" y="2812040"/>
            <a:ext cx="3687077" cy="34508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343" y="3771849"/>
            <a:ext cx="761999" cy="761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72" y="3771849"/>
            <a:ext cx="761999" cy="7619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51" y="3788126"/>
            <a:ext cx="761999" cy="76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4000" b="1" dirty="0">
                <a:latin typeface="+mj-lt"/>
              </a:rPr>
              <a:t>2. </a:t>
            </a:r>
            <a:r>
              <a:rPr lang="en-US" sz="4000" b="1" dirty="0" err="1">
                <a:latin typeface="+mj-lt"/>
              </a:rPr>
              <a:t>Akses</a:t>
            </a:r>
            <a:r>
              <a:rPr lang="en-US" sz="4000" b="1" dirty="0">
                <a:latin typeface="+mj-lt"/>
              </a:rPr>
              <a:t> </a:t>
            </a:r>
            <a:r>
              <a:rPr lang="en-US" sz="4000" b="1" dirty="0" err="1">
                <a:latin typeface="+mj-lt"/>
              </a:rPr>
              <a:t>alamat</a:t>
            </a:r>
            <a:r>
              <a:rPr lang="en-US" sz="4000" b="1" dirty="0">
                <a:latin typeface="+mj-lt"/>
              </a:rPr>
              <a:t> web </a:t>
            </a:r>
            <a:r>
              <a:rPr lang="en-US" sz="4000" b="1" dirty="0" err="1">
                <a:latin typeface="+mj-lt"/>
              </a:rPr>
              <a:t>permainan</a:t>
            </a:r>
            <a:r>
              <a:rPr lang="en-US" sz="4000" b="1" dirty="0">
                <a:latin typeface="+mj-lt"/>
              </a:rPr>
              <a:t> </a:t>
            </a:r>
            <a:r>
              <a:rPr lang="en-US" sz="4000" b="1" dirty="0" err="1">
                <a:latin typeface="+mj-lt"/>
              </a:rPr>
              <a:t>pada</a:t>
            </a:r>
            <a:r>
              <a:rPr lang="en-US" sz="4000" b="1" dirty="0">
                <a:latin typeface="+mj-lt"/>
              </a:rPr>
              <a:t> browser di smartphone </a:t>
            </a:r>
            <a:r>
              <a:rPr lang="en-US" sz="4000" b="1" dirty="0" err="1">
                <a:latin typeface="+mj-lt"/>
              </a:rPr>
              <a:t>dan</a:t>
            </a:r>
            <a:r>
              <a:rPr lang="en-US" sz="4000" b="1" dirty="0">
                <a:latin typeface="+mj-lt"/>
              </a:rPr>
              <a:t> desktop</a:t>
            </a:r>
          </a:p>
        </p:txBody>
      </p:sp>
    </p:spTree>
    <p:extLst>
      <p:ext uri="{BB962C8B-B14F-4D97-AF65-F5344CB8AC3E}">
        <p14:creationId xmlns:p14="http://schemas.microsoft.com/office/powerpoint/2010/main" val="156632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708445"/>
            <a:ext cx="10571998" cy="97045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web </a:t>
            </a:r>
            <a:r>
              <a:rPr lang="en-US" dirty="0" err="1" smtClean="0"/>
              <a:t>permainan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browser di smartphone </a:t>
            </a:r>
            <a:r>
              <a:rPr lang="en-US" dirty="0" err="1" smtClean="0"/>
              <a:t>dan</a:t>
            </a:r>
            <a:r>
              <a:rPr lang="en-US" dirty="0" smtClean="0"/>
              <a:t> desktop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876156"/>
            <a:ext cx="10554574" cy="3636511"/>
          </a:xfrm>
        </p:spPr>
        <p:txBody>
          <a:bodyPr anchor="t"/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/>
              <a:t>fingerforlife.herokuapp.com</a:t>
            </a: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085" y="3456844"/>
            <a:ext cx="4730540" cy="3074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00" y="2890251"/>
            <a:ext cx="2466785" cy="36414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1086" y="2433889"/>
            <a:ext cx="171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Smartphone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97166" y="2890251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113760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err="1" smtClean="0"/>
              <a:t>Teknologi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digunakan</a:t>
            </a:r>
            <a:endParaRPr lang="en-US" sz="2800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800" b="1" dirty="0" err="1" smtClean="0"/>
              <a:t>Node.js</a:t>
            </a:r>
            <a:endParaRPr lang="en-US" sz="2800" b="1" dirty="0" smtClean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800" b="1" dirty="0" err="1" smtClean="0"/>
              <a:t>Express.js</a:t>
            </a:r>
            <a:endParaRPr lang="en-US" sz="28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8712" y="708445"/>
            <a:ext cx="10571998" cy="97045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web </a:t>
            </a:r>
            <a:r>
              <a:rPr lang="en-US" dirty="0" err="1" smtClean="0"/>
              <a:t>permainan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browser di smartphone </a:t>
            </a:r>
            <a:r>
              <a:rPr lang="en-US" dirty="0" err="1" smtClean="0"/>
              <a:t>dan</a:t>
            </a:r>
            <a:r>
              <a:rPr lang="en-US" dirty="0" smtClean="0"/>
              <a:t> desktop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29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906</TotalTime>
  <Words>256</Words>
  <Application>Microsoft Macintosh PowerPoint</Application>
  <PresentationFormat>Widescreen</PresentationFormat>
  <Paragraphs>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Century Gothic</vt:lpstr>
      <vt:lpstr>Wingdings 2</vt:lpstr>
      <vt:lpstr>Quotable</vt:lpstr>
      <vt:lpstr>Pemanfaatan smartphone sebagai pengendali permainan berbasis web</vt:lpstr>
      <vt:lpstr>Smartphone sebagai controller</vt:lpstr>
      <vt:lpstr>Cara Bermain</vt:lpstr>
      <vt:lpstr>1.Gunakan Smartphone dan Desktop</vt:lpstr>
      <vt:lpstr>1. Gunakan Smartphone dan Desktop</vt:lpstr>
      <vt:lpstr>PowerPoint Presentation</vt:lpstr>
      <vt:lpstr>2. Akses alamat web permainan pada browser di smartphone dan desktop </vt:lpstr>
      <vt:lpstr>2. Akses alamat web permainan pada browser di smartphone dan desktop </vt:lpstr>
      <vt:lpstr>Node.js</vt:lpstr>
      <vt:lpstr>Express.js</vt:lpstr>
      <vt:lpstr>PowerPoint Presentation</vt:lpstr>
      <vt:lpstr>3. Masukan kode dari desktop browser ke smartphone browser</vt:lpstr>
      <vt:lpstr>PowerPoint Presentation</vt:lpstr>
      <vt:lpstr>4. Pilih karakter yang ada pada smartphone browser</vt:lpstr>
      <vt:lpstr>PowerPoint Presentation</vt:lpstr>
      <vt:lpstr>5. Permainan sudah dapat dimulai</vt:lpstr>
      <vt:lpstr>Aplikasi sejenis</vt:lpstr>
      <vt:lpstr>PowerPoint Presentation</vt:lpstr>
      <vt:lpstr>Latar Belakang</vt:lpstr>
      <vt:lpstr>PowerPoint Presentation</vt:lpstr>
      <vt:lpstr>1. Akses web example.com di smartphone dan laptop</vt:lpstr>
      <vt:lpstr>2. Masukan kode yang ditunjukan di desktop ke smartphone</vt:lpstr>
      <vt:lpstr>2. Masukan kode yang ditunjukan di desktop ke smartphone</vt:lpstr>
      <vt:lpstr>Teknologi yang dipakai untuk melakukan koneksi</vt:lpstr>
      <vt:lpstr>3. Pilih karakter yang akan menunjukan animasi</vt:lpstr>
      <vt:lpstr>Teknologi yang dipakai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Pemanfaatan smartphone sebagai pengendali permainan berbasis web</dc:title>
  <dc:creator>Microsoft Office User</dc:creator>
  <cp:lastModifiedBy>Microsoft Office User</cp:lastModifiedBy>
  <cp:revision>19</cp:revision>
  <dcterms:created xsi:type="dcterms:W3CDTF">2017-11-29T13:49:49Z</dcterms:created>
  <dcterms:modified xsi:type="dcterms:W3CDTF">2017-12-03T11:06:47Z</dcterms:modified>
</cp:coreProperties>
</file>