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4" r:id="rId4"/>
    <p:sldId id="273" r:id="rId5"/>
    <p:sldId id="264" r:id="rId6"/>
    <p:sldId id="262" r:id="rId7"/>
    <p:sldId id="285" r:id="rId8"/>
    <p:sldId id="286" r:id="rId9"/>
    <p:sldId id="287" r:id="rId10"/>
    <p:sldId id="288" r:id="rId11"/>
    <p:sldId id="263" r:id="rId12"/>
    <p:sldId id="270" r:id="rId13"/>
    <p:sldId id="277" r:id="rId14"/>
    <p:sldId id="289" r:id="rId15"/>
    <p:sldId id="291" r:id="rId16"/>
    <p:sldId id="290" r:id="rId17"/>
    <p:sldId id="292" r:id="rId18"/>
    <p:sldId id="293" r:id="rId19"/>
    <p:sldId id="294" r:id="rId20"/>
    <p:sldId id="283" r:id="rId21"/>
    <p:sldId id="266" r:id="rId22"/>
    <p:sldId id="267" r:id="rId23"/>
    <p:sldId id="268" r:id="rId24"/>
    <p:sldId id="27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98"/>
  </p:normalViewPr>
  <p:slideViewPr>
    <p:cSldViewPr snapToGrid="0" snapToObjects="1">
      <p:cViewPr>
        <p:scale>
          <a:sx n="87" d="100"/>
          <a:sy n="87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1A75-F9FB-2449-8260-09B6441394E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7BB0B-62B8-F740-A38D-53180580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browser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memutus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smartphone </a:t>
            </a:r>
            <a:r>
              <a:rPr lang="en-US" dirty="0" err="1"/>
              <a:t>dan</a:t>
            </a:r>
            <a:r>
              <a:rPr lang="en-US" dirty="0"/>
              <a:t>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8B30E6-6595-4847-9D7C-E148D938E1A6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2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0197-D3AB-EE4A-88F2-9F9C2374D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Smartphone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Pengendali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529A-F3B6-6D49-81EC-D7A5BC9E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4753"/>
          </a:xfrm>
        </p:spPr>
        <p:txBody>
          <a:bodyPr>
            <a:normAutofit/>
          </a:bodyPr>
          <a:lstStyle/>
          <a:p>
            <a:r>
              <a:rPr lang="en-US" sz="3200" dirty="0" err="1"/>
              <a:t>Priambodo</a:t>
            </a:r>
            <a:r>
              <a:rPr lang="en-US" sz="3200" dirty="0"/>
              <a:t> </a:t>
            </a:r>
            <a:r>
              <a:rPr lang="en-US" sz="3200" dirty="0" err="1"/>
              <a:t>Pangestu</a:t>
            </a:r>
            <a:endParaRPr lang="en-US" sz="3200" dirty="0"/>
          </a:p>
          <a:p>
            <a:r>
              <a:rPr lang="en-US" sz="3200" dirty="0"/>
              <a:t>2013730055</a:t>
            </a:r>
          </a:p>
        </p:txBody>
      </p:sp>
    </p:spTree>
    <p:extLst>
      <p:ext uri="{BB962C8B-B14F-4D97-AF65-F5344CB8AC3E}">
        <p14:creationId xmlns:p14="http://schemas.microsoft.com/office/powerpoint/2010/main" val="148595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CD8B-7511-8241-9BC0-85DABA50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635-A017-8D40-A80A-E81F91D1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Membangun</a:t>
            </a:r>
            <a:r>
              <a:rPr lang="en-US" sz="4000" dirty="0"/>
              <a:t> </a:t>
            </a:r>
            <a:r>
              <a:rPr lang="en-US" sz="4000" dirty="0" err="1"/>
              <a:t>Koneksi</a:t>
            </a:r>
            <a:r>
              <a:rPr lang="en-US" sz="4000" dirty="0"/>
              <a:t> </a:t>
            </a:r>
            <a:r>
              <a:rPr lang="en-US" sz="4000" dirty="0" err="1"/>
              <a:t>Socket.io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915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D04B-77C9-5B44-B76B-F34B60C8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848-75B4-B34C-A48E-F95F9A00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 anchor="t"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SERVER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http = require(’http’);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socketIO</a:t>
            </a:r>
            <a:r>
              <a:rPr lang="en-US" dirty="0"/>
              <a:t> = require(‘</a:t>
            </a:r>
            <a:r>
              <a:rPr lang="en-US" dirty="0" err="1"/>
              <a:t>socket.io</a:t>
            </a:r>
            <a:r>
              <a:rPr lang="en-US" dirty="0"/>
              <a:t>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app = require(‘../app’);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server = </a:t>
            </a:r>
            <a:r>
              <a:rPr lang="en-US" dirty="0" err="1"/>
              <a:t>http.createServer</a:t>
            </a:r>
            <a:r>
              <a:rPr lang="en-US" dirty="0"/>
              <a:t>(app);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= </a:t>
            </a:r>
            <a:r>
              <a:rPr lang="en-US" dirty="0" err="1"/>
              <a:t>socketIO</a:t>
            </a:r>
            <a:r>
              <a:rPr lang="en-US" dirty="0"/>
              <a:t>(server);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134D-8173-7842-B02C-38A24801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socket.io</a:t>
            </a:r>
            <a:r>
              <a:rPr lang="en-US" dirty="0"/>
              <a:t>/</a:t>
            </a:r>
            <a:r>
              <a:rPr lang="en-US" dirty="0" err="1"/>
              <a:t>socket.io.js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socket = </a:t>
            </a:r>
            <a:r>
              <a:rPr lang="en-US" dirty="0" err="1"/>
              <a:t>io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98BB9-D691-1748-B204-2AA21C9DDA8E}"/>
              </a:ext>
            </a:extLst>
          </p:cNvPr>
          <p:cNvSpPr/>
          <p:nvPr/>
        </p:nvSpPr>
        <p:spPr>
          <a:xfrm>
            <a:off x="818712" y="4688114"/>
            <a:ext cx="2896945" cy="3338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FE5FE-22E3-8E48-B004-FF4B5D2FA8A6}"/>
              </a:ext>
            </a:extLst>
          </p:cNvPr>
          <p:cNvSpPr/>
          <p:nvPr/>
        </p:nvSpPr>
        <p:spPr>
          <a:xfrm>
            <a:off x="6187415" y="3860801"/>
            <a:ext cx="2027671" cy="3477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4A39A2-9C5D-6144-B3CB-4D32DB7B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B5A0B-03C6-1943-92A4-5E3DD2E1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1894948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CLIENT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socket.emit</a:t>
            </a:r>
            <a:r>
              <a:rPr lang="en-US" sz="2000" dirty="0"/>
              <a:t>(’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None/>
            </a:pPr>
            <a:r>
              <a:rPr lang="en-US" sz="2000" dirty="0" err="1"/>
              <a:t>socket.on</a:t>
            </a:r>
            <a:r>
              <a:rPr lang="en-US" sz="2000" dirty="0"/>
              <a:t>(‘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14FBC1-11B0-7D4C-89A2-31BCF7E7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1542889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SERVER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err="1"/>
              <a:t>socket.on</a:t>
            </a:r>
            <a:r>
              <a:rPr lang="en-US" sz="2000" dirty="0"/>
              <a:t>(‘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err="1"/>
              <a:t>socket.emit</a:t>
            </a:r>
            <a:r>
              <a:rPr lang="en-US" sz="2000" dirty="0"/>
              <a:t>(’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A0F0-A8DD-2A47-80ED-E1666AF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68" y="4211356"/>
            <a:ext cx="1917701" cy="179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E08FC-142D-F448-A27F-E94396E5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72" y="4117235"/>
            <a:ext cx="1917701" cy="18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EB885-FF9E-3B47-8EBA-F3B9B42D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BEB75-C82C-9543-8546-079C90C9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91589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EC7-B2FD-5448-9E60-3CCED5C8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3EB0F3-2EC0-9344-9833-4CD36FC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076" y="2193258"/>
            <a:ext cx="6580752" cy="4526856"/>
          </a:xfrm>
          <a:effectLst/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getRandInt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text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(999999 - 111111)) + 111111;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roomId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roomString</a:t>
            </a:r>
            <a:r>
              <a:rPr lang="en-US" dirty="0"/>
              <a:t> = </a:t>
            </a:r>
            <a:r>
              <a:rPr lang="en-US" dirty="0" err="1"/>
              <a:t>text.toString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hostJoinRoom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    id: </a:t>
            </a:r>
            <a:r>
              <a:rPr lang="en-US" dirty="0" err="1"/>
              <a:t>socket.id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room: </a:t>
            </a:r>
            <a:r>
              <a:rPr lang="en-US" dirty="0" err="1"/>
              <a:t>roomString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8591D-701C-2A41-8E42-1329674E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2471"/>
            <a:ext cx="3930091" cy="368283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781281-4CA7-314C-8CBA-E7CED3388D69}"/>
              </a:ext>
            </a:extLst>
          </p:cNvPr>
          <p:cNvSpPr/>
          <p:nvPr/>
        </p:nvSpPr>
        <p:spPr>
          <a:xfrm>
            <a:off x="1688023" y="3269343"/>
            <a:ext cx="2235200" cy="6959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89538-DFD8-994C-8F69-D97E218385F8}"/>
              </a:ext>
            </a:extLst>
          </p:cNvPr>
          <p:cNvSpPr txBox="1"/>
          <p:nvPr/>
        </p:nvSpPr>
        <p:spPr>
          <a:xfrm>
            <a:off x="2460817" y="6025305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1971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43CA30-B289-0346-928F-910F77B23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4371" y="2249042"/>
            <a:ext cx="3689591" cy="36385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42F87-5A8F-AB4A-9028-EA233BC7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4703" y="2282373"/>
            <a:ext cx="4322926" cy="363876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hostJoinRoom</a:t>
            </a:r>
            <a:r>
              <a:rPr lang="en-US" dirty="0"/>
              <a:t>', (</a:t>
            </a:r>
            <a:r>
              <a:rPr lang="en-US" dirty="0" err="1"/>
              <a:t>msg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socket.join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users.removeUser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users.addUser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, 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6751-CF56-A44E-9A24-7A25C290A19B}"/>
              </a:ext>
            </a:extLst>
          </p:cNvPr>
          <p:cNvSpPr txBox="1"/>
          <p:nvPr/>
        </p:nvSpPr>
        <p:spPr>
          <a:xfrm>
            <a:off x="2456239" y="5887592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6D02A0-3ACC-E844-8719-274D18DD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10228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88FC-0B58-6F40-BF05-5E344E5C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431" y="2094240"/>
            <a:ext cx="5036457" cy="4483313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requestToJoin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codeRoom</a:t>
            </a:r>
            <a:r>
              <a:rPr lang="en-US" dirty="0"/>
              <a:t> = $('#code').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codeRoom</a:t>
            </a:r>
            <a:r>
              <a:rPr lang="en-US" dirty="0"/>
              <a:t> === "") {</a:t>
            </a:r>
          </a:p>
          <a:p>
            <a:pPr marL="0" indent="0">
              <a:buNone/>
            </a:pPr>
            <a:r>
              <a:rPr lang="en-US" dirty="0"/>
              <a:t>    alert('Enter the code from the desktop');</a:t>
            </a:r>
          </a:p>
          <a:p>
            <a:pPr marL="0" indent="0">
              <a:buNone/>
            </a:pPr>
            <a:r>
              <a:rPr lang="en-US" dirty="0"/>
              <a:t>  }else{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requestToJoin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      id: </a:t>
            </a:r>
            <a:r>
              <a:rPr lang="en-US" dirty="0" err="1"/>
              <a:t>socket.id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room: $('#code').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D5CA-6AAB-DC46-919E-95A6209A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15" y="2204758"/>
            <a:ext cx="2043127" cy="368283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3D9CC3-B051-0843-A340-7B1C05DB9D1C}"/>
              </a:ext>
            </a:extLst>
          </p:cNvPr>
          <p:cNvSpPr/>
          <p:nvPr/>
        </p:nvSpPr>
        <p:spPr>
          <a:xfrm>
            <a:off x="3406018" y="2908110"/>
            <a:ext cx="1188720" cy="447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A3543-FB3E-6B45-AA67-D38C69B20AB3}"/>
              </a:ext>
            </a:extLst>
          </p:cNvPr>
          <p:cNvSpPr txBox="1"/>
          <p:nvPr/>
        </p:nvSpPr>
        <p:spPr>
          <a:xfrm>
            <a:off x="2835636" y="588759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Smartphone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D48F1C-B882-6A4A-B195-AE0A745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36804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769C0-FE09-8944-BC71-E1CB05E2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9591" y="2032000"/>
            <a:ext cx="4224699" cy="4673599"/>
          </a:xfrm>
          <a:effectLst/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requestToJoin</a:t>
            </a:r>
            <a:r>
              <a:rPr lang="en-US" dirty="0"/>
              <a:t>', function(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check = </a:t>
            </a:r>
            <a:r>
              <a:rPr lang="en-US" dirty="0" err="1"/>
              <a:t>users.isRoomExist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roomList</a:t>
            </a:r>
            <a:r>
              <a:rPr lang="en-US" dirty="0"/>
              <a:t> = </a:t>
            </a:r>
            <a:r>
              <a:rPr lang="en-US" dirty="0" err="1"/>
              <a:t>users.getUserList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(check === true)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roomList.length</a:t>
            </a:r>
            <a:r>
              <a:rPr lang="en-US" dirty="0"/>
              <a:t> === 3)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joinRejected</a:t>
            </a:r>
            <a:r>
              <a:rPr lang="en-US" dirty="0"/>
              <a:t>', 'The room is already full');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else{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socket.join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users.removeUser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users.addUser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, 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B33BC35-7FF2-BF49-9D3A-BF9D6C2F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368959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A2F17-43EC-A647-B552-2669312D30E0}"/>
              </a:ext>
            </a:extLst>
          </p:cNvPr>
          <p:cNvSpPr txBox="1"/>
          <p:nvPr/>
        </p:nvSpPr>
        <p:spPr>
          <a:xfrm>
            <a:off x="1221868" y="5670550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93A71-745A-F348-A974-B0C31A1CC379}"/>
              </a:ext>
            </a:extLst>
          </p:cNvPr>
          <p:cNvSpPr txBox="1">
            <a:spLocks/>
          </p:cNvSpPr>
          <p:nvPr/>
        </p:nvSpPr>
        <p:spPr>
          <a:xfrm>
            <a:off x="8071945" y="2032000"/>
            <a:ext cx="3689591" cy="46735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io.to</a:t>
            </a:r>
            <a:r>
              <a:rPr lang="en-US" sz="1500" dirty="0"/>
              <a:t>(</a:t>
            </a:r>
            <a:r>
              <a:rPr lang="en-US" sz="1500" dirty="0" err="1"/>
              <a:t>user.room</a:t>
            </a:r>
            <a:r>
              <a:rPr lang="en-US" sz="1500" dirty="0"/>
              <a:t>).emit('</a:t>
            </a:r>
            <a:r>
              <a:rPr lang="en-US" sz="1500" dirty="0" err="1"/>
              <a:t>requestAccepted</a:t>
            </a:r>
            <a:r>
              <a:rPr lang="en-US" sz="1500" dirty="0"/>
              <a:t>', </a:t>
            </a:r>
            <a:r>
              <a:rPr lang="en-US" sz="1500" dirty="0" err="1"/>
              <a:t>msg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socket.emit</a:t>
            </a:r>
            <a:r>
              <a:rPr lang="en-US" sz="1500" dirty="0"/>
              <a:t>('</a:t>
            </a:r>
            <a:r>
              <a:rPr lang="en-US" sz="1500" dirty="0" err="1"/>
              <a:t>joinSucceed</a:t>
            </a:r>
            <a:r>
              <a:rPr lang="en-US" sz="1500" dirty="0"/>
              <a:t>', 'Welcome to the game !');</a:t>
            </a:r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}else{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socket.emit</a:t>
            </a:r>
            <a:r>
              <a:rPr lang="en-US" sz="1500" dirty="0"/>
              <a:t>('</a:t>
            </a:r>
            <a:r>
              <a:rPr lang="en-US" sz="1500" dirty="0" err="1"/>
              <a:t>joinRejected</a:t>
            </a:r>
            <a:r>
              <a:rPr lang="en-US" sz="1500" dirty="0"/>
              <a:t>', 'The room is not exist');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});</a:t>
            </a:r>
          </a:p>
          <a:p>
            <a:pPr marL="0" indent="0">
              <a:buFont typeface="Wingdings 2" charset="2"/>
              <a:buNone/>
            </a:pPr>
            <a:endParaRPr lang="en-US" sz="1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626AB3-D974-374B-A8F7-21DDA35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638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33B7-D6FE-8943-9258-BD2B3C9A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6234" y="2222286"/>
            <a:ext cx="3236043" cy="4357769"/>
          </a:xfrm>
          <a:effectLst/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requestAccepted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var</a:t>
            </a:r>
            <a:r>
              <a:rPr lang="en-US" dirty="0"/>
              <a:t> rom = </a:t>
            </a:r>
            <a:r>
              <a:rPr lang="en-US" dirty="0" err="1"/>
              <a:t>text.toString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if (</a:t>
            </a:r>
            <a:r>
              <a:rPr lang="en-US" dirty="0" err="1"/>
              <a:t>msg.room</a:t>
            </a:r>
            <a:r>
              <a:rPr lang="en-US" dirty="0"/>
              <a:t> === rom) {</a:t>
            </a:r>
          </a:p>
          <a:p>
            <a:pPr marL="0" indent="0">
              <a:buNone/>
            </a:pPr>
            <a:r>
              <a:rPr lang="en-US" dirty="0"/>
              <a:t>    if (player == 0)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player1 = {</a:t>
            </a:r>
          </a:p>
          <a:p>
            <a:pPr marL="0" indent="0">
              <a:buNone/>
            </a:pPr>
            <a:r>
              <a:rPr lang="en-US" dirty="0"/>
              <a:t>        id: </a:t>
            </a:r>
            <a:r>
              <a:rPr lang="en-US" dirty="0" err="1"/>
              <a:t>msg.id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    number: 1</a:t>
            </a:r>
          </a:p>
          <a:p>
            <a:pPr marL="0" indent="0">
              <a:buNone/>
            </a:pPr>
            <a:r>
              <a:rPr lang="en-US" dirty="0"/>
              <a:t>      }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players.push</a:t>
            </a:r>
            <a:r>
              <a:rPr lang="en-US" dirty="0"/>
              <a:t>(player1);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play1 = </a:t>
            </a:r>
            <a:r>
              <a:rPr lang="en-US" dirty="0" err="1"/>
              <a:t>document.getElementById</a:t>
            </a:r>
            <a:r>
              <a:rPr lang="en-US" dirty="0"/>
              <a:t>("player1");</a:t>
            </a:r>
          </a:p>
          <a:p>
            <a:pPr marL="0" indent="0">
              <a:buNone/>
            </a:pPr>
            <a:r>
              <a:rPr lang="en-US" dirty="0"/>
              <a:t>      play1.innerHTML = '&lt;p&gt;PLAYER 1 HAS JOIN THE GAME&lt;/p&gt;';</a:t>
            </a:r>
          </a:p>
          <a:p>
            <a:pPr marL="0" indent="0">
              <a:buNone/>
            </a:pPr>
            <a:r>
              <a:rPr lang="en-US" dirty="0"/>
              <a:t>      player++;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AD40E-2F10-1448-A64C-31E49E81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4" y="2374002"/>
            <a:ext cx="3930091" cy="3682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2C7BB-9B27-2B42-B97A-98F22E4AB727}"/>
              </a:ext>
            </a:extLst>
          </p:cNvPr>
          <p:cNvSpPr txBox="1"/>
          <p:nvPr/>
        </p:nvSpPr>
        <p:spPr>
          <a:xfrm>
            <a:off x="1987851" y="605683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8D1AF34-A4BD-0149-B421-1A32067951A8}"/>
              </a:ext>
            </a:extLst>
          </p:cNvPr>
          <p:cNvSpPr txBox="1">
            <a:spLocks/>
          </p:cNvSpPr>
          <p:nvPr/>
        </p:nvSpPr>
        <p:spPr>
          <a:xfrm>
            <a:off x="7974772" y="2222285"/>
            <a:ext cx="3880194" cy="435776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player2 = {</a:t>
            </a:r>
          </a:p>
          <a:p>
            <a:pPr marL="0" indent="0">
              <a:buNone/>
            </a:pPr>
            <a:r>
              <a:rPr lang="en-US" dirty="0"/>
              <a:t>        id: </a:t>
            </a:r>
            <a:r>
              <a:rPr lang="en-US" dirty="0" err="1"/>
              <a:t>msg.id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    number: 2</a:t>
            </a:r>
          </a:p>
          <a:p>
            <a:pPr marL="0" indent="0">
              <a:buNone/>
            </a:pPr>
            <a:r>
              <a:rPr lang="en-US" dirty="0"/>
              <a:t>      }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players.push</a:t>
            </a:r>
            <a:r>
              <a:rPr lang="en-US" dirty="0"/>
              <a:t>(player2);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play2 = </a:t>
            </a:r>
            <a:r>
              <a:rPr lang="en-US" dirty="0" err="1"/>
              <a:t>document.getElementById</a:t>
            </a:r>
            <a:r>
              <a:rPr lang="en-US" dirty="0"/>
              <a:t>("player2");</a:t>
            </a:r>
          </a:p>
          <a:p>
            <a:pPr marL="0" indent="0">
              <a:buNone/>
            </a:pPr>
            <a:r>
              <a:rPr lang="en-US" dirty="0"/>
              <a:t>      play2.innerHTML = '&lt;p&gt;PLAYER 2 HAS JOIN THE GAME&lt;/p&gt;';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roomFull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        room: </a:t>
            </a:r>
            <a:r>
              <a:rPr lang="en-US" dirty="0" err="1"/>
              <a:t>msg.room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});</a:t>
            </a:r>
          </a:p>
          <a:p>
            <a:pPr marL="0" indent="0">
              <a:buNone/>
            </a:pPr>
            <a:r>
              <a:rPr lang="en-US" dirty="0"/>
              <a:t>      player = 0;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5DEEF3-D962-0C4D-AB9F-F3BD932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5812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BACCA-8C47-F94F-AC2A-2BAE0752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477303"/>
            <a:ext cx="5194583" cy="3638764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joinSucceed</a:t>
            </a:r>
            <a:r>
              <a:rPr lang="en-US" dirty="0"/>
              <a:t>', function(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messages = </a:t>
            </a:r>
            <a:r>
              <a:rPr lang="en-US" dirty="0" err="1"/>
              <a:t>document.getElementById</a:t>
            </a:r>
            <a:r>
              <a:rPr lang="en-US" dirty="0"/>
              <a:t>("joined");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messages.innerHTML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requestButton</a:t>
            </a:r>
            <a:r>
              <a:rPr lang="en-US" dirty="0"/>
              <a:t>").disabled = true;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1EC7F-1247-2E4F-860F-6E737639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45" y="2477303"/>
            <a:ext cx="2043127" cy="3682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C1714-051C-484E-BA52-894B1977292E}"/>
              </a:ext>
            </a:extLst>
          </p:cNvPr>
          <p:cNvSpPr txBox="1"/>
          <p:nvPr/>
        </p:nvSpPr>
        <p:spPr>
          <a:xfrm>
            <a:off x="3027366" y="6160137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Smartphone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F21889-70EB-D04E-BB21-B97D8ED8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38151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F882-B304-9449-85DC-F47DECA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C652E-E860-934D-9F49-54904672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53" y="3381486"/>
            <a:ext cx="996950" cy="179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17C33-A9D7-064B-8B19-DD4A8825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99" y="3376497"/>
            <a:ext cx="996950" cy="179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3B7E1-9D42-8149-8E97-8E71C20B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48" y="3429000"/>
            <a:ext cx="1917701" cy="179705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30936-C2D0-C248-B160-FFCE951E1C74}"/>
              </a:ext>
            </a:extLst>
          </p:cNvPr>
          <p:cNvCxnSpPr>
            <a:cxnSpLocks/>
          </p:cNvCxnSpPr>
          <p:nvPr/>
        </p:nvCxnSpPr>
        <p:spPr>
          <a:xfrm flipV="1">
            <a:off x="2069494" y="2801566"/>
            <a:ext cx="3222353" cy="264484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4900F-E912-9648-A909-974876ADB511}"/>
              </a:ext>
            </a:extLst>
          </p:cNvPr>
          <p:cNvCxnSpPr>
            <a:cxnSpLocks/>
          </p:cNvCxnSpPr>
          <p:nvPr/>
        </p:nvCxnSpPr>
        <p:spPr>
          <a:xfrm flipH="1" flipV="1">
            <a:off x="7054849" y="2801566"/>
            <a:ext cx="2711721" cy="2371981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8698 0.1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70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6198 0.176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11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4D50-D65D-C44F-8902-C55654B4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BC963-C672-C34C-95A1-3C27C156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72" y="2502128"/>
            <a:ext cx="2043127" cy="368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53ED9-6806-524C-B7C0-64F80963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64" y="2502128"/>
            <a:ext cx="3930091" cy="36828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4E73ED-213C-C346-8396-C4F69E106F90}"/>
              </a:ext>
            </a:extLst>
          </p:cNvPr>
          <p:cNvCxnSpPr>
            <a:cxnSpLocks/>
          </p:cNvCxnSpPr>
          <p:nvPr/>
        </p:nvCxnSpPr>
        <p:spPr>
          <a:xfrm flipV="1">
            <a:off x="4205190" y="4343545"/>
            <a:ext cx="2662538" cy="1"/>
          </a:xfrm>
          <a:prstGeom prst="line">
            <a:avLst/>
          </a:prstGeom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726A0B-1C2E-254C-890C-8ABB7EF105B2}"/>
              </a:ext>
            </a:extLst>
          </p:cNvPr>
          <p:cNvSpPr txBox="1"/>
          <p:nvPr/>
        </p:nvSpPr>
        <p:spPr>
          <a:xfrm>
            <a:off x="4282843" y="2967335"/>
            <a:ext cx="362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96520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F67BD-C2CF-3842-8A8C-C49DF8C7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13" y="2440213"/>
            <a:ext cx="1977571" cy="1977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E6D9F-2C14-AB49-BA70-E6BE7AA15D3B}"/>
              </a:ext>
            </a:extLst>
          </p:cNvPr>
          <p:cNvSpPr txBox="1"/>
          <p:nvPr/>
        </p:nvSpPr>
        <p:spPr>
          <a:xfrm>
            <a:off x="5040084" y="2967333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Canvas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2F90E-0EDF-7042-AB06-8FFA4B7C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3" y="2440212"/>
            <a:ext cx="1977571" cy="19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A912-27FA-A84C-AF39-BA702B37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443-6780-0D40-A724-C0A53F48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canvas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Menyimpan</a:t>
            </a:r>
            <a:r>
              <a:rPr lang="en-US" sz="2400" dirty="0"/>
              <a:t> state </a:t>
            </a:r>
            <a:r>
              <a:rPr lang="en-US" sz="2400" dirty="0" err="1"/>
              <a:t>milik</a:t>
            </a:r>
            <a:r>
              <a:rPr lang="en-US" sz="2400" dirty="0"/>
              <a:t> canvas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(</a:t>
            </a:r>
            <a:r>
              <a:rPr lang="en-US" sz="2400" dirty="0" err="1"/>
              <a:t>bentuk</a:t>
            </a:r>
            <a:r>
              <a:rPr lang="en-US" sz="2400" dirty="0"/>
              <a:t>, </a:t>
            </a:r>
            <a:r>
              <a:rPr lang="en-US" sz="2400" dirty="0" err="1"/>
              <a:t>foto</a:t>
            </a:r>
            <a:r>
              <a:rPr lang="en-US" sz="24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Mengembalikan</a:t>
            </a:r>
            <a:r>
              <a:rPr lang="en-US" sz="2400" dirty="0"/>
              <a:t> state </a:t>
            </a:r>
            <a:r>
              <a:rPr lang="en-US" sz="2400" dirty="0" err="1"/>
              <a:t>dari</a:t>
            </a:r>
            <a:r>
              <a:rPr lang="en-US" sz="2400" dirty="0"/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229278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A912-27FA-A84C-AF39-BA702B37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92342-8793-A349-A1A8-4DB7D19F604A}"/>
              </a:ext>
            </a:extLst>
          </p:cNvPr>
          <p:cNvSpPr/>
          <p:nvPr/>
        </p:nvSpPr>
        <p:spPr>
          <a:xfrm>
            <a:off x="420914" y="3193143"/>
            <a:ext cx="11408229" cy="33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33B7016-742F-F441-9228-0AB8F88BAE81}"/>
              </a:ext>
            </a:extLst>
          </p:cNvPr>
          <p:cNvSpPr/>
          <p:nvPr/>
        </p:nvSpPr>
        <p:spPr>
          <a:xfrm>
            <a:off x="2092778" y="3775527"/>
            <a:ext cx="2231571" cy="223157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E2E20C3C-AF88-684A-9386-A68772CB9934}"/>
              </a:ext>
            </a:extLst>
          </p:cNvPr>
          <p:cNvSpPr/>
          <p:nvPr/>
        </p:nvSpPr>
        <p:spPr>
          <a:xfrm>
            <a:off x="7130746" y="3775528"/>
            <a:ext cx="2231571" cy="2231571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91A22-E8C1-0D4E-AA7D-5AF842BE458D}"/>
              </a:ext>
            </a:extLst>
          </p:cNvPr>
          <p:cNvSpPr txBox="1"/>
          <p:nvPr/>
        </p:nvSpPr>
        <p:spPr>
          <a:xfrm>
            <a:off x="4969730" y="2967335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774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75AA9-A637-A949-96DA-B8B355D1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4F091-17E7-FC4F-9C30-5E3B06A9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8" y="2888343"/>
            <a:ext cx="2056526" cy="2056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A2D37-7935-3442-B641-87DE5B11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36" y="2888343"/>
            <a:ext cx="2056526" cy="2056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A4324-AA1E-8946-8775-786E806C2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536" y="2946156"/>
            <a:ext cx="2056526" cy="2056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8FC5A-60AA-E244-8382-FEA09AD03C8C}"/>
              </a:ext>
            </a:extLst>
          </p:cNvPr>
          <p:cNvSpPr txBox="1"/>
          <p:nvPr/>
        </p:nvSpPr>
        <p:spPr>
          <a:xfrm>
            <a:off x="1998344" y="5162339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0243-FB85-9E40-A44E-1643C076EDE3}"/>
              </a:ext>
            </a:extLst>
          </p:cNvPr>
          <p:cNvSpPr txBox="1"/>
          <p:nvPr/>
        </p:nvSpPr>
        <p:spPr>
          <a:xfrm>
            <a:off x="5371281" y="5162338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Firefox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D461C-5052-454D-B4C6-97C3326CC3D9}"/>
              </a:ext>
            </a:extLst>
          </p:cNvPr>
          <p:cNvSpPr txBox="1"/>
          <p:nvPr/>
        </p:nvSpPr>
        <p:spPr>
          <a:xfrm>
            <a:off x="8645636" y="5162337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9131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4BAAB-43C4-4644-A911-1475ED3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5DE7-82D1-C44E-B0DC-AA2BD459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72" y="2502128"/>
            <a:ext cx="2043127" cy="368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F0F59-7EDE-AE47-909F-DCBE321E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34" y="2502128"/>
            <a:ext cx="3930091" cy="368283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C742AB-8E82-A044-8A2B-1AD5158663D6}"/>
              </a:ext>
            </a:extLst>
          </p:cNvPr>
          <p:cNvSpPr/>
          <p:nvPr/>
        </p:nvSpPr>
        <p:spPr>
          <a:xfrm>
            <a:off x="6387057" y="3429000"/>
            <a:ext cx="2235200" cy="6959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F835A0-0237-CA4E-8CA7-D9180BC5C425}"/>
              </a:ext>
            </a:extLst>
          </p:cNvPr>
          <p:cNvSpPr/>
          <p:nvPr/>
        </p:nvSpPr>
        <p:spPr>
          <a:xfrm>
            <a:off x="2752875" y="3205480"/>
            <a:ext cx="1188720" cy="447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32308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F731-8A36-0C48-995F-91AC5D7E60A8}"/>
              </a:ext>
            </a:extLst>
          </p:cNvPr>
          <p:cNvSpPr txBox="1"/>
          <p:nvPr/>
        </p:nvSpPr>
        <p:spPr>
          <a:xfrm>
            <a:off x="3728204" y="2875002"/>
            <a:ext cx="4735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Komunikasi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658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27959-5B19-0F44-8CB7-9398C8A3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56" y="1822450"/>
            <a:ext cx="686588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5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C306-BF81-6F4F-9DE8-AAA9465D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5D84-83C9-A341-B47B-B75C4B5A7E1A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Library yang </a:t>
            </a:r>
            <a:r>
              <a:rPr lang="en-US" sz="4000" dirty="0" err="1"/>
              <a:t>menyediakan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komunikasi</a:t>
            </a:r>
            <a:r>
              <a:rPr lang="en-US" sz="4000" dirty="0"/>
              <a:t> </a:t>
            </a:r>
            <a:r>
              <a:rPr lang="en-US" sz="4000" dirty="0" err="1"/>
              <a:t>dua</a:t>
            </a:r>
            <a:r>
              <a:rPr lang="en-US" sz="4000" dirty="0"/>
              <a:t> </a:t>
            </a:r>
            <a:r>
              <a:rPr lang="en-US" sz="4000" dirty="0" err="1"/>
              <a:t>arah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client </a:t>
            </a:r>
            <a:r>
              <a:rPr lang="en-US" sz="4000" dirty="0" err="1"/>
              <a:t>dan</a:t>
            </a:r>
            <a:r>
              <a:rPr lang="en-US" sz="4000" dirty="0"/>
              <a:t> server</a:t>
            </a:r>
            <a:r>
              <a:rPr lang="en-US" sz="4000" i="1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real-time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491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96E2-FC69-E045-B12A-2D14778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E37-6369-2E45-810D-32E68B7C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client </a:t>
            </a:r>
            <a:r>
              <a:rPr lang="en-US" sz="2400" dirty="0" err="1"/>
              <a:t>dan</a:t>
            </a:r>
            <a:r>
              <a:rPr lang="en-US" sz="2400" dirty="0"/>
              <a:t> server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312039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4BF72CF7-6CF8-2949-86F4-5ADDDD9EE192}"/>
              </a:ext>
            </a:extLst>
          </p:cNvPr>
          <p:cNvSpPr/>
          <p:nvPr/>
        </p:nvSpPr>
        <p:spPr>
          <a:xfrm>
            <a:off x="2414588" y="114299"/>
            <a:ext cx="7758113" cy="2700338"/>
          </a:xfrm>
          <a:prstGeom prst="cloud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1798B-1A7D-E845-B28E-1D86491E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86" y="4457700"/>
            <a:ext cx="831413" cy="149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24F22-4DDD-6C42-9C40-A862B870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34" y="4233003"/>
            <a:ext cx="1747534" cy="17233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2E345-1704-E24D-9F0B-DB1629A3B94A}"/>
              </a:ext>
            </a:extLst>
          </p:cNvPr>
          <p:cNvCxnSpPr/>
          <p:nvPr/>
        </p:nvCxnSpPr>
        <p:spPr>
          <a:xfrm flipV="1">
            <a:off x="2026920" y="4233003"/>
            <a:ext cx="297180" cy="2932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1A09BF6-75E4-C842-A877-9488904D9DC9}"/>
              </a:ext>
            </a:extLst>
          </p:cNvPr>
          <p:cNvSpPr/>
          <p:nvPr/>
        </p:nvSpPr>
        <p:spPr>
          <a:xfrm>
            <a:off x="2234247" y="4142832"/>
            <a:ext cx="180341" cy="180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D5B7A74-B60D-2541-AA96-237AFC90D631}"/>
              </a:ext>
            </a:extLst>
          </p:cNvPr>
          <p:cNvSpPr/>
          <p:nvPr/>
        </p:nvSpPr>
        <p:spPr>
          <a:xfrm>
            <a:off x="2182654" y="4091556"/>
            <a:ext cx="282892" cy="2828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1ECC264-EBEF-5149-BFF4-6D60CA0CE430}"/>
              </a:ext>
            </a:extLst>
          </p:cNvPr>
          <p:cNvSpPr/>
          <p:nvPr/>
        </p:nvSpPr>
        <p:spPr>
          <a:xfrm>
            <a:off x="2109312" y="4004720"/>
            <a:ext cx="435292" cy="4352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37D826B-F6E9-E346-B7E8-3A23754010A7}"/>
              </a:ext>
            </a:extLst>
          </p:cNvPr>
          <p:cNvSpPr/>
          <p:nvPr/>
        </p:nvSpPr>
        <p:spPr>
          <a:xfrm>
            <a:off x="2026920" y="3928520"/>
            <a:ext cx="587692" cy="5876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E5475-0A9A-DF4A-B09D-1355B0D50D9B}"/>
              </a:ext>
            </a:extLst>
          </p:cNvPr>
          <p:cNvSpPr txBox="1"/>
          <p:nvPr/>
        </p:nvSpPr>
        <p:spPr>
          <a:xfrm>
            <a:off x="1133969" y="6023877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B2EAA-DD9F-974E-A797-9E67771F7CDF}"/>
              </a:ext>
            </a:extLst>
          </p:cNvPr>
          <p:cNvSpPr txBox="1"/>
          <p:nvPr/>
        </p:nvSpPr>
        <p:spPr>
          <a:xfrm>
            <a:off x="9625115" y="595636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839FA-7739-6D4D-B67A-08DBC1386AF8}"/>
              </a:ext>
            </a:extLst>
          </p:cNvPr>
          <p:cNvSpPr txBox="1"/>
          <p:nvPr/>
        </p:nvSpPr>
        <p:spPr>
          <a:xfrm>
            <a:off x="1402773" y="3342523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8E834-E675-844B-AABC-56A19B4CDC8D}"/>
              </a:ext>
            </a:extLst>
          </p:cNvPr>
          <p:cNvSpPr txBox="1"/>
          <p:nvPr/>
        </p:nvSpPr>
        <p:spPr>
          <a:xfrm>
            <a:off x="6991643" y="4853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64A23-3214-6E42-AEA1-A4276834A2FA}"/>
              </a:ext>
            </a:extLst>
          </p:cNvPr>
          <p:cNvSpPr txBox="1"/>
          <p:nvPr/>
        </p:nvSpPr>
        <p:spPr>
          <a:xfrm>
            <a:off x="8356209" y="140676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3242A-042D-FB4C-BA86-0D109B2E7DB6}"/>
              </a:ext>
            </a:extLst>
          </p:cNvPr>
          <p:cNvSpPr txBox="1"/>
          <p:nvPr/>
        </p:nvSpPr>
        <p:spPr>
          <a:xfrm>
            <a:off x="7734886" y="10374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E8A99-DF39-2343-973C-FC93D64B1EA3}"/>
              </a:ext>
            </a:extLst>
          </p:cNvPr>
          <p:cNvSpPr txBox="1"/>
          <p:nvPr/>
        </p:nvSpPr>
        <p:spPr>
          <a:xfrm>
            <a:off x="5679058" y="66810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3CCB-A36C-5447-B9B7-BC18EB6ED9C5}"/>
              </a:ext>
            </a:extLst>
          </p:cNvPr>
          <p:cNvSpPr txBox="1"/>
          <p:nvPr/>
        </p:nvSpPr>
        <p:spPr>
          <a:xfrm>
            <a:off x="4155058" y="66810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1E9C4-6B2F-744D-B872-5A91B2B3C0F7}"/>
              </a:ext>
            </a:extLst>
          </p:cNvPr>
          <p:cNvSpPr txBox="1"/>
          <p:nvPr/>
        </p:nvSpPr>
        <p:spPr>
          <a:xfrm>
            <a:off x="7559439" y="50955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C3D8E0-3C7F-CA43-8BA9-C0B276A84DE0}"/>
              </a:ext>
            </a:extLst>
          </p:cNvPr>
          <p:cNvSpPr txBox="1"/>
          <p:nvPr/>
        </p:nvSpPr>
        <p:spPr>
          <a:xfrm>
            <a:off x="3321175" y="127980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9FBD4A-C754-EF45-80CF-19F327768F19}"/>
              </a:ext>
            </a:extLst>
          </p:cNvPr>
          <p:cNvSpPr txBox="1"/>
          <p:nvPr/>
        </p:nvSpPr>
        <p:spPr>
          <a:xfrm>
            <a:off x="3321174" y="17761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07DDBD-4159-BA43-AAF4-861D702C5A47}"/>
              </a:ext>
            </a:extLst>
          </p:cNvPr>
          <p:cNvSpPr txBox="1"/>
          <p:nvPr/>
        </p:nvSpPr>
        <p:spPr>
          <a:xfrm>
            <a:off x="7113563" y="140676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82217F-C692-224B-B31C-02C0E362817A}"/>
              </a:ext>
            </a:extLst>
          </p:cNvPr>
          <p:cNvSpPr txBox="1"/>
          <p:nvPr/>
        </p:nvSpPr>
        <p:spPr>
          <a:xfrm>
            <a:off x="4406530" y="14105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16B0B1-0111-0C43-BACA-8E6541D658B9}"/>
              </a:ext>
            </a:extLst>
          </p:cNvPr>
          <p:cNvCxnSpPr>
            <a:cxnSpLocks/>
          </p:cNvCxnSpPr>
          <p:nvPr/>
        </p:nvCxnSpPr>
        <p:spPr>
          <a:xfrm flipH="1" flipV="1">
            <a:off x="9440380" y="4091556"/>
            <a:ext cx="184735" cy="3318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E2395FA-E21D-E240-A668-4B884E53A21B}"/>
              </a:ext>
            </a:extLst>
          </p:cNvPr>
          <p:cNvSpPr/>
          <p:nvPr/>
        </p:nvSpPr>
        <p:spPr>
          <a:xfrm>
            <a:off x="9357988" y="4029354"/>
            <a:ext cx="180341" cy="180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7C7F65B-2073-7C4D-9F33-2D66FC08AD5F}"/>
              </a:ext>
            </a:extLst>
          </p:cNvPr>
          <p:cNvSpPr/>
          <p:nvPr/>
        </p:nvSpPr>
        <p:spPr>
          <a:xfrm rot="17100000">
            <a:off x="9298933" y="3978079"/>
            <a:ext cx="282892" cy="2828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1E4C559-20C2-6B4B-9395-E9779A88FE42}"/>
              </a:ext>
            </a:extLst>
          </p:cNvPr>
          <p:cNvSpPr/>
          <p:nvPr/>
        </p:nvSpPr>
        <p:spPr>
          <a:xfrm rot="17100000">
            <a:off x="9227681" y="3903506"/>
            <a:ext cx="435292" cy="4352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F614E11-8B4E-EC46-BF28-CC8434E81F80}"/>
              </a:ext>
            </a:extLst>
          </p:cNvPr>
          <p:cNvSpPr/>
          <p:nvPr/>
        </p:nvSpPr>
        <p:spPr>
          <a:xfrm rot="17100000">
            <a:off x="9146533" y="3837378"/>
            <a:ext cx="587692" cy="5876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5DFB2-EA8A-144F-A1F6-62595A69B5AF}"/>
              </a:ext>
            </a:extLst>
          </p:cNvPr>
          <p:cNvSpPr/>
          <p:nvPr/>
        </p:nvSpPr>
        <p:spPr>
          <a:xfrm>
            <a:off x="5384800" y="1776101"/>
            <a:ext cx="1128141" cy="6042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0E070-A090-F741-9F73-CD02DCE1AB3A}"/>
              </a:ext>
            </a:extLst>
          </p:cNvPr>
          <p:cNvSpPr txBox="1"/>
          <p:nvPr/>
        </p:nvSpPr>
        <p:spPr>
          <a:xfrm>
            <a:off x="5384800" y="184738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238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-0.00555 0.00625 -0.01088 0.00912 -0.01643 C 0.01042 -0.01898 0.01133 -0.02222 0.01263 -0.02477 C 0.01394 -0.02708 0.01576 -0.0287 0.01719 -0.03079 C 0.01849 -0.03287 0.01954 -0.03518 0.02071 -0.03704 C 0.02214 -0.03935 0.02396 -0.04074 0.02526 -0.04329 C 0.0267 -0.0456 0.02748 -0.04907 0.02878 -0.05139 C 0.02982 -0.05324 0.03125 -0.05393 0.0323 -0.05555 C 0.0431 -0.07222 0.03373 -0.06065 0.04154 -0.06991 C 0.04571 -0.08125 0.04154 -0.07153 0.04727 -0.08009 C 0.04844 -0.08194 0.04948 -0.08449 0.05066 -0.08634 C 0.05287 -0.08935 0.05573 -0.09097 0.05769 -0.09444 C 0.05873 -0.09653 0.05977 -0.09884 0.06107 -0.10069 C 0.07071 -0.11389 0.06485 -0.10463 0.07266 -0.11296 C 0.075 -0.11551 0.07722 -0.11852 0.07956 -0.12106 L 0.08998 -0.13356 C 0.09115 -0.13472 0.09206 -0.13704 0.09336 -0.1375 L 0.09805 -0.13958 C 0.1 -0.14236 0.1017 -0.1456 0.10378 -0.14792 C 0.10482 -0.14907 0.10612 -0.14907 0.1073 -0.14977 C 0.10886 -0.15116 0.11029 -0.15278 0.11185 -0.15393 C 0.11407 -0.15555 0.11654 -0.15625 0.11875 -0.1581 C 0.12006 -0.15903 0.12097 -0.16111 0.12227 -0.16227 C 0.12448 -0.16389 0.12683 -0.16481 0.12917 -0.1662 L 0.13269 -0.16829 L 0.14297 -0.17454 C 0.14414 -0.17523 0.14532 -0.17616 0.14649 -0.17662 C 0.14844 -0.17731 0.15039 -0.17778 0.15222 -0.1787 C 0.15378 -0.17917 0.15534 -0.18009 0.15691 -0.18055 C 0.15912 -0.18148 0.16146 -0.18194 0.16381 -0.18264 C 0.16498 -0.18333 0.16615 -0.18426 0.16732 -0.18472 C 0.16875 -0.18542 0.17032 -0.18588 0.17188 -0.1868 C 0.18125 -0.19236 0.17396 -0.18958 0.1823 -0.19305 C 0.20079 -0.20023 0.17201 -0.18842 0.1961 -0.19699 C 0.19922 -0.19815 0.20222 -0.20023 0.20534 -0.20116 C 0.20769 -0.20185 0.21003 -0.20231 0.21224 -0.20324 C 0.2168 -0.20486 0.21771 -0.20625 0.22266 -0.20741 C 0.22722 -0.20833 0.23191 -0.20879 0.23646 -0.20926 C 0.24037 -0.21065 0.24441 -0.21088 0.24805 -0.21342 C 0.25 -0.21481 0.2517 -0.2169 0.25378 -0.21759 C 0.25912 -0.21898 0.26459 -0.21875 0.26993 -0.21967 C 0.28021 -0.22106 0.28047 -0.22153 0.28959 -0.22361 C 0.29688 -0.22315 0.30417 -0.22292 0.31146 -0.22176 C 0.31276 -0.22153 0.31381 -0.21991 0.31498 -0.21967 C 0.32214 -0.21759 0.32227 -0.21759 0.32657 -0.21759 " pathEditMode="relative" ptsTypes="AAAA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.24699 " pathEditMode="relative" ptsTypes="AA">
                                      <p:cBhvr>
                                        <p:cTn id="1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/>
      <p:bldP spid="20" grpId="0"/>
      <p:bldP spid="21" grpId="0"/>
      <p:bldP spid="21" grpId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4" grpId="0"/>
      <p:bldP spid="36" grpId="0" animBg="1"/>
      <p:bldP spid="37" grpId="0" animBg="1"/>
      <p:bldP spid="38" grpId="0" animBg="1"/>
      <p:bldP spid="39" grpId="0" animBg="1"/>
      <p:bldP spid="3" grpId="0" animBg="1"/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{5FBB3C16-3AF8-924E-AD46-4F381F623FCB}tf10001121</Template>
  <TotalTime>828</TotalTime>
  <Words>663</Words>
  <Application>Microsoft Macintosh PowerPoint</Application>
  <PresentationFormat>Widescreen</PresentationFormat>
  <Paragraphs>167</Paragraphs>
  <Slides>25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Quotable</vt:lpstr>
      <vt:lpstr>Pemanfaatan Smartphone sebagai Pengendali Permainan Berbasis Web</vt:lpstr>
      <vt:lpstr>Pemanfaatan Smartphone sebagai Pengendali Permainan Berbasis Web</vt:lpstr>
      <vt:lpstr>Pemanfaatan Smartphone sebagai Pengendali Permainan Berbasis Web</vt:lpstr>
      <vt:lpstr>Pemanfaatan Smartphone sebagai Pengendali Permainan Berbasis Web</vt:lpstr>
      <vt:lpstr>PowerPoint Presentation</vt:lpstr>
      <vt:lpstr>PowerPoint Presentation</vt:lpstr>
      <vt:lpstr>socket.io</vt:lpstr>
      <vt:lpstr>socket.io</vt:lpstr>
      <vt:lpstr>PowerPoint Presentation</vt:lpstr>
      <vt:lpstr>socket.io</vt:lpstr>
      <vt:lpstr>Membangun koneksi socket.io</vt:lpstr>
      <vt:lpstr>Membangun koneksi socket.io</vt:lpstr>
      <vt:lpstr>socket.io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PowerPoint Presentation</vt:lpstr>
      <vt:lpstr>PowerPoint Presentation</vt:lpstr>
      <vt:lpstr>Animation</vt:lpstr>
      <vt:lpstr>Animation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2018-12-10T01:43:25Z</dcterms:created>
  <dcterms:modified xsi:type="dcterms:W3CDTF">2018-12-17T13:32:00Z</dcterms:modified>
</cp:coreProperties>
</file>