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E539-BC8F-EC4B-AB4E-3F54B253766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89FD-F90B-9647-BA51-19451BCA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016000" y="4281715"/>
            <a:ext cx="1727200" cy="1103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94800" y="4281715"/>
            <a:ext cx="1727200" cy="1103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Player2</a:t>
            </a:r>
          </a:p>
        </p:txBody>
      </p:sp>
      <p:sp>
        <p:nvSpPr>
          <p:cNvPr id="6" name="Cube 5"/>
          <p:cNvSpPr/>
          <p:nvPr/>
        </p:nvSpPr>
        <p:spPr>
          <a:xfrm>
            <a:off x="4874695" y="42237"/>
            <a:ext cx="2188609" cy="2188609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06171" y="2131426"/>
            <a:ext cx="2338653" cy="1988455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105400" y="4281715"/>
            <a:ext cx="1727200" cy="11030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540000" y="2293259"/>
            <a:ext cx="2191658" cy="1826622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35171" y="2293259"/>
            <a:ext cx="0" cy="1871254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65371" y="2342969"/>
            <a:ext cx="3629" cy="1821543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800996" y="2131427"/>
            <a:ext cx="2519028" cy="2033086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63304" y="1988457"/>
            <a:ext cx="2590549" cy="2176055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9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cp:lastPrinted>2018-09-12T01:48:22Z</cp:lastPrinted>
  <dcterms:created xsi:type="dcterms:W3CDTF">2018-09-12T01:35:40Z</dcterms:created>
  <dcterms:modified xsi:type="dcterms:W3CDTF">2018-09-12T02:54:57Z</dcterms:modified>
</cp:coreProperties>
</file>