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7f967a310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7f967a310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f967a310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7f967a310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7f967a310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7f967a310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7f967a310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7f967a310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7f967a31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7f967a310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7f967a310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7f967a310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7f967a310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7f967a310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7f967a310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7f967a310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840f87741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840f87741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840f87741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840f87741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840f8774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840f8774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eb270f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eb270f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840f87741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840f87741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f967a31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f967a31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7f967a31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7f967a31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7f967a310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7f967a310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373200" y="1003200"/>
            <a:ext cx="545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SeTEAM</a:t>
            </a:r>
            <a:r>
              <a:rPr lang="en-GB"/>
              <a:t>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268800" y="2091800"/>
            <a:ext cx="566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lt1"/>
                </a:solidFill>
              </a:rPr>
              <a:t>Binar Showcase Project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034275" y="3032200"/>
            <a:ext cx="7337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lt1"/>
                </a:solidFill>
              </a:rPr>
              <a:t>LEARNING MANAGEMENT SYSTEM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0" y="3837375"/>
            <a:ext cx="1240500" cy="13062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611032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Page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619575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Available Courses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00" y="1853850"/>
            <a:ext cx="702683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Video Page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326" y="627000"/>
            <a:ext cx="4469900" cy="44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Course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851" y="612600"/>
            <a:ext cx="3603150" cy="42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Page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54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Instructor page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83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551425" y="2236300"/>
            <a:ext cx="5261700" cy="16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800" b="1" u="sng" dirty="0">
                <a:solidFill>
                  <a:schemeClr val="hlink"/>
                </a:solidFill>
                <a:hlinkClick r:id="rId3"/>
              </a:rPr>
              <a:t>http://localhost:5000/</a:t>
            </a:r>
            <a:endParaRPr lang="en-GB" sz="3800" b="1" u="sng" dirty="0">
              <a:solidFill>
                <a:schemeClr val="hlink"/>
              </a:solidFill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GB" sz="3800" b="1" u="sng" dirty="0">
                <a:solidFill>
                  <a:schemeClr val="hlink"/>
                </a:solidFill>
                <a:hlinkClick r:id="rId3"/>
              </a:rPr>
              <a:t>http://localhost:3000/</a:t>
            </a:r>
            <a:endParaRPr lang="en-GB" sz="3800" b="1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sz="3800" b="1" dirty="0"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125" y="1655675"/>
            <a:ext cx="3094625" cy="28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Management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9450" y="1926475"/>
            <a:ext cx="7688700" cy="28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Website ini diharapkan dapat menjadi platform bagi orang yang ingin berbagi pengetahuan dan bagi yang ingin belajar konten tertentu.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480" y="1948655"/>
            <a:ext cx="2971275" cy="29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257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Anggota Team: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1264650" y="2078875"/>
            <a:ext cx="257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Krisna</a:t>
            </a:r>
            <a:endParaRPr sz="2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b="1"/>
              <a:t>Baresi</a:t>
            </a:r>
            <a:endParaRPr sz="2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b="1"/>
              <a:t>Lukman</a:t>
            </a:r>
            <a:endParaRPr sz="2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b="1"/>
              <a:t>Kevin</a:t>
            </a:r>
            <a:endParaRPr sz="24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 b="1"/>
              <a:t>Prasetio*</a:t>
            </a:r>
            <a:endParaRPr sz="2400" b="1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991050" y="2128525"/>
            <a:ext cx="3564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/>
              <a:t> Priambudi Bagaskara</a:t>
            </a:r>
            <a:endParaRPr sz="2400" b="1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450" y="2204725"/>
            <a:ext cx="276700" cy="2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450" y="2585725"/>
            <a:ext cx="276700" cy="2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450" y="3042925"/>
            <a:ext cx="276700" cy="2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450" y="3423925"/>
            <a:ext cx="276700" cy="2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450" y="3881125"/>
            <a:ext cx="276700" cy="2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290200" y="1413450"/>
            <a:ext cx="257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Fasilitator: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 yang digunakan: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NextJS</a:t>
            </a:r>
            <a:endParaRPr/>
          </a:p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ChakraUI</a:t>
            </a:r>
            <a:endParaRPr/>
          </a:p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Bcrypt</a:t>
            </a:r>
            <a:endParaRPr/>
          </a:p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Cloudinary</a:t>
            </a:r>
            <a:endParaRPr/>
          </a:p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Firebase</a:t>
            </a:r>
            <a:endParaRPr/>
          </a:p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Express</a:t>
            </a:r>
            <a:endParaRPr/>
          </a:p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DotEnv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3819275" y="2032950"/>
            <a:ext cx="36939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-"/>
            </a:pPr>
            <a:r>
              <a:rPr lang="en-GB" sz="2300" b="1">
                <a:latin typeface="Lato"/>
                <a:ea typeface="Lato"/>
                <a:cs typeface="Lato"/>
                <a:sym typeface="Lato"/>
              </a:rPr>
              <a:t>React</a:t>
            </a:r>
            <a:endParaRPr sz="2300" b="1">
              <a:latin typeface="Lato"/>
              <a:ea typeface="Lato"/>
              <a:cs typeface="Lato"/>
              <a:sym typeface="La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-"/>
            </a:pPr>
            <a:r>
              <a:rPr lang="en-GB" sz="2300" b="1">
                <a:latin typeface="Lato"/>
                <a:ea typeface="Lato"/>
                <a:cs typeface="Lato"/>
                <a:sym typeface="Lato"/>
              </a:rPr>
              <a:t>PDFtron</a:t>
            </a:r>
            <a:endParaRPr sz="2300" b="1">
              <a:latin typeface="Lato"/>
              <a:ea typeface="Lato"/>
              <a:cs typeface="Lato"/>
              <a:sym typeface="La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-"/>
            </a:pPr>
            <a:r>
              <a:rPr lang="en-GB" sz="2300" b="1">
                <a:latin typeface="Lato"/>
                <a:ea typeface="Lato"/>
                <a:cs typeface="Lato"/>
                <a:sym typeface="Lato"/>
              </a:rPr>
              <a:t>Jest</a:t>
            </a:r>
            <a:endParaRPr sz="23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000" y="1853850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325" y="323750"/>
            <a:ext cx="1887850" cy="194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825" y="207200"/>
            <a:ext cx="1459915" cy="205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1250" y="499037"/>
            <a:ext cx="1748076" cy="174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0650" y="2267050"/>
            <a:ext cx="2059850" cy="12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3825" y="2247125"/>
            <a:ext cx="2099100" cy="113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2238" y="2352350"/>
            <a:ext cx="2099100" cy="9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8250" y="2903500"/>
            <a:ext cx="2059850" cy="20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17072" y="2903500"/>
            <a:ext cx="3820017" cy="20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91250" y="3128050"/>
            <a:ext cx="1417675" cy="18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Proses pengerjaan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729450" y="1379975"/>
            <a:ext cx="7688700" cy="29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Tahap pengerjaan: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Diskusi mengenai ide project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Penentuan stack yang akan digunakan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Pembuatan design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Pembagian tugas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775" y="2358425"/>
            <a:ext cx="6204676" cy="24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Arsitektur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226" y="483375"/>
            <a:ext cx="1753650" cy="46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 In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51075"/>
            <a:ext cx="5735849" cy="25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6816750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On-screen Show (16:9)</PresentationFormat>
  <Paragraphs>45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Raleway</vt:lpstr>
      <vt:lpstr>Lato</vt:lpstr>
      <vt:lpstr>Arial</vt:lpstr>
      <vt:lpstr>Streamline</vt:lpstr>
      <vt:lpstr>SeTEAM </vt:lpstr>
      <vt:lpstr>Learning Management System </vt:lpstr>
      <vt:lpstr>Anggota Team: </vt:lpstr>
      <vt:lpstr>Stack yang digunakan:  NextJS ChakraUI Bcrypt Cloudinary Firebase Express DotEnv</vt:lpstr>
      <vt:lpstr>STACK</vt:lpstr>
      <vt:lpstr>Proses pengerjaan</vt:lpstr>
      <vt:lpstr>Arsitektur  Code</vt:lpstr>
      <vt:lpstr>Sign In</vt:lpstr>
      <vt:lpstr>Home Page</vt:lpstr>
      <vt:lpstr>Dashboard</vt:lpstr>
      <vt:lpstr>Course Page</vt:lpstr>
      <vt:lpstr>Available Courses</vt:lpstr>
      <vt:lpstr>New Video Page</vt:lpstr>
      <vt:lpstr>Add Course</vt:lpstr>
      <vt:lpstr>Student Page</vt:lpstr>
      <vt:lpstr>Instructor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SeTEAM </dc:title>
  <cp:lastModifiedBy>Krisna Setyadi</cp:lastModifiedBy>
  <cp:revision>1</cp:revision>
  <dcterms:modified xsi:type="dcterms:W3CDTF">2021-12-18T15:47:46Z</dcterms:modified>
</cp:coreProperties>
</file>