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0" r:id="rId4"/>
    <p:sldId id="259" r:id="rId5"/>
    <p:sldId id="261" r:id="rId6"/>
    <p:sldId id="262" r:id="rId7"/>
    <p:sldId id="281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83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4" r:id="rId25"/>
    <p:sldId id="285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4660"/>
  </p:normalViewPr>
  <p:slideViewPr>
    <p:cSldViewPr>
      <p:cViewPr varScale="1">
        <p:scale>
          <a:sx n="70" d="100"/>
          <a:sy n="70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DF9C7-F52F-4C31-853C-0FC0FF2CBB20}" type="doc">
      <dgm:prSet loTypeId="urn:microsoft.com/office/officeart/2005/8/layout/venn3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9806D2-A7E7-4C27-90F4-3E8642D78CC7}">
      <dgm:prSet phldrT="[Text]" custT="1"/>
      <dgm:spPr/>
      <dgm:t>
        <a:bodyPr/>
        <a:lstStyle/>
        <a:p>
          <a:r>
            <a:rPr lang="en-US" sz="2000" smtClean="0"/>
            <a:t>Efektifitas</a:t>
          </a:r>
          <a:endParaRPr lang="en-US" sz="2000"/>
        </a:p>
      </dgm:t>
    </dgm:pt>
    <dgm:pt modelId="{F09C721A-F1DF-4750-94EB-FBD8F2014A48}" type="parTrans" cxnId="{F5CE4F7E-AA8C-40BA-BE3F-E1AC9724BD5C}">
      <dgm:prSet/>
      <dgm:spPr/>
      <dgm:t>
        <a:bodyPr/>
        <a:lstStyle/>
        <a:p>
          <a:endParaRPr lang="en-US"/>
        </a:p>
      </dgm:t>
    </dgm:pt>
    <dgm:pt modelId="{A3832CBA-C7E2-46CD-91CD-47127DE5B233}" type="sibTrans" cxnId="{F5CE4F7E-AA8C-40BA-BE3F-E1AC9724BD5C}">
      <dgm:prSet/>
      <dgm:spPr/>
      <dgm:t>
        <a:bodyPr/>
        <a:lstStyle/>
        <a:p>
          <a:endParaRPr lang="en-US"/>
        </a:p>
      </dgm:t>
    </dgm:pt>
    <dgm:pt modelId="{61D381BB-815D-4766-862D-8C6BFEFA6A41}">
      <dgm:prSet phldrT="[Text]"/>
      <dgm:spPr/>
      <dgm:t>
        <a:bodyPr/>
        <a:lstStyle/>
        <a:p>
          <a:r>
            <a:rPr lang="en-US" smtClean="0"/>
            <a:t>Learnability</a:t>
          </a:r>
          <a:endParaRPr lang="en-US"/>
        </a:p>
      </dgm:t>
    </dgm:pt>
    <dgm:pt modelId="{882352F3-8D71-41C5-A7A9-9F889DCB91F5}" type="parTrans" cxnId="{D56CD428-9FC6-4A82-A055-794C6BA68302}">
      <dgm:prSet/>
      <dgm:spPr/>
      <dgm:t>
        <a:bodyPr/>
        <a:lstStyle/>
        <a:p>
          <a:endParaRPr lang="en-US"/>
        </a:p>
      </dgm:t>
    </dgm:pt>
    <dgm:pt modelId="{E25B6E69-7961-4C15-A7EC-7622572912A4}" type="sibTrans" cxnId="{D56CD428-9FC6-4A82-A055-794C6BA68302}">
      <dgm:prSet/>
      <dgm:spPr/>
      <dgm:t>
        <a:bodyPr/>
        <a:lstStyle/>
        <a:p>
          <a:endParaRPr lang="en-US"/>
        </a:p>
      </dgm:t>
    </dgm:pt>
    <dgm:pt modelId="{8BA1DBBC-8194-4623-B14B-91A1397143FC}">
      <dgm:prSet phldrT="[Text]" custT="1"/>
      <dgm:spPr/>
      <dgm:t>
        <a:bodyPr/>
        <a:lstStyle/>
        <a:p>
          <a:r>
            <a:rPr lang="en-US" sz="2000" smtClean="0"/>
            <a:t>Efisiensi</a:t>
          </a:r>
          <a:endParaRPr lang="en-US" sz="2000"/>
        </a:p>
      </dgm:t>
    </dgm:pt>
    <dgm:pt modelId="{44AC9FC5-355D-458B-A471-6743A61E0317}" type="parTrans" cxnId="{FB62A775-B66C-4AC3-841F-111886F68F37}">
      <dgm:prSet/>
      <dgm:spPr/>
      <dgm:t>
        <a:bodyPr/>
        <a:lstStyle/>
        <a:p>
          <a:endParaRPr lang="en-US"/>
        </a:p>
      </dgm:t>
    </dgm:pt>
    <dgm:pt modelId="{4CDD4F45-7759-4F52-961E-CC9B5CBAEB9D}" type="sibTrans" cxnId="{FB62A775-B66C-4AC3-841F-111886F68F37}">
      <dgm:prSet/>
      <dgm:spPr/>
      <dgm:t>
        <a:bodyPr/>
        <a:lstStyle/>
        <a:p>
          <a:endParaRPr lang="en-US"/>
        </a:p>
      </dgm:t>
    </dgm:pt>
    <dgm:pt modelId="{B503D297-C926-4545-AACA-172DCCA7BADB}">
      <dgm:prSet phldrT="[Text]"/>
      <dgm:spPr/>
      <dgm:t>
        <a:bodyPr/>
        <a:lstStyle/>
        <a:p>
          <a:r>
            <a:rPr lang="en-US" smtClean="0"/>
            <a:t>Memorabilitas</a:t>
          </a:r>
          <a:endParaRPr lang="en-US"/>
        </a:p>
      </dgm:t>
    </dgm:pt>
    <dgm:pt modelId="{35DF504E-55FA-4B7D-8169-D6776093DF66}" type="parTrans" cxnId="{2A97E638-58A6-4796-B16E-9997F78DC7E8}">
      <dgm:prSet/>
      <dgm:spPr/>
      <dgm:t>
        <a:bodyPr/>
        <a:lstStyle/>
        <a:p>
          <a:endParaRPr lang="en-US"/>
        </a:p>
      </dgm:t>
    </dgm:pt>
    <dgm:pt modelId="{0757E435-C31F-4081-B516-998BFB34F511}" type="sibTrans" cxnId="{2A97E638-58A6-4796-B16E-9997F78DC7E8}">
      <dgm:prSet/>
      <dgm:spPr/>
      <dgm:t>
        <a:bodyPr/>
        <a:lstStyle/>
        <a:p>
          <a:endParaRPr lang="en-US"/>
        </a:p>
      </dgm:t>
    </dgm:pt>
    <dgm:pt modelId="{739B9DD5-A839-4FC4-BA9A-02B199508A7F}">
      <dgm:prSet phldrT="[Text]" custT="1"/>
      <dgm:spPr/>
      <dgm:t>
        <a:bodyPr/>
        <a:lstStyle/>
        <a:p>
          <a:r>
            <a:rPr lang="en-US" sz="1800" smtClean="0"/>
            <a:t>Error</a:t>
          </a:r>
          <a:endParaRPr lang="en-US" sz="1800"/>
        </a:p>
      </dgm:t>
    </dgm:pt>
    <dgm:pt modelId="{FD1ABEA2-5F21-45A7-89EC-FB460C9BA0E6}" type="parTrans" cxnId="{5DA0F2A1-D234-4E2E-867E-9FE7AAD6C8CB}">
      <dgm:prSet/>
      <dgm:spPr/>
      <dgm:t>
        <a:bodyPr/>
        <a:lstStyle/>
        <a:p>
          <a:endParaRPr lang="en-US"/>
        </a:p>
      </dgm:t>
    </dgm:pt>
    <dgm:pt modelId="{3EF4CE70-991E-4D4C-AC1C-2ABBC4337ECA}" type="sibTrans" cxnId="{5DA0F2A1-D234-4E2E-867E-9FE7AAD6C8CB}">
      <dgm:prSet/>
      <dgm:spPr/>
      <dgm:t>
        <a:bodyPr/>
        <a:lstStyle/>
        <a:p>
          <a:endParaRPr lang="en-US"/>
        </a:p>
      </dgm:t>
    </dgm:pt>
    <dgm:pt modelId="{2885300B-91DD-431C-8BDB-08018838477A}">
      <dgm:prSet phldrT="[Text]" custT="1"/>
      <dgm:spPr/>
      <dgm:t>
        <a:bodyPr/>
        <a:lstStyle/>
        <a:p>
          <a:r>
            <a:rPr lang="en-US" sz="1800" smtClean="0"/>
            <a:t>Kepuasan subyektif</a:t>
          </a:r>
          <a:endParaRPr lang="en-US" sz="1800"/>
        </a:p>
      </dgm:t>
    </dgm:pt>
    <dgm:pt modelId="{62333EC7-D6E2-4EA4-8557-47729A9822E3}" type="parTrans" cxnId="{BB2E395A-1608-403C-99BA-8A3B62EB8A8F}">
      <dgm:prSet/>
      <dgm:spPr/>
      <dgm:t>
        <a:bodyPr/>
        <a:lstStyle/>
        <a:p>
          <a:endParaRPr lang="en-US"/>
        </a:p>
      </dgm:t>
    </dgm:pt>
    <dgm:pt modelId="{08E51BF6-447F-4EA5-ADCD-05902F890B50}" type="sibTrans" cxnId="{BB2E395A-1608-403C-99BA-8A3B62EB8A8F}">
      <dgm:prSet/>
      <dgm:spPr/>
      <dgm:t>
        <a:bodyPr/>
        <a:lstStyle/>
        <a:p>
          <a:endParaRPr lang="en-US"/>
        </a:p>
      </dgm:t>
    </dgm:pt>
    <dgm:pt modelId="{92A48AA4-C10F-460E-8D2C-69443EEA95AB}" type="pres">
      <dgm:prSet presAssocID="{ADBDF9C7-F52F-4C31-853C-0FC0FF2CBB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8A317-553B-4655-B28B-E36AFB522EA4}" type="pres">
      <dgm:prSet presAssocID="{0D9806D2-A7E7-4C27-90F4-3E8642D78CC7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111DA-B9D7-4CA1-9288-62B0FAA09E16}" type="pres">
      <dgm:prSet presAssocID="{A3832CBA-C7E2-46CD-91CD-47127DE5B233}" presName="space" presStyleCnt="0"/>
      <dgm:spPr/>
    </dgm:pt>
    <dgm:pt modelId="{158E2361-E0D7-4CE1-B688-79F7540D4FD1}" type="pres">
      <dgm:prSet presAssocID="{61D381BB-815D-4766-862D-8C6BFEFA6A41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1B07D-949A-4C55-9403-F7B11ADE7E93}" type="pres">
      <dgm:prSet presAssocID="{E25B6E69-7961-4C15-A7EC-7622572912A4}" presName="space" presStyleCnt="0"/>
      <dgm:spPr/>
    </dgm:pt>
    <dgm:pt modelId="{A6BCD83A-5F0C-4AE8-9E31-F33E7DA8FB32}" type="pres">
      <dgm:prSet presAssocID="{8BA1DBBC-8194-4623-B14B-91A1397143FC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74060-3858-4A11-A04A-7395AEBFF308}" type="pres">
      <dgm:prSet presAssocID="{4CDD4F45-7759-4F52-961E-CC9B5CBAEB9D}" presName="space" presStyleCnt="0"/>
      <dgm:spPr/>
    </dgm:pt>
    <dgm:pt modelId="{B30EEB9F-C85A-44E5-BAA5-822D0351C38E}" type="pres">
      <dgm:prSet presAssocID="{B503D297-C926-4545-AACA-172DCCA7BADB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8A5C4-2BD4-432A-95C3-684EDF5AEB38}" type="pres">
      <dgm:prSet presAssocID="{0757E435-C31F-4081-B516-998BFB34F511}" presName="space" presStyleCnt="0"/>
      <dgm:spPr/>
    </dgm:pt>
    <dgm:pt modelId="{9DF3CAAD-2C8C-49E4-BC60-AE2201AFF789}" type="pres">
      <dgm:prSet presAssocID="{739B9DD5-A839-4FC4-BA9A-02B199508A7F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E23CD-FF83-4804-85F0-495C1619DBBA}" type="pres">
      <dgm:prSet presAssocID="{3EF4CE70-991E-4D4C-AC1C-2ABBC4337ECA}" presName="space" presStyleCnt="0"/>
      <dgm:spPr/>
    </dgm:pt>
    <dgm:pt modelId="{B75126DC-01E2-4B97-A6E0-16EBB4B88D16}" type="pres">
      <dgm:prSet presAssocID="{2885300B-91DD-431C-8BDB-08018838477A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9DA5C1-DB44-426B-9681-3BB655CA8BDE}" type="presOf" srcId="{0D9806D2-A7E7-4C27-90F4-3E8642D78CC7}" destId="{2408A317-553B-4655-B28B-E36AFB522EA4}" srcOrd="0" destOrd="0" presId="urn:microsoft.com/office/officeart/2005/8/layout/venn3"/>
    <dgm:cxn modelId="{F41A015A-D2EF-4BCE-8994-CD054AE25073}" type="presOf" srcId="{61D381BB-815D-4766-862D-8C6BFEFA6A41}" destId="{158E2361-E0D7-4CE1-B688-79F7540D4FD1}" srcOrd="0" destOrd="0" presId="urn:microsoft.com/office/officeart/2005/8/layout/venn3"/>
    <dgm:cxn modelId="{5DA0F2A1-D234-4E2E-867E-9FE7AAD6C8CB}" srcId="{ADBDF9C7-F52F-4C31-853C-0FC0FF2CBB20}" destId="{739B9DD5-A839-4FC4-BA9A-02B199508A7F}" srcOrd="4" destOrd="0" parTransId="{FD1ABEA2-5F21-45A7-89EC-FB460C9BA0E6}" sibTransId="{3EF4CE70-991E-4D4C-AC1C-2ABBC4337ECA}"/>
    <dgm:cxn modelId="{8E76C901-BEC5-494F-9E3C-F6208D6992C6}" type="presOf" srcId="{ADBDF9C7-F52F-4C31-853C-0FC0FF2CBB20}" destId="{92A48AA4-C10F-460E-8D2C-69443EEA95AB}" srcOrd="0" destOrd="0" presId="urn:microsoft.com/office/officeart/2005/8/layout/venn3"/>
    <dgm:cxn modelId="{FB62A775-B66C-4AC3-841F-111886F68F37}" srcId="{ADBDF9C7-F52F-4C31-853C-0FC0FF2CBB20}" destId="{8BA1DBBC-8194-4623-B14B-91A1397143FC}" srcOrd="2" destOrd="0" parTransId="{44AC9FC5-355D-458B-A471-6743A61E0317}" sibTransId="{4CDD4F45-7759-4F52-961E-CC9B5CBAEB9D}"/>
    <dgm:cxn modelId="{D10B9766-2641-4AB9-A6B4-1032A80B5FEC}" type="presOf" srcId="{B503D297-C926-4545-AACA-172DCCA7BADB}" destId="{B30EEB9F-C85A-44E5-BAA5-822D0351C38E}" srcOrd="0" destOrd="0" presId="urn:microsoft.com/office/officeart/2005/8/layout/venn3"/>
    <dgm:cxn modelId="{D56CD428-9FC6-4A82-A055-794C6BA68302}" srcId="{ADBDF9C7-F52F-4C31-853C-0FC0FF2CBB20}" destId="{61D381BB-815D-4766-862D-8C6BFEFA6A41}" srcOrd="1" destOrd="0" parTransId="{882352F3-8D71-41C5-A7A9-9F889DCB91F5}" sibTransId="{E25B6E69-7961-4C15-A7EC-7622572912A4}"/>
    <dgm:cxn modelId="{E47DD5B6-AB48-4422-B37F-F67564AA50D8}" type="presOf" srcId="{739B9DD5-A839-4FC4-BA9A-02B199508A7F}" destId="{9DF3CAAD-2C8C-49E4-BC60-AE2201AFF789}" srcOrd="0" destOrd="0" presId="urn:microsoft.com/office/officeart/2005/8/layout/venn3"/>
    <dgm:cxn modelId="{F5CE4F7E-AA8C-40BA-BE3F-E1AC9724BD5C}" srcId="{ADBDF9C7-F52F-4C31-853C-0FC0FF2CBB20}" destId="{0D9806D2-A7E7-4C27-90F4-3E8642D78CC7}" srcOrd="0" destOrd="0" parTransId="{F09C721A-F1DF-4750-94EB-FBD8F2014A48}" sibTransId="{A3832CBA-C7E2-46CD-91CD-47127DE5B233}"/>
    <dgm:cxn modelId="{BBFBE7AD-4662-43B2-AA4C-67394E151B9E}" type="presOf" srcId="{8BA1DBBC-8194-4623-B14B-91A1397143FC}" destId="{A6BCD83A-5F0C-4AE8-9E31-F33E7DA8FB32}" srcOrd="0" destOrd="0" presId="urn:microsoft.com/office/officeart/2005/8/layout/venn3"/>
    <dgm:cxn modelId="{2A97E638-58A6-4796-B16E-9997F78DC7E8}" srcId="{ADBDF9C7-F52F-4C31-853C-0FC0FF2CBB20}" destId="{B503D297-C926-4545-AACA-172DCCA7BADB}" srcOrd="3" destOrd="0" parTransId="{35DF504E-55FA-4B7D-8169-D6776093DF66}" sibTransId="{0757E435-C31F-4081-B516-998BFB34F511}"/>
    <dgm:cxn modelId="{BB2E395A-1608-403C-99BA-8A3B62EB8A8F}" srcId="{ADBDF9C7-F52F-4C31-853C-0FC0FF2CBB20}" destId="{2885300B-91DD-431C-8BDB-08018838477A}" srcOrd="5" destOrd="0" parTransId="{62333EC7-D6E2-4EA4-8557-47729A9822E3}" sibTransId="{08E51BF6-447F-4EA5-ADCD-05902F890B50}"/>
    <dgm:cxn modelId="{EE3D6206-4CD3-4D30-8C8D-E13E2068DBA8}" type="presOf" srcId="{2885300B-91DD-431C-8BDB-08018838477A}" destId="{B75126DC-01E2-4B97-A6E0-16EBB4B88D16}" srcOrd="0" destOrd="0" presId="urn:microsoft.com/office/officeart/2005/8/layout/venn3"/>
    <dgm:cxn modelId="{544154E6-6ED4-452F-BEBB-1120194B779F}" type="presParOf" srcId="{92A48AA4-C10F-460E-8D2C-69443EEA95AB}" destId="{2408A317-553B-4655-B28B-E36AFB522EA4}" srcOrd="0" destOrd="0" presId="urn:microsoft.com/office/officeart/2005/8/layout/venn3"/>
    <dgm:cxn modelId="{A2FE25F2-6DA4-422B-A7E0-3D67B595EBEB}" type="presParOf" srcId="{92A48AA4-C10F-460E-8D2C-69443EEA95AB}" destId="{CB9111DA-B9D7-4CA1-9288-62B0FAA09E16}" srcOrd="1" destOrd="0" presId="urn:microsoft.com/office/officeart/2005/8/layout/venn3"/>
    <dgm:cxn modelId="{53BBD663-5F1D-454F-A2AC-122EF3128E65}" type="presParOf" srcId="{92A48AA4-C10F-460E-8D2C-69443EEA95AB}" destId="{158E2361-E0D7-4CE1-B688-79F7540D4FD1}" srcOrd="2" destOrd="0" presId="urn:microsoft.com/office/officeart/2005/8/layout/venn3"/>
    <dgm:cxn modelId="{E0EDD509-E5C0-4F5A-847C-C35E3114615B}" type="presParOf" srcId="{92A48AA4-C10F-460E-8D2C-69443EEA95AB}" destId="{ABF1B07D-949A-4C55-9403-F7B11ADE7E93}" srcOrd="3" destOrd="0" presId="urn:microsoft.com/office/officeart/2005/8/layout/venn3"/>
    <dgm:cxn modelId="{A33FD2B4-578A-4AFF-9719-3294EF2A2856}" type="presParOf" srcId="{92A48AA4-C10F-460E-8D2C-69443EEA95AB}" destId="{A6BCD83A-5F0C-4AE8-9E31-F33E7DA8FB32}" srcOrd="4" destOrd="0" presId="urn:microsoft.com/office/officeart/2005/8/layout/venn3"/>
    <dgm:cxn modelId="{0CBCFE34-048D-4CB3-AF7D-D49EAD48E2E9}" type="presParOf" srcId="{92A48AA4-C10F-460E-8D2C-69443EEA95AB}" destId="{5F074060-3858-4A11-A04A-7395AEBFF308}" srcOrd="5" destOrd="0" presId="urn:microsoft.com/office/officeart/2005/8/layout/venn3"/>
    <dgm:cxn modelId="{AF49B37F-DBAE-4C3C-8E51-154180BC9B86}" type="presParOf" srcId="{92A48AA4-C10F-460E-8D2C-69443EEA95AB}" destId="{B30EEB9F-C85A-44E5-BAA5-822D0351C38E}" srcOrd="6" destOrd="0" presId="urn:microsoft.com/office/officeart/2005/8/layout/venn3"/>
    <dgm:cxn modelId="{51B689DE-711C-4DD3-B7C5-4C42164C7224}" type="presParOf" srcId="{92A48AA4-C10F-460E-8D2C-69443EEA95AB}" destId="{0548A5C4-2BD4-432A-95C3-684EDF5AEB38}" srcOrd="7" destOrd="0" presId="urn:microsoft.com/office/officeart/2005/8/layout/venn3"/>
    <dgm:cxn modelId="{1533E92D-FBBB-4CCF-9536-D0D18E73BE89}" type="presParOf" srcId="{92A48AA4-C10F-460E-8D2C-69443EEA95AB}" destId="{9DF3CAAD-2C8C-49E4-BC60-AE2201AFF789}" srcOrd="8" destOrd="0" presId="urn:microsoft.com/office/officeart/2005/8/layout/venn3"/>
    <dgm:cxn modelId="{5160E3A6-79CD-4E9F-B403-5B962F0C74D6}" type="presParOf" srcId="{92A48AA4-C10F-460E-8D2C-69443EEA95AB}" destId="{919E23CD-FF83-4804-85F0-495C1619DBBA}" srcOrd="9" destOrd="0" presId="urn:microsoft.com/office/officeart/2005/8/layout/venn3"/>
    <dgm:cxn modelId="{6569C86A-4527-44E8-8A90-3E9666A60447}" type="presParOf" srcId="{92A48AA4-C10F-460E-8D2C-69443EEA95AB}" destId="{B75126DC-01E2-4B97-A6E0-16EBB4B88D16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38EE9A-1419-4B29-8300-E6AE0F1C383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4B4CE-8E40-4632-8010-2BA0D254ACF5}">
      <dgm:prSet phldrT="[Text]"/>
      <dgm:spPr/>
      <dgm:t>
        <a:bodyPr/>
        <a:lstStyle/>
        <a:p>
          <a:r>
            <a:rPr lang="en-US" smtClean="0"/>
            <a:t>Konsep</a:t>
          </a:r>
          <a:endParaRPr lang="en-US"/>
        </a:p>
      </dgm:t>
    </dgm:pt>
    <dgm:pt modelId="{E92C3023-9706-4716-A502-09917E3983CB}" type="parTrans" cxnId="{C72ED02D-83DD-4307-8A2C-B75E0D249BB7}">
      <dgm:prSet/>
      <dgm:spPr/>
      <dgm:t>
        <a:bodyPr/>
        <a:lstStyle/>
        <a:p>
          <a:endParaRPr lang="en-US"/>
        </a:p>
      </dgm:t>
    </dgm:pt>
    <dgm:pt modelId="{7B3EA5CC-0E09-40DD-AA2E-2A19DC464DA0}" type="sibTrans" cxnId="{C72ED02D-83DD-4307-8A2C-B75E0D249BB7}">
      <dgm:prSet/>
      <dgm:spPr/>
      <dgm:t>
        <a:bodyPr/>
        <a:lstStyle/>
        <a:p>
          <a:endParaRPr lang="en-US"/>
        </a:p>
      </dgm:t>
    </dgm:pt>
    <dgm:pt modelId="{390CEF80-BD6D-49A7-A663-A98C6C7582AF}">
      <dgm:prSet phldrT="[Text]"/>
      <dgm:spPr/>
      <dgm:t>
        <a:bodyPr/>
        <a:lstStyle/>
        <a:p>
          <a:r>
            <a:rPr lang="en-US" smtClean="0"/>
            <a:t>Sketsa1 </a:t>
          </a:r>
          <a:endParaRPr lang="en-US"/>
        </a:p>
      </dgm:t>
    </dgm:pt>
    <dgm:pt modelId="{381F3517-850B-4764-8824-A29DD2318187}" type="parTrans" cxnId="{A01A3C52-6CCB-4B8A-A3B8-9BA51D4484B6}">
      <dgm:prSet/>
      <dgm:spPr/>
      <dgm:t>
        <a:bodyPr/>
        <a:lstStyle/>
        <a:p>
          <a:endParaRPr lang="en-US"/>
        </a:p>
      </dgm:t>
    </dgm:pt>
    <dgm:pt modelId="{C4718C1E-351E-42DD-B182-73A26D0C4272}" type="sibTrans" cxnId="{A01A3C52-6CCB-4B8A-A3B8-9BA51D4484B6}">
      <dgm:prSet/>
      <dgm:spPr/>
      <dgm:t>
        <a:bodyPr/>
        <a:lstStyle/>
        <a:p>
          <a:endParaRPr lang="en-US"/>
        </a:p>
      </dgm:t>
    </dgm:pt>
    <dgm:pt modelId="{78946DE3-5256-49C8-A4F2-77AFAE5E531F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369F9B50-45D1-46F7-826A-09DCC61795F3}" type="parTrans" cxnId="{E4BB1985-1300-4FC8-9775-451B38D468F0}">
      <dgm:prSet/>
      <dgm:spPr/>
      <dgm:t>
        <a:bodyPr/>
        <a:lstStyle/>
        <a:p>
          <a:endParaRPr lang="en-US"/>
        </a:p>
      </dgm:t>
    </dgm:pt>
    <dgm:pt modelId="{3C024EA4-3990-43EA-845E-A51326066282}" type="sibTrans" cxnId="{E4BB1985-1300-4FC8-9775-451B38D468F0}">
      <dgm:prSet/>
      <dgm:spPr/>
      <dgm:t>
        <a:bodyPr/>
        <a:lstStyle/>
        <a:p>
          <a:endParaRPr lang="en-US"/>
        </a:p>
      </dgm:t>
    </dgm:pt>
    <dgm:pt modelId="{1D8AD8A9-A1E9-4709-90E0-D5D18DEAC988}">
      <dgm:prSet phldrT="[Text]"/>
      <dgm:spPr/>
      <dgm:t>
        <a:bodyPr/>
        <a:lstStyle/>
        <a:p>
          <a:r>
            <a:rPr lang="en-US" smtClean="0"/>
            <a:t>Prototipe 1</a:t>
          </a:r>
          <a:endParaRPr lang="en-US"/>
        </a:p>
      </dgm:t>
    </dgm:pt>
    <dgm:pt modelId="{AE5AE919-8939-49BA-9BD1-23049AD10CAA}" type="parTrans" cxnId="{929980A7-4080-4A65-AAA7-71C0B6F16AB5}">
      <dgm:prSet/>
      <dgm:spPr/>
      <dgm:t>
        <a:bodyPr/>
        <a:lstStyle/>
        <a:p>
          <a:endParaRPr lang="en-US"/>
        </a:p>
      </dgm:t>
    </dgm:pt>
    <dgm:pt modelId="{5DE7A84B-001F-436A-A741-08C549672223}" type="sibTrans" cxnId="{929980A7-4080-4A65-AAA7-71C0B6F16AB5}">
      <dgm:prSet/>
      <dgm:spPr/>
      <dgm:t>
        <a:bodyPr/>
        <a:lstStyle/>
        <a:p>
          <a:endParaRPr lang="en-US"/>
        </a:p>
      </dgm:t>
    </dgm:pt>
    <dgm:pt modelId="{8C95A25A-179E-49C7-AF2C-C3455FBC1650}">
      <dgm:prSet phldrT="[Text]"/>
      <dgm:spPr/>
      <dgm:t>
        <a:bodyPr/>
        <a:lstStyle/>
        <a:p>
          <a:r>
            <a:rPr lang="en-US" smtClean="0"/>
            <a:t>Sketsa n</a:t>
          </a:r>
          <a:endParaRPr lang="en-US"/>
        </a:p>
      </dgm:t>
    </dgm:pt>
    <dgm:pt modelId="{5332B748-DF02-430F-ACB7-2BED85BD0C62}" type="parTrans" cxnId="{0BC8D29A-23F4-4274-ABCB-C7BB9A041786}">
      <dgm:prSet/>
      <dgm:spPr/>
      <dgm:t>
        <a:bodyPr/>
        <a:lstStyle/>
        <a:p>
          <a:endParaRPr lang="en-US"/>
        </a:p>
      </dgm:t>
    </dgm:pt>
    <dgm:pt modelId="{EE02DB03-3E11-4CF7-AD8F-1BE11401EF14}" type="sibTrans" cxnId="{0BC8D29A-23F4-4274-ABCB-C7BB9A041786}">
      <dgm:prSet/>
      <dgm:spPr/>
      <dgm:t>
        <a:bodyPr/>
        <a:lstStyle/>
        <a:p>
          <a:endParaRPr lang="en-US"/>
        </a:p>
      </dgm:t>
    </dgm:pt>
    <dgm:pt modelId="{1CD56E97-DB68-4E99-A949-0BF35190BB54}">
      <dgm:prSet phldrT="[Text]"/>
      <dgm:spPr/>
      <dgm:t>
        <a:bodyPr/>
        <a:lstStyle/>
        <a:p>
          <a:r>
            <a:rPr lang="en-US" smtClean="0"/>
            <a:t>Versi Desain iteratif</a:t>
          </a:r>
          <a:endParaRPr lang="en-US"/>
        </a:p>
      </dgm:t>
    </dgm:pt>
    <dgm:pt modelId="{F395234D-E12A-424E-BB00-E34EAE699B0D}" type="parTrans" cxnId="{EFF481D5-3225-4E59-8311-0A9FCD6C71EA}">
      <dgm:prSet/>
      <dgm:spPr/>
      <dgm:t>
        <a:bodyPr/>
        <a:lstStyle/>
        <a:p>
          <a:endParaRPr lang="en-US"/>
        </a:p>
      </dgm:t>
    </dgm:pt>
    <dgm:pt modelId="{0103C64E-C6AC-49C3-AEDB-FFFD00410BA9}" type="sibTrans" cxnId="{EFF481D5-3225-4E59-8311-0A9FCD6C71EA}">
      <dgm:prSet/>
      <dgm:spPr/>
      <dgm:t>
        <a:bodyPr/>
        <a:lstStyle/>
        <a:p>
          <a:endParaRPr lang="en-US"/>
        </a:p>
      </dgm:t>
    </dgm:pt>
    <dgm:pt modelId="{09D330E4-7807-4528-BDF7-3E5C185B358B}">
      <dgm:prSet phldrT="[Text]"/>
      <dgm:spPr/>
      <dgm:t>
        <a:bodyPr/>
        <a:lstStyle/>
        <a:p>
          <a:r>
            <a:rPr lang="en-US" smtClean="0"/>
            <a:t>Produk akhir</a:t>
          </a:r>
          <a:endParaRPr lang="en-US"/>
        </a:p>
      </dgm:t>
    </dgm:pt>
    <dgm:pt modelId="{2DD5AD35-B77C-41D4-8375-F4151295DAB2}" type="parTrans" cxnId="{0D82AB4C-BDE8-4A85-BD4D-59BDC44426CC}">
      <dgm:prSet/>
      <dgm:spPr/>
      <dgm:t>
        <a:bodyPr/>
        <a:lstStyle/>
        <a:p>
          <a:endParaRPr lang="en-US"/>
        </a:p>
      </dgm:t>
    </dgm:pt>
    <dgm:pt modelId="{8A6486C1-16DC-455F-9C61-9F82D8F97F6E}" type="sibTrans" cxnId="{0D82AB4C-BDE8-4A85-BD4D-59BDC44426CC}">
      <dgm:prSet/>
      <dgm:spPr/>
      <dgm:t>
        <a:bodyPr/>
        <a:lstStyle/>
        <a:p>
          <a:endParaRPr lang="en-US"/>
        </a:p>
      </dgm:t>
    </dgm:pt>
    <dgm:pt modelId="{9CE8F3A9-33D1-4AE1-99B0-9B6286B103DA}" type="pres">
      <dgm:prSet presAssocID="{CB38EE9A-1419-4B29-8300-E6AE0F1C38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72B576-BCFC-4BDA-AC25-389754F477FC}" type="pres">
      <dgm:prSet presAssocID="{1E94B4CE-8E40-4632-8010-2BA0D254ACF5}" presName="hierRoot1" presStyleCnt="0"/>
      <dgm:spPr/>
    </dgm:pt>
    <dgm:pt modelId="{2DE26FD8-ED93-4614-821F-17A3121FFDB4}" type="pres">
      <dgm:prSet presAssocID="{1E94B4CE-8E40-4632-8010-2BA0D254ACF5}" presName="composite" presStyleCnt="0"/>
      <dgm:spPr/>
    </dgm:pt>
    <dgm:pt modelId="{5505D1E3-EA6B-4C4C-83B5-92A10FA39DC7}" type="pres">
      <dgm:prSet presAssocID="{1E94B4CE-8E40-4632-8010-2BA0D254ACF5}" presName="background" presStyleLbl="node0" presStyleIdx="0" presStyleCnt="1"/>
      <dgm:spPr/>
    </dgm:pt>
    <dgm:pt modelId="{8066A3F3-0C07-4656-955D-0AE45EEF90B7}" type="pres">
      <dgm:prSet presAssocID="{1E94B4CE-8E40-4632-8010-2BA0D254ACF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258201-62C7-44D5-963F-4341CCE7E24A}" type="pres">
      <dgm:prSet presAssocID="{1E94B4CE-8E40-4632-8010-2BA0D254ACF5}" presName="hierChild2" presStyleCnt="0"/>
      <dgm:spPr/>
    </dgm:pt>
    <dgm:pt modelId="{30BFCAF1-1907-4D14-8BA7-7301389A5B51}" type="pres">
      <dgm:prSet presAssocID="{381F3517-850B-4764-8824-A29DD231818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D2946D3-3C04-4A08-A656-9F0F76CCF64D}" type="pres">
      <dgm:prSet presAssocID="{390CEF80-BD6D-49A7-A663-A98C6C7582AF}" presName="hierRoot2" presStyleCnt="0"/>
      <dgm:spPr/>
    </dgm:pt>
    <dgm:pt modelId="{807CFD8F-5F03-4E8A-AA7A-5BF72AD28D72}" type="pres">
      <dgm:prSet presAssocID="{390CEF80-BD6D-49A7-A663-A98C6C7582AF}" presName="composite2" presStyleCnt="0"/>
      <dgm:spPr/>
    </dgm:pt>
    <dgm:pt modelId="{CF4EB487-88BA-464E-9042-85A2A0FD84C5}" type="pres">
      <dgm:prSet presAssocID="{390CEF80-BD6D-49A7-A663-A98C6C7582AF}" presName="background2" presStyleLbl="node2" presStyleIdx="0" presStyleCnt="3"/>
      <dgm:spPr/>
    </dgm:pt>
    <dgm:pt modelId="{F4E12602-80D2-4A69-ACDD-53EA7D57C8B9}" type="pres">
      <dgm:prSet presAssocID="{390CEF80-BD6D-49A7-A663-A98C6C7582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41C43-DD95-4178-BD9E-572B559D25D0}" type="pres">
      <dgm:prSet presAssocID="{390CEF80-BD6D-49A7-A663-A98C6C7582AF}" presName="hierChild3" presStyleCnt="0"/>
      <dgm:spPr/>
    </dgm:pt>
    <dgm:pt modelId="{EF0D1C43-EBA5-4B69-B25C-4B8CC2BE28F6}" type="pres">
      <dgm:prSet presAssocID="{369F9B50-45D1-46F7-826A-09DCC61795F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907792A-E36E-476C-88D7-823FBF10D448}" type="pres">
      <dgm:prSet presAssocID="{78946DE3-5256-49C8-A4F2-77AFAE5E531F}" presName="hierRoot2" presStyleCnt="0"/>
      <dgm:spPr/>
    </dgm:pt>
    <dgm:pt modelId="{30B0EDA3-514C-4F72-8378-0CEE0E8A59F9}" type="pres">
      <dgm:prSet presAssocID="{78946DE3-5256-49C8-A4F2-77AFAE5E531F}" presName="composite2" presStyleCnt="0"/>
      <dgm:spPr/>
    </dgm:pt>
    <dgm:pt modelId="{6F8B38FD-B6B3-4ABF-9E50-8CFF4FAC183C}" type="pres">
      <dgm:prSet presAssocID="{78946DE3-5256-49C8-A4F2-77AFAE5E531F}" presName="background2" presStyleLbl="node2" presStyleIdx="1" presStyleCnt="3"/>
      <dgm:spPr/>
    </dgm:pt>
    <dgm:pt modelId="{F6546BCE-B700-4F5B-8087-BD23AF13BAB3}" type="pres">
      <dgm:prSet presAssocID="{78946DE3-5256-49C8-A4F2-77AFAE5E531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78117-2649-4320-B4DE-973E4F78E5AB}" type="pres">
      <dgm:prSet presAssocID="{78946DE3-5256-49C8-A4F2-77AFAE5E531F}" presName="hierChild3" presStyleCnt="0"/>
      <dgm:spPr/>
    </dgm:pt>
    <dgm:pt modelId="{35A61F7E-2F44-472C-895A-4EFC5980B5FB}" type="pres">
      <dgm:prSet presAssocID="{AE5AE919-8939-49BA-9BD1-23049AD10CAA}" presName="Name17" presStyleLbl="parChTrans1D3" presStyleIdx="0" presStyleCnt="1"/>
      <dgm:spPr/>
      <dgm:t>
        <a:bodyPr/>
        <a:lstStyle/>
        <a:p>
          <a:endParaRPr lang="en-US"/>
        </a:p>
      </dgm:t>
    </dgm:pt>
    <dgm:pt modelId="{368EA7BF-3499-4B11-8E79-5FBDEDE26FC7}" type="pres">
      <dgm:prSet presAssocID="{1D8AD8A9-A1E9-4709-90E0-D5D18DEAC988}" presName="hierRoot3" presStyleCnt="0"/>
      <dgm:spPr/>
    </dgm:pt>
    <dgm:pt modelId="{C5C7267A-38BD-471D-98D2-1D501E1CAEFB}" type="pres">
      <dgm:prSet presAssocID="{1D8AD8A9-A1E9-4709-90E0-D5D18DEAC988}" presName="composite3" presStyleCnt="0"/>
      <dgm:spPr/>
    </dgm:pt>
    <dgm:pt modelId="{1CB6C8A2-D899-4DA5-A99D-DB5254FA1AAA}" type="pres">
      <dgm:prSet presAssocID="{1D8AD8A9-A1E9-4709-90E0-D5D18DEAC988}" presName="background3" presStyleLbl="node3" presStyleIdx="0" presStyleCnt="1"/>
      <dgm:spPr/>
    </dgm:pt>
    <dgm:pt modelId="{D5742267-B478-41B1-B21D-8F0368410D6E}" type="pres">
      <dgm:prSet presAssocID="{1D8AD8A9-A1E9-4709-90E0-D5D18DEAC988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3A18A0-A523-4742-9DD6-3379EF94FE8C}" type="pres">
      <dgm:prSet presAssocID="{1D8AD8A9-A1E9-4709-90E0-D5D18DEAC988}" presName="hierChild4" presStyleCnt="0"/>
      <dgm:spPr/>
    </dgm:pt>
    <dgm:pt modelId="{E39E706B-3D9A-4BAC-BB1A-395D72CD625C}" type="pres">
      <dgm:prSet presAssocID="{F395234D-E12A-424E-BB00-E34EAE699B0D}" presName="Name23" presStyleLbl="parChTrans1D4" presStyleIdx="0" presStyleCnt="2"/>
      <dgm:spPr/>
      <dgm:t>
        <a:bodyPr/>
        <a:lstStyle/>
        <a:p>
          <a:endParaRPr lang="en-US"/>
        </a:p>
      </dgm:t>
    </dgm:pt>
    <dgm:pt modelId="{6B021589-EA84-4CD0-B698-03294DAA1F7E}" type="pres">
      <dgm:prSet presAssocID="{1CD56E97-DB68-4E99-A949-0BF35190BB54}" presName="hierRoot4" presStyleCnt="0"/>
      <dgm:spPr/>
    </dgm:pt>
    <dgm:pt modelId="{98302534-D76A-4A08-884E-260D3B1B720A}" type="pres">
      <dgm:prSet presAssocID="{1CD56E97-DB68-4E99-A949-0BF35190BB54}" presName="composite4" presStyleCnt="0"/>
      <dgm:spPr/>
    </dgm:pt>
    <dgm:pt modelId="{1532CB27-F87B-4E5E-AAA3-DB167058574F}" type="pres">
      <dgm:prSet presAssocID="{1CD56E97-DB68-4E99-A949-0BF35190BB54}" presName="background4" presStyleLbl="node4" presStyleIdx="0" presStyleCnt="2"/>
      <dgm:spPr/>
    </dgm:pt>
    <dgm:pt modelId="{7CB1641D-8639-41E5-AA77-212B98741DF0}" type="pres">
      <dgm:prSet presAssocID="{1CD56E97-DB68-4E99-A949-0BF35190BB54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1548F-B6D7-417E-81CC-9A7E7DEDD8B0}" type="pres">
      <dgm:prSet presAssocID="{1CD56E97-DB68-4E99-A949-0BF35190BB54}" presName="hierChild5" presStyleCnt="0"/>
      <dgm:spPr/>
    </dgm:pt>
    <dgm:pt modelId="{91E810DD-F560-4F16-8489-BA744520271D}" type="pres">
      <dgm:prSet presAssocID="{2DD5AD35-B77C-41D4-8375-F4151295DAB2}" presName="Name23" presStyleLbl="parChTrans1D4" presStyleIdx="1" presStyleCnt="2"/>
      <dgm:spPr/>
      <dgm:t>
        <a:bodyPr/>
        <a:lstStyle/>
        <a:p>
          <a:endParaRPr lang="en-US"/>
        </a:p>
      </dgm:t>
    </dgm:pt>
    <dgm:pt modelId="{4CBC94BD-650E-4BDD-88B0-397C002DE68C}" type="pres">
      <dgm:prSet presAssocID="{09D330E4-7807-4528-BDF7-3E5C185B358B}" presName="hierRoot4" presStyleCnt="0"/>
      <dgm:spPr/>
    </dgm:pt>
    <dgm:pt modelId="{44375959-C8E8-4ADD-A43D-299E31CEEDDC}" type="pres">
      <dgm:prSet presAssocID="{09D330E4-7807-4528-BDF7-3E5C185B358B}" presName="composite4" presStyleCnt="0"/>
      <dgm:spPr/>
    </dgm:pt>
    <dgm:pt modelId="{08A2CFC1-ABDE-4EDA-AB04-7E5D94A96FD9}" type="pres">
      <dgm:prSet presAssocID="{09D330E4-7807-4528-BDF7-3E5C185B358B}" presName="background4" presStyleLbl="node4" presStyleIdx="1" presStyleCnt="2"/>
      <dgm:spPr/>
    </dgm:pt>
    <dgm:pt modelId="{7661E3B1-04D4-4ADF-B04B-12AB91C59161}" type="pres">
      <dgm:prSet presAssocID="{09D330E4-7807-4528-BDF7-3E5C185B358B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189E0-EB7E-4165-B0EC-B071B4272E6D}" type="pres">
      <dgm:prSet presAssocID="{09D330E4-7807-4528-BDF7-3E5C185B358B}" presName="hierChild5" presStyleCnt="0"/>
      <dgm:spPr/>
    </dgm:pt>
    <dgm:pt modelId="{27DE2314-2200-4C30-A216-DA562C963B77}" type="pres">
      <dgm:prSet presAssocID="{5332B748-DF02-430F-ACB7-2BED85BD0C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FA25D58-5E6B-4371-AED0-D10A65E56CEC}" type="pres">
      <dgm:prSet presAssocID="{8C95A25A-179E-49C7-AF2C-C3455FBC1650}" presName="hierRoot2" presStyleCnt="0"/>
      <dgm:spPr/>
    </dgm:pt>
    <dgm:pt modelId="{8612E443-F294-48DB-AB05-676088033650}" type="pres">
      <dgm:prSet presAssocID="{8C95A25A-179E-49C7-AF2C-C3455FBC1650}" presName="composite2" presStyleCnt="0"/>
      <dgm:spPr/>
    </dgm:pt>
    <dgm:pt modelId="{DA33205E-4856-461B-B6F1-34F7BA6B3B99}" type="pres">
      <dgm:prSet presAssocID="{8C95A25A-179E-49C7-AF2C-C3455FBC1650}" presName="background2" presStyleLbl="node2" presStyleIdx="2" presStyleCnt="3"/>
      <dgm:spPr/>
    </dgm:pt>
    <dgm:pt modelId="{4C3DB12B-AB04-420E-94A4-FB815D5CF88E}" type="pres">
      <dgm:prSet presAssocID="{8C95A25A-179E-49C7-AF2C-C3455FBC165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5CFD39-8267-4E91-BF89-BA93F1B53392}" type="pres">
      <dgm:prSet presAssocID="{8C95A25A-179E-49C7-AF2C-C3455FBC1650}" presName="hierChild3" presStyleCnt="0"/>
      <dgm:spPr/>
    </dgm:pt>
  </dgm:ptLst>
  <dgm:cxnLst>
    <dgm:cxn modelId="{E23AF2E3-87A9-4AE4-92BF-980A0F5C240C}" type="presOf" srcId="{8C95A25A-179E-49C7-AF2C-C3455FBC1650}" destId="{4C3DB12B-AB04-420E-94A4-FB815D5CF88E}" srcOrd="0" destOrd="0" presId="urn:microsoft.com/office/officeart/2005/8/layout/hierarchy1"/>
    <dgm:cxn modelId="{7C065FDD-FF58-430D-AA4C-8A03D9F4FBF5}" type="presOf" srcId="{CB38EE9A-1419-4B29-8300-E6AE0F1C3838}" destId="{9CE8F3A9-33D1-4AE1-99B0-9B6286B103DA}" srcOrd="0" destOrd="0" presId="urn:microsoft.com/office/officeart/2005/8/layout/hierarchy1"/>
    <dgm:cxn modelId="{60DC4E54-A31E-4A1C-A4A7-5F430E12120E}" type="presOf" srcId="{390CEF80-BD6D-49A7-A663-A98C6C7582AF}" destId="{F4E12602-80D2-4A69-ACDD-53EA7D57C8B9}" srcOrd="0" destOrd="0" presId="urn:microsoft.com/office/officeart/2005/8/layout/hierarchy1"/>
    <dgm:cxn modelId="{D916F5F8-4AB5-48C7-BFDE-B95DCC2BA85C}" type="presOf" srcId="{381F3517-850B-4764-8824-A29DD2318187}" destId="{30BFCAF1-1907-4D14-8BA7-7301389A5B51}" srcOrd="0" destOrd="0" presId="urn:microsoft.com/office/officeart/2005/8/layout/hierarchy1"/>
    <dgm:cxn modelId="{929980A7-4080-4A65-AAA7-71C0B6F16AB5}" srcId="{78946DE3-5256-49C8-A4F2-77AFAE5E531F}" destId="{1D8AD8A9-A1E9-4709-90E0-D5D18DEAC988}" srcOrd="0" destOrd="0" parTransId="{AE5AE919-8939-49BA-9BD1-23049AD10CAA}" sibTransId="{5DE7A84B-001F-436A-A741-08C549672223}"/>
    <dgm:cxn modelId="{5E3AE366-01EF-4A21-9745-9791AE48FA35}" type="presOf" srcId="{09D330E4-7807-4528-BDF7-3E5C185B358B}" destId="{7661E3B1-04D4-4ADF-B04B-12AB91C59161}" srcOrd="0" destOrd="0" presId="urn:microsoft.com/office/officeart/2005/8/layout/hierarchy1"/>
    <dgm:cxn modelId="{EFF481D5-3225-4E59-8311-0A9FCD6C71EA}" srcId="{1D8AD8A9-A1E9-4709-90E0-D5D18DEAC988}" destId="{1CD56E97-DB68-4E99-A949-0BF35190BB54}" srcOrd="0" destOrd="0" parTransId="{F395234D-E12A-424E-BB00-E34EAE699B0D}" sibTransId="{0103C64E-C6AC-49C3-AEDB-FFFD00410BA9}"/>
    <dgm:cxn modelId="{0BC8D29A-23F4-4274-ABCB-C7BB9A041786}" srcId="{1E94B4CE-8E40-4632-8010-2BA0D254ACF5}" destId="{8C95A25A-179E-49C7-AF2C-C3455FBC1650}" srcOrd="2" destOrd="0" parTransId="{5332B748-DF02-430F-ACB7-2BED85BD0C62}" sibTransId="{EE02DB03-3E11-4CF7-AD8F-1BE11401EF14}"/>
    <dgm:cxn modelId="{DBD77A72-2690-4FC2-9F06-AD9B3C2D04DE}" type="presOf" srcId="{AE5AE919-8939-49BA-9BD1-23049AD10CAA}" destId="{35A61F7E-2F44-472C-895A-4EFC5980B5FB}" srcOrd="0" destOrd="0" presId="urn:microsoft.com/office/officeart/2005/8/layout/hierarchy1"/>
    <dgm:cxn modelId="{5258C7A1-AFC1-438E-8175-927124B8D098}" type="presOf" srcId="{1CD56E97-DB68-4E99-A949-0BF35190BB54}" destId="{7CB1641D-8639-41E5-AA77-212B98741DF0}" srcOrd="0" destOrd="0" presId="urn:microsoft.com/office/officeart/2005/8/layout/hierarchy1"/>
    <dgm:cxn modelId="{C72ED02D-83DD-4307-8A2C-B75E0D249BB7}" srcId="{CB38EE9A-1419-4B29-8300-E6AE0F1C3838}" destId="{1E94B4CE-8E40-4632-8010-2BA0D254ACF5}" srcOrd="0" destOrd="0" parTransId="{E92C3023-9706-4716-A502-09917E3983CB}" sibTransId="{7B3EA5CC-0E09-40DD-AA2E-2A19DC464DA0}"/>
    <dgm:cxn modelId="{AD9E4A73-CEB1-401D-A1C1-1C4CB3628BCE}" type="presOf" srcId="{78946DE3-5256-49C8-A4F2-77AFAE5E531F}" destId="{F6546BCE-B700-4F5B-8087-BD23AF13BAB3}" srcOrd="0" destOrd="0" presId="urn:microsoft.com/office/officeart/2005/8/layout/hierarchy1"/>
    <dgm:cxn modelId="{297CCCFB-686B-4236-854C-83C8B49580DD}" type="presOf" srcId="{1D8AD8A9-A1E9-4709-90E0-D5D18DEAC988}" destId="{D5742267-B478-41B1-B21D-8F0368410D6E}" srcOrd="0" destOrd="0" presId="urn:microsoft.com/office/officeart/2005/8/layout/hierarchy1"/>
    <dgm:cxn modelId="{5D81486E-2B80-4473-A1A9-73BC42D2E2D2}" type="presOf" srcId="{369F9B50-45D1-46F7-826A-09DCC61795F3}" destId="{EF0D1C43-EBA5-4B69-B25C-4B8CC2BE28F6}" srcOrd="0" destOrd="0" presId="urn:microsoft.com/office/officeart/2005/8/layout/hierarchy1"/>
    <dgm:cxn modelId="{E4BB1985-1300-4FC8-9775-451B38D468F0}" srcId="{1E94B4CE-8E40-4632-8010-2BA0D254ACF5}" destId="{78946DE3-5256-49C8-A4F2-77AFAE5E531F}" srcOrd="1" destOrd="0" parTransId="{369F9B50-45D1-46F7-826A-09DCC61795F3}" sibTransId="{3C024EA4-3990-43EA-845E-A51326066282}"/>
    <dgm:cxn modelId="{9D88A34D-E8B7-4E27-A808-78CAEDD13570}" type="presOf" srcId="{5332B748-DF02-430F-ACB7-2BED85BD0C62}" destId="{27DE2314-2200-4C30-A216-DA562C963B77}" srcOrd="0" destOrd="0" presId="urn:microsoft.com/office/officeart/2005/8/layout/hierarchy1"/>
    <dgm:cxn modelId="{52AED904-B759-4712-A479-E379A217B424}" type="presOf" srcId="{1E94B4CE-8E40-4632-8010-2BA0D254ACF5}" destId="{8066A3F3-0C07-4656-955D-0AE45EEF90B7}" srcOrd="0" destOrd="0" presId="urn:microsoft.com/office/officeart/2005/8/layout/hierarchy1"/>
    <dgm:cxn modelId="{0D82AB4C-BDE8-4A85-BD4D-59BDC44426CC}" srcId="{1CD56E97-DB68-4E99-A949-0BF35190BB54}" destId="{09D330E4-7807-4528-BDF7-3E5C185B358B}" srcOrd="0" destOrd="0" parTransId="{2DD5AD35-B77C-41D4-8375-F4151295DAB2}" sibTransId="{8A6486C1-16DC-455F-9C61-9F82D8F97F6E}"/>
    <dgm:cxn modelId="{F7BDD186-C8FC-4B0C-A113-73E1D8B017F3}" type="presOf" srcId="{F395234D-E12A-424E-BB00-E34EAE699B0D}" destId="{E39E706B-3D9A-4BAC-BB1A-395D72CD625C}" srcOrd="0" destOrd="0" presId="urn:microsoft.com/office/officeart/2005/8/layout/hierarchy1"/>
    <dgm:cxn modelId="{A01A3C52-6CCB-4B8A-A3B8-9BA51D4484B6}" srcId="{1E94B4CE-8E40-4632-8010-2BA0D254ACF5}" destId="{390CEF80-BD6D-49A7-A663-A98C6C7582AF}" srcOrd="0" destOrd="0" parTransId="{381F3517-850B-4764-8824-A29DD2318187}" sibTransId="{C4718C1E-351E-42DD-B182-73A26D0C4272}"/>
    <dgm:cxn modelId="{2976119A-EA26-481E-BA25-250EE3E40882}" type="presOf" srcId="{2DD5AD35-B77C-41D4-8375-F4151295DAB2}" destId="{91E810DD-F560-4F16-8489-BA744520271D}" srcOrd="0" destOrd="0" presId="urn:microsoft.com/office/officeart/2005/8/layout/hierarchy1"/>
    <dgm:cxn modelId="{92C09E05-A22F-477C-9AD0-AFFA82F9018D}" type="presParOf" srcId="{9CE8F3A9-33D1-4AE1-99B0-9B6286B103DA}" destId="{AF72B576-BCFC-4BDA-AC25-389754F477FC}" srcOrd="0" destOrd="0" presId="urn:microsoft.com/office/officeart/2005/8/layout/hierarchy1"/>
    <dgm:cxn modelId="{564AB5FA-5AB7-493F-BF70-3B4E12660B98}" type="presParOf" srcId="{AF72B576-BCFC-4BDA-AC25-389754F477FC}" destId="{2DE26FD8-ED93-4614-821F-17A3121FFDB4}" srcOrd="0" destOrd="0" presId="urn:microsoft.com/office/officeart/2005/8/layout/hierarchy1"/>
    <dgm:cxn modelId="{D3235692-74F9-4E5D-BEB8-3674F9BA9C91}" type="presParOf" srcId="{2DE26FD8-ED93-4614-821F-17A3121FFDB4}" destId="{5505D1E3-EA6B-4C4C-83B5-92A10FA39DC7}" srcOrd="0" destOrd="0" presId="urn:microsoft.com/office/officeart/2005/8/layout/hierarchy1"/>
    <dgm:cxn modelId="{50D10B4A-A1FA-49B3-B223-31C3575735CE}" type="presParOf" srcId="{2DE26FD8-ED93-4614-821F-17A3121FFDB4}" destId="{8066A3F3-0C07-4656-955D-0AE45EEF90B7}" srcOrd="1" destOrd="0" presId="urn:microsoft.com/office/officeart/2005/8/layout/hierarchy1"/>
    <dgm:cxn modelId="{BE835A0E-89CD-422F-877E-FD06329962C7}" type="presParOf" srcId="{AF72B576-BCFC-4BDA-AC25-389754F477FC}" destId="{25258201-62C7-44D5-963F-4341CCE7E24A}" srcOrd="1" destOrd="0" presId="urn:microsoft.com/office/officeart/2005/8/layout/hierarchy1"/>
    <dgm:cxn modelId="{4463D101-B6DF-43FE-A52D-239E8D7FF44C}" type="presParOf" srcId="{25258201-62C7-44D5-963F-4341CCE7E24A}" destId="{30BFCAF1-1907-4D14-8BA7-7301389A5B51}" srcOrd="0" destOrd="0" presId="urn:microsoft.com/office/officeart/2005/8/layout/hierarchy1"/>
    <dgm:cxn modelId="{8A4A7DBD-4A9E-4EDA-AAE9-6D6D7B070C17}" type="presParOf" srcId="{25258201-62C7-44D5-963F-4341CCE7E24A}" destId="{3D2946D3-3C04-4A08-A656-9F0F76CCF64D}" srcOrd="1" destOrd="0" presId="urn:microsoft.com/office/officeart/2005/8/layout/hierarchy1"/>
    <dgm:cxn modelId="{54C64E08-A353-48C3-905D-AF121061C288}" type="presParOf" srcId="{3D2946D3-3C04-4A08-A656-9F0F76CCF64D}" destId="{807CFD8F-5F03-4E8A-AA7A-5BF72AD28D72}" srcOrd="0" destOrd="0" presId="urn:microsoft.com/office/officeart/2005/8/layout/hierarchy1"/>
    <dgm:cxn modelId="{5078951F-9DAF-46EB-BDD8-98126F3B192D}" type="presParOf" srcId="{807CFD8F-5F03-4E8A-AA7A-5BF72AD28D72}" destId="{CF4EB487-88BA-464E-9042-85A2A0FD84C5}" srcOrd="0" destOrd="0" presId="urn:microsoft.com/office/officeart/2005/8/layout/hierarchy1"/>
    <dgm:cxn modelId="{535D871F-AD5C-4CEB-9576-7FCEDE1B9061}" type="presParOf" srcId="{807CFD8F-5F03-4E8A-AA7A-5BF72AD28D72}" destId="{F4E12602-80D2-4A69-ACDD-53EA7D57C8B9}" srcOrd="1" destOrd="0" presId="urn:microsoft.com/office/officeart/2005/8/layout/hierarchy1"/>
    <dgm:cxn modelId="{C79297EC-87DA-442E-92A8-E646AC09F422}" type="presParOf" srcId="{3D2946D3-3C04-4A08-A656-9F0F76CCF64D}" destId="{AFB41C43-DD95-4178-BD9E-572B559D25D0}" srcOrd="1" destOrd="0" presId="urn:microsoft.com/office/officeart/2005/8/layout/hierarchy1"/>
    <dgm:cxn modelId="{FF9B846B-87AE-4197-900C-9C7BEF822853}" type="presParOf" srcId="{25258201-62C7-44D5-963F-4341CCE7E24A}" destId="{EF0D1C43-EBA5-4B69-B25C-4B8CC2BE28F6}" srcOrd="2" destOrd="0" presId="urn:microsoft.com/office/officeart/2005/8/layout/hierarchy1"/>
    <dgm:cxn modelId="{649B721A-1920-4400-81FC-34CD43D99A67}" type="presParOf" srcId="{25258201-62C7-44D5-963F-4341CCE7E24A}" destId="{5907792A-E36E-476C-88D7-823FBF10D448}" srcOrd="3" destOrd="0" presId="urn:microsoft.com/office/officeart/2005/8/layout/hierarchy1"/>
    <dgm:cxn modelId="{B21BA22E-AE3E-40BC-B5DD-330AB5EDAEE5}" type="presParOf" srcId="{5907792A-E36E-476C-88D7-823FBF10D448}" destId="{30B0EDA3-514C-4F72-8378-0CEE0E8A59F9}" srcOrd="0" destOrd="0" presId="urn:microsoft.com/office/officeart/2005/8/layout/hierarchy1"/>
    <dgm:cxn modelId="{8E8BCE96-7A06-4642-A8E0-B28993E585AC}" type="presParOf" srcId="{30B0EDA3-514C-4F72-8378-0CEE0E8A59F9}" destId="{6F8B38FD-B6B3-4ABF-9E50-8CFF4FAC183C}" srcOrd="0" destOrd="0" presId="urn:microsoft.com/office/officeart/2005/8/layout/hierarchy1"/>
    <dgm:cxn modelId="{6784E05A-F5D3-45F7-9EA0-299D0F5C20FA}" type="presParOf" srcId="{30B0EDA3-514C-4F72-8378-0CEE0E8A59F9}" destId="{F6546BCE-B700-4F5B-8087-BD23AF13BAB3}" srcOrd="1" destOrd="0" presId="urn:microsoft.com/office/officeart/2005/8/layout/hierarchy1"/>
    <dgm:cxn modelId="{CB5E8437-2A74-4214-829B-18C2BF9506BC}" type="presParOf" srcId="{5907792A-E36E-476C-88D7-823FBF10D448}" destId="{C1278117-2649-4320-B4DE-973E4F78E5AB}" srcOrd="1" destOrd="0" presId="urn:microsoft.com/office/officeart/2005/8/layout/hierarchy1"/>
    <dgm:cxn modelId="{D82E5371-C685-4307-B92D-BBBA84239957}" type="presParOf" srcId="{C1278117-2649-4320-B4DE-973E4F78E5AB}" destId="{35A61F7E-2F44-472C-895A-4EFC5980B5FB}" srcOrd="0" destOrd="0" presId="urn:microsoft.com/office/officeart/2005/8/layout/hierarchy1"/>
    <dgm:cxn modelId="{4FC81F7E-8016-4865-8D2D-95D980BAFB2C}" type="presParOf" srcId="{C1278117-2649-4320-B4DE-973E4F78E5AB}" destId="{368EA7BF-3499-4B11-8E79-5FBDEDE26FC7}" srcOrd="1" destOrd="0" presId="urn:microsoft.com/office/officeart/2005/8/layout/hierarchy1"/>
    <dgm:cxn modelId="{D57207B3-DD86-4C64-AEBA-844E68F3E9B0}" type="presParOf" srcId="{368EA7BF-3499-4B11-8E79-5FBDEDE26FC7}" destId="{C5C7267A-38BD-471D-98D2-1D501E1CAEFB}" srcOrd="0" destOrd="0" presId="urn:microsoft.com/office/officeart/2005/8/layout/hierarchy1"/>
    <dgm:cxn modelId="{6BB948B4-0E40-4616-B368-11C77DC17FCC}" type="presParOf" srcId="{C5C7267A-38BD-471D-98D2-1D501E1CAEFB}" destId="{1CB6C8A2-D899-4DA5-A99D-DB5254FA1AAA}" srcOrd="0" destOrd="0" presId="urn:microsoft.com/office/officeart/2005/8/layout/hierarchy1"/>
    <dgm:cxn modelId="{548C1B93-66CC-4B00-A79F-8F35F219DD37}" type="presParOf" srcId="{C5C7267A-38BD-471D-98D2-1D501E1CAEFB}" destId="{D5742267-B478-41B1-B21D-8F0368410D6E}" srcOrd="1" destOrd="0" presId="urn:microsoft.com/office/officeart/2005/8/layout/hierarchy1"/>
    <dgm:cxn modelId="{8DF83B5C-4DD9-4AB9-A2F7-73D9AF632ED1}" type="presParOf" srcId="{368EA7BF-3499-4B11-8E79-5FBDEDE26FC7}" destId="{0D3A18A0-A523-4742-9DD6-3379EF94FE8C}" srcOrd="1" destOrd="0" presId="urn:microsoft.com/office/officeart/2005/8/layout/hierarchy1"/>
    <dgm:cxn modelId="{7D4A012F-0278-4880-8A8F-0D80D15CEF3C}" type="presParOf" srcId="{0D3A18A0-A523-4742-9DD6-3379EF94FE8C}" destId="{E39E706B-3D9A-4BAC-BB1A-395D72CD625C}" srcOrd="0" destOrd="0" presId="urn:microsoft.com/office/officeart/2005/8/layout/hierarchy1"/>
    <dgm:cxn modelId="{F9315871-4BB5-4FE8-BC01-D01CB24D886C}" type="presParOf" srcId="{0D3A18A0-A523-4742-9DD6-3379EF94FE8C}" destId="{6B021589-EA84-4CD0-B698-03294DAA1F7E}" srcOrd="1" destOrd="0" presId="urn:microsoft.com/office/officeart/2005/8/layout/hierarchy1"/>
    <dgm:cxn modelId="{88FC04B0-8837-4CA5-A743-E323B60E1873}" type="presParOf" srcId="{6B021589-EA84-4CD0-B698-03294DAA1F7E}" destId="{98302534-D76A-4A08-884E-260D3B1B720A}" srcOrd="0" destOrd="0" presId="urn:microsoft.com/office/officeart/2005/8/layout/hierarchy1"/>
    <dgm:cxn modelId="{EAACEF7E-D37F-4AC8-A9A2-FC4D4EC966AF}" type="presParOf" srcId="{98302534-D76A-4A08-884E-260D3B1B720A}" destId="{1532CB27-F87B-4E5E-AAA3-DB167058574F}" srcOrd="0" destOrd="0" presId="urn:microsoft.com/office/officeart/2005/8/layout/hierarchy1"/>
    <dgm:cxn modelId="{D93122CF-41B8-44D5-B673-1BCF3AEBC171}" type="presParOf" srcId="{98302534-D76A-4A08-884E-260D3B1B720A}" destId="{7CB1641D-8639-41E5-AA77-212B98741DF0}" srcOrd="1" destOrd="0" presId="urn:microsoft.com/office/officeart/2005/8/layout/hierarchy1"/>
    <dgm:cxn modelId="{367E6453-0DFC-4264-8D82-185602232A2B}" type="presParOf" srcId="{6B021589-EA84-4CD0-B698-03294DAA1F7E}" destId="{A7D1548F-B6D7-417E-81CC-9A7E7DEDD8B0}" srcOrd="1" destOrd="0" presId="urn:microsoft.com/office/officeart/2005/8/layout/hierarchy1"/>
    <dgm:cxn modelId="{61C0767D-8572-4FFB-8F8E-2E8BA8AFFD6D}" type="presParOf" srcId="{A7D1548F-B6D7-417E-81CC-9A7E7DEDD8B0}" destId="{91E810DD-F560-4F16-8489-BA744520271D}" srcOrd="0" destOrd="0" presId="urn:microsoft.com/office/officeart/2005/8/layout/hierarchy1"/>
    <dgm:cxn modelId="{2D936E37-126C-4C79-A8D3-FDC43B79CA10}" type="presParOf" srcId="{A7D1548F-B6D7-417E-81CC-9A7E7DEDD8B0}" destId="{4CBC94BD-650E-4BDD-88B0-397C002DE68C}" srcOrd="1" destOrd="0" presId="urn:microsoft.com/office/officeart/2005/8/layout/hierarchy1"/>
    <dgm:cxn modelId="{E77D3D65-6201-4C6B-9E94-27865FD85393}" type="presParOf" srcId="{4CBC94BD-650E-4BDD-88B0-397C002DE68C}" destId="{44375959-C8E8-4ADD-A43D-299E31CEEDDC}" srcOrd="0" destOrd="0" presId="urn:microsoft.com/office/officeart/2005/8/layout/hierarchy1"/>
    <dgm:cxn modelId="{86431418-0478-444B-8EF8-A237E766778B}" type="presParOf" srcId="{44375959-C8E8-4ADD-A43D-299E31CEEDDC}" destId="{08A2CFC1-ABDE-4EDA-AB04-7E5D94A96FD9}" srcOrd="0" destOrd="0" presId="urn:microsoft.com/office/officeart/2005/8/layout/hierarchy1"/>
    <dgm:cxn modelId="{4CB5CBDF-A562-4CC6-9F3E-4AD637E18C66}" type="presParOf" srcId="{44375959-C8E8-4ADD-A43D-299E31CEEDDC}" destId="{7661E3B1-04D4-4ADF-B04B-12AB91C59161}" srcOrd="1" destOrd="0" presId="urn:microsoft.com/office/officeart/2005/8/layout/hierarchy1"/>
    <dgm:cxn modelId="{E4257BE8-20CC-40D8-8263-BF4423ECAE1B}" type="presParOf" srcId="{4CBC94BD-650E-4BDD-88B0-397C002DE68C}" destId="{DB0189E0-EB7E-4165-B0EC-B071B4272E6D}" srcOrd="1" destOrd="0" presId="urn:microsoft.com/office/officeart/2005/8/layout/hierarchy1"/>
    <dgm:cxn modelId="{B93560BE-76F6-4FC2-A1CC-1D37786C8A33}" type="presParOf" srcId="{25258201-62C7-44D5-963F-4341CCE7E24A}" destId="{27DE2314-2200-4C30-A216-DA562C963B77}" srcOrd="4" destOrd="0" presId="urn:microsoft.com/office/officeart/2005/8/layout/hierarchy1"/>
    <dgm:cxn modelId="{2D20D2F0-C07E-4A03-954F-D3E7B70FA137}" type="presParOf" srcId="{25258201-62C7-44D5-963F-4341CCE7E24A}" destId="{4FA25D58-5E6B-4371-AED0-D10A65E56CEC}" srcOrd="5" destOrd="0" presId="urn:microsoft.com/office/officeart/2005/8/layout/hierarchy1"/>
    <dgm:cxn modelId="{27CD04F3-E4F9-4733-B821-BD3555746D2D}" type="presParOf" srcId="{4FA25D58-5E6B-4371-AED0-D10A65E56CEC}" destId="{8612E443-F294-48DB-AB05-676088033650}" srcOrd="0" destOrd="0" presId="urn:microsoft.com/office/officeart/2005/8/layout/hierarchy1"/>
    <dgm:cxn modelId="{06384872-434C-4994-9DED-EAEFE5494D96}" type="presParOf" srcId="{8612E443-F294-48DB-AB05-676088033650}" destId="{DA33205E-4856-461B-B6F1-34F7BA6B3B99}" srcOrd="0" destOrd="0" presId="urn:microsoft.com/office/officeart/2005/8/layout/hierarchy1"/>
    <dgm:cxn modelId="{587D14A0-B9A9-49F1-8C26-6157BABBE730}" type="presParOf" srcId="{8612E443-F294-48DB-AB05-676088033650}" destId="{4C3DB12B-AB04-420E-94A4-FB815D5CF88E}" srcOrd="1" destOrd="0" presId="urn:microsoft.com/office/officeart/2005/8/layout/hierarchy1"/>
    <dgm:cxn modelId="{AAF0CC31-78D0-4FF9-B1B9-15CEAC2610B2}" type="presParOf" srcId="{4FA25D58-5E6B-4371-AED0-D10A65E56CEC}" destId="{8F5CFD39-8267-4E91-BF89-BA93F1B533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EFA534-B7C6-4347-BB93-8CD8B49056DD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093DA2-924A-4D68-B3A7-17D08A8EFFE9}">
      <dgm:prSet phldrT="[Text]"/>
      <dgm:spPr/>
      <dgm:t>
        <a:bodyPr/>
        <a:lstStyle/>
        <a:p>
          <a:r>
            <a:rPr lang="en-US" smtClean="0"/>
            <a:t>Anda</a:t>
          </a:r>
          <a:endParaRPr lang="en-US"/>
        </a:p>
      </dgm:t>
    </dgm:pt>
    <dgm:pt modelId="{2C9C14BB-94A6-4ECC-8FEA-0166DC3ACE4B}" type="parTrans" cxnId="{0801F9BF-A62A-4E90-8263-9533A5AAC269}">
      <dgm:prSet/>
      <dgm:spPr/>
      <dgm:t>
        <a:bodyPr/>
        <a:lstStyle/>
        <a:p>
          <a:endParaRPr lang="en-US"/>
        </a:p>
      </dgm:t>
    </dgm:pt>
    <dgm:pt modelId="{023BC770-C1EF-401F-8124-5F2EE2FD110E}" type="sibTrans" cxnId="{0801F9BF-A62A-4E90-8263-9533A5AAC269}">
      <dgm:prSet/>
      <dgm:spPr/>
      <dgm:t>
        <a:bodyPr/>
        <a:lstStyle/>
        <a:p>
          <a:endParaRPr lang="en-US"/>
        </a:p>
      </dgm:t>
    </dgm:pt>
    <dgm:pt modelId="{8D2A7B53-8BE9-4528-AB57-CB7053D5D6E2}">
      <dgm:prSet phldrT="[Text]"/>
      <dgm:spPr/>
      <dgm:t>
        <a:bodyPr/>
        <a:lstStyle/>
        <a:p>
          <a:r>
            <a:rPr lang="en-US" smtClean="0"/>
            <a:t>Ide gila</a:t>
          </a:r>
          <a:endParaRPr lang="en-US"/>
        </a:p>
      </dgm:t>
    </dgm:pt>
    <dgm:pt modelId="{96ED0E42-0B9E-4116-A445-D40DDDB67EE8}" type="parTrans" cxnId="{612F5BED-5539-4780-A839-D5E2AD8A38E0}">
      <dgm:prSet/>
      <dgm:spPr/>
      <dgm:t>
        <a:bodyPr/>
        <a:lstStyle/>
        <a:p>
          <a:endParaRPr lang="en-US"/>
        </a:p>
      </dgm:t>
    </dgm:pt>
    <dgm:pt modelId="{AF67F74D-0C63-4B61-827D-B998ECFC2A08}" type="sibTrans" cxnId="{612F5BED-5539-4780-A839-D5E2AD8A38E0}">
      <dgm:prSet/>
      <dgm:spPr/>
      <dgm:t>
        <a:bodyPr/>
        <a:lstStyle/>
        <a:p>
          <a:endParaRPr lang="en-US"/>
        </a:p>
      </dgm:t>
    </dgm:pt>
    <dgm:pt modelId="{734C09A6-5C90-413C-BF39-580D1A552330}">
      <dgm:prSet phldrT="[Text]"/>
      <dgm:spPr/>
      <dgm:t>
        <a:bodyPr/>
        <a:lstStyle/>
        <a:p>
          <a:r>
            <a:rPr lang="en-US" smtClean="0"/>
            <a:t>Ide lucu</a:t>
          </a:r>
          <a:endParaRPr lang="en-US"/>
        </a:p>
      </dgm:t>
    </dgm:pt>
    <dgm:pt modelId="{2D7EAAE8-9208-4509-AC03-2F2C40FD1AFD}" type="parTrans" cxnId="{93AE2A25-BC88-45B8-A774-BCBECDD2AFC9}">
      <dgm:prSet/>
      <dgm:spPr/>
      <dgm:t>
        <a:bodyPr/>
        <a:lstStyle/>
        <a:p>
          <a:endParaRPr lang="en-US"/>
        </a:p>
      </dgm:t>
    </dgm:pt>
    <dgm:pt modelId="{4490ABCD-7C9D-4DEB-809E-90E39E668CC0}" type="sibTrans" cxnId="{93AE2A25-BC88-45B8-A774-BCBECDD2AFC9}">
      <dgm:prSet/>
      <dgm:spPr/>
      <dgm:t>
        <a:bodyPr/>
        <a:lstStyle/>
        <a:p>
          <a:endParaRPr lang="en-US"/>
        </a:p>
      </dgm:t>
    </dgm:pt>
    <dgm:pt modelId="{949EA655-44F4-48E7-832C-6736B4BDB914}">
      <dgm:prSet phldrT="[Text]"/>
      <dgm:spPr/>
      <dgm:t>
        <a:bodyPr/>
        <a:lstStyle/>
        <a:p>
          <a:r>
            <a:rPr lang="en-US" smtClean="0"/>
            <a:t>Ide mustahil</a:t>
          </a:r>
          <a:endParaRPr lang="en-US"/>
        </a:p>
      </dgm:t>
    </dgm:pt>
    <dgm:pt modelId="{F0F566F4-C0A8-41D8-BC44-B80B7EA5FF5A}" type="parTrans" cxnId="{C07CF36A-847F-4414-995B-04EB7DF86888}">
      <dgm:prSet/>
      <dgm:spPr/>
      <dgm:t>
        <a:bodyPr/>
        <a:lstStyle/>
        <a:p>
          <a:endParaRPr lang="en-US"/>
        </a:p>
      </dgm:t>
    </dgm:pt>
    <dgm:pt modelId="{023A42FC-CF76-4706-8F07-F3B079FF01BC}" type="sibTrans" cxnId="{C07CF36A-847F-4414-995B-04EB7DF86888}">
      <dgm:prSet/>
      <dgm:spPr/>
      <dgm:t>
        <a:bodyPr/>
        <a:lstStyle/>
        <a:p>
          <a:endParaRPr lang="en-US"/>
        </a:p>
      </dgm:t>
    </dgm:pt>
    <dgm:pt modelId="{0EB1E8E8-6C7F-4F28-BDEE-33D94DA356F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Ide hebat</a:t>
          </a:r>
          <a:endParaRPr lang="en-US"/>
        </a:p>
      </dgm:t>
    </dgm:pt>
    <dgm:pt modelId="{3AC53724-1BB3-49BC-B0BE-284499AE8A68}" type="parTrans" cxnId="{F306F0BA-2A24-4939-AAFA-A04593A6D7AF}">
      <dgm:prSet/>
      <dgm:spPr/>
      <dgm:t>
        <a:bodyPr/>
        <a:lstStyle/>
        <a:p>
          <a:endParaRPr lang="en-US"/>
        </a:p>
      </dgm:t>
    </dgm:pt>
    <dgm:pt modelId="{4A5CCD6C-96B0-471B-8A46-F800D0E6CA99}" type="sibTrans" cxnId="{F306F0BA-2A24-4939-AAFA-A04593A6D7AF}">
      <dgm:prSet/>
      <dgm:spPr/>
      <dgm:t>
        <a:bodyPr/>
        <a:lstStyle/>
        <a:p>
          <a:endParaRPr lang="en-US"/>
        </a:p>
      </dgm:t>
    </dgm:pt>
    <dgm:pt modelId="{8A534AE6-0D12-4010-9337-B26793FC7E5B}">
      <dgm:prSet phldrT="[Text]"/>
      <dgm:spPr/>
      <dgm:t>
        <a:bodyPr/>
        <a:lstStyle/>
        <a:p>
          <a:r>
            <a:rPr lang="en-US" smtClean="0"/>
            <a:t>Lakukan apa yg bisa</a:t>
          </a:r>
          <a:endParaRPr lang="en-US"/>
        </a:p>
      </dgm:t>
    </dgm:pt>
    <dgm:pt modelId="{9CB844B5-A508-4195-8FF7-A01B8E626455}" type="parTrans" cxnId="{7348A67D-AB7D-4332-81BB-43AF458A3819}">
      <dgm:prSet/>
      <dgm:spPr/>
      <dgm:t>
        <a:bodyPr/>
        <a:lstStyle/>
        <a:p>
          <a:endParaRPr lang="en-US"/>
        </a:p>
      </dgm:t>
    </dgm:pt>
    <dgm:pt modelId="{CD1DDD0C-BDF1-4955-9797-320E7BECEE92}" type="sibTrans" cxnId="{7348A67D-AB7D-4332-81BB-43AF458A3819}">
      <dgm:prSet/>
      <dgm:spPr/>
      <dgm:t>
        <a:bodyPr/>
        <a:lstStyle/>
        <a:p>
          <a:endParaRPr lang="en-US"/>
        </a:p>
      </dgm:t>
    </dgm:pt>
    <dgm:pt modelId="{DB88D0C4-61A5-42D8-BB2E-4CDE6EB2AEBC}">
      <dgm:prSet phldrT="[Text]"/>
      <dgm:spPr/>
      <dgm:t>
        <a:bodyPr/>
        <a:lstStyle/>
        <a:p>
          <a:r>
            <a:rPr lang="en-US" smtClean="0"/>
            <a:t>Praktikkan</a:t>
          </a:r>
          <a:endParaRPr lang="en-US"/>
        </a:p>
      </dgm:t>
    </dgm:pt>
    <dgm:pt modelId="{BBA60BFA-7D97-46C7-A071-D0908FBE5EC8}" type="parTrans" cxnId="{067AA18B-3EC8-4DC6-A359-85DFA8C893B3}">
      <dgm:prSet/>
      <dgm:spPr/>
      <dgm:t>
        <a:bodyPr/>
        <a:lstStyle/>
        <a:p>
          <a:endParaRPr lang="en-US"/>
        </a:p>
      </dgm:t>
    </dgm:pt>
    <dgm:pt modelId="{FA4906DB-3704-4892-92A1-C0811E350426}" type="sibTrans" cxnId="{067AA18B-3EC8-4DC6-A359-85DFA8C893B3}">
      <dgm:prSet/>
      <dgm:spPr/>
      <dgm:t>
        <a:bodyPr/>
        <a:lstStyle/>
        <a:p>
          <a:endParaRPr lang="en-US"/>
        </a:p>
      </dgm:t>
    </dgm:pt>
    <dgm:pt modelId="{8497DAEC-0E6F-4D5C-9674-93FF7547BEE7}">
      <dgm:prSet phldrT="[Text]"/>
      <dgm:spPr/>
      <dgm:t>
        <a:bodyPr/>
        <a:lstStyle/>
        <a:p>
          <a:r>
            <a:rPr lang="en-US" smtClean="0"/>
            <a:t>Benar</a:t>
          </a:r>
          <a:endParaRPr lang="en-US"/>
        </a:p>
      </dgm:t>
    </dgm:pt>
    <dgm:pt modelId="{91E16394-9961-4865-8FA0-14C0503DB71A}" type="parTrans" cxnId="{AF820DB2-7695-46BF-9EE7-64AFCF342802}">
      <dgm:prSet/>
      <dgm:spPr/>
      <dgm:t>
        <a:bodyPr/>
        <a:lstStyle/>
        <a:p>
          <a:endParaRPr lang="en-US"/>
        </a:p>
      </dgm:t>
    </dgm:pt>
    <dgm:pt modelId="{8231659B-1547-47C3-896A-6A867875A87C}" type="sibTrans" cxnId="{AF820DB2-7695-46BF-9EE7-64AFCF342802}">
      <dgm:prSet/>
      <dgm:spPr/>
      <dgm:t>
        <a:bodyPr/>
        <a:lstStyle/>
        <a:p>
          <a:endParaRPr lang="en-US"/>
        </a:p>
      </dgm:t>
    </dgm:pt>
    <dgm:pt modelId="{2C6AF09D-778C-4556-AF60-500DD3921989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Barang yang sama</a:t>
          </a:r>
          <a:endParaRPr lang="en-US"/>
        </a:p>
      </dgm:t>
    </dgm:pt>
    <dgm:pt modelId="{41965C73-4507-4FFC-BEFB-BEF12364F478}" type="parTrans" cxnId="{B6EC4CB9-8840-4E0C-97D9-4E94964677A8}">
      <dgm:prSet/>
      <dgm:spPr/>
      <dgm:t>
        <a:bodyPr/>
        <a:lstStyle/>
        <a:p>
          <a:endParaRPr lang="en-US"/>
        </a:p>
      </dgm:t>
    </dgm:pt>
    <dgm:pt modelId="{81378DA0-D12A-4257-A404-3DCA299C9556}" type="sibTrans" cxnId="{B6EC4CB9-8840-4E0C-97D9-4E94964677A8}">
      <dgm:prSet/>
      <dgm:spPr/>
      <dgm:t>
        <a:bodyPr/>
        <a:lstStyle/>
        <a:p>
          <a:endParaRPr lang="en-US"/>
        </a:p>
      </dgm:t>
    </dgm:pt>
    <dgm:pt modelId="{716037B5-2BA2-4CBE-A652-9EF3D150190F}" type="pres">
      <dgm:prSet presAssocID="{85EFA534-B7C6-4347-BB93-8CD8B49056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A6F68-95FC-410C-8F43-1EB9658D595E}" type="pres">
      <dgm:prSet presAssocID="{00093DA2-924A-4D68-B3A7-17D08A8EFFE9}" presName="root1" presStyleCnt="0"/>
      <dgm:spPr/>
    </dgm:pt>
    <dgm:pt modelId="{F5F2CBE6-80B2-456A-86A6-0545FFDE1127}" type="pres">
      <dgm:prSet presAssocID="{00093DA2-924A-4D68-B3A7-17D08A8EFFE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F1556-1BDF-45BD-AFB0-644E302A366B}" type="pres">
      <dgm:prSet presAssocID="{00093DA2-924A-4D68-B3A7-17D08A8EFFE9}" presName="level2hierChild" presStyleCnt="0"/>
      <dgm:spPr/>
    </dgm:pt>
    <dgm:pt modelId="{BF5A7259-2DD2-4832-BFBA-6C6BFE6A81F7}" type="pres">
      <dgm:prSet presAssocID="{9CB844B5-A508-4195-8FF7-A01B8E62645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E207BFE-D313-4C41-96C7-DA578D6EC784}" type="pres">
      <dgm:prSet presAssocID="{9CB844B5-A508-4195-8FF7-A01B8E62645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0140C61-4D52-4B01-82EB-C135627CC82A}" type="pres">
      <dgm:prSet presAssocID="{8A534AE6-0D12-4010-9337-B26793FC7E5B}" presName="root2" presStyleCnt="0"/>
      <dgm:spPr/>
    </dgm:pt>
    <dgm:pt modelId="{A09CCEFB-566B-434B-9A24-DF04DC216F2E}" type="pres">
      <dgm:prSet presAssocID="{8A534AE6-0D12-4010-9337-B26793FC7E5B}" presName="LevelTwoTextNode" presStyleLbl="node2" presStyleIdx="0" presStyleCnt="2" custLinFactY="-944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07B44-E329-4894-8B33-6F8E91D6680A}" type="pres">
      <dgm:prSet presAssocID="{8A534AE6-0D12-4010-9337-B26793FC7E5B}" presName="level3hierChild" presStyleCnt="0"/>
      <dgm:spPr/>
    </dgm:pt>
    <dgm:pt modelId="{DA6A1523-21C9-47EE-99DA-D6DDBBE470EF}" type="pres">
      <dgm:prSet presAssocID="{BBA60BFA-7D97-46C7-A071-D0908FBE5EC8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05E0602-EA3B-4A41-8037-24AFF7500708}" type="pres">
      <dgm:prSet presAssocID="{BBA60BFA-7D97-46C7-A071-D0908FBE5EC8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384E528-CE82-4D59-AAA3-6641E91D52D8}" type="pres">
      <dgm:prSet presAssocID="{DB88D0C4-61A5-42D8-BB2E-4CDE6EB2AEBC}" presName="root2" presStyleCnt="0"/>
      <dgm:spPr/>
    </dgm:pt>
    <dgm:pt modelId="{429DC51F-7D4A-4835-8F74-D494900CDEB6}" type="pres">
      <dgm:prSet presAssocID="{DB88D0C4-61A5-42D8-BB2E-4CDE6EB2AEBC}" presName="LevelTwoTextNode" presStyleLbl="node3" presStyleIdx="0" presStyleCnt="2" custLinFactY="-944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A80ACC-DF56-497D-B231-546E4DE09A2F}" type="pres">
      <dgm:prSet presAssocID="{DB88D0C4-61A5-42D8-BB2E-4CDE6EB2AEBC}" presName="level3hierChild" presStyleCnt="0"/>
      <dgm:spPr/>
    </dgm:pt>
    <dgm:pt modelId="{2CA56DEA-E69D-498D-9BAD-0B4B00622ACC}" type="pres">
      <dgm:prSet presAssocID="{91E16394-9961-4865-8FA0-14C0503DB71A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0284A8EA-8B75-4A28-877C-968620958C0A}" type="pres">
      <dgm:prSet presAssocID="{91E16394-9961-4865-8FA0-14C0503DB71A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6392934-0A0E-499F-A903-011B463FB30B}" type="pres">
      <dgm:prSet presAssocID="{8497DAEC-0E6F-4D5C-9674-93FF7547BEE7}" presName="root2" presStyleCnt="0"/>
      <dgm:spPr/>
    </dgm:pt>
    <dgm:pt modelId="{70076C3C-362A-4715-8310-4F4295E4543C}" type="pres">
      <dgm:prSet presAssocID="{8497DAEC-0E6F-4D5C-9674-93FF7547BEE7}" presName="LevelTwoTextNode" presStyleLbl="node4" presStyleIdx="0" presStyleCnt="4" custLinFactY="-944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E0D04-C587-4DA7-8207-91DFD45D4DB8}" type="pres">
      <dgm:prSet presAssocID="{8497DAEC-0E6F-4D5C-9674-93FF7547BEE7}" presName="level3hierChild" presStyleCnt="0"/>
      <dgm:spPr/>
    </dgm:pt>
    <dgm:pt modelId="{BAB85A21-C6A2-4D3B-AAB3-DED830D4FEC4}" type="pres">
      <dgm:prSet presAssocID="{41965C73-4507-4FFC-BEFB-BEF12364F478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0BC7628B-E460-493A-A4E4-52E0BB21A9E4}" type="pres">
      <dgm:prSet presAssocID="{41965C73-4507-4FFC-BEFB-BEF12364F478}" presName="connTx" presStyleLbl="parChTrans1D4" presStyleIdx="1" presStyleCnt="4"/>
      <dgm:spPr/>
      <dgm:t>
        <a:bodyPr/>
        <a:lstStyle/>
        <a:p>
          <a:endParaRPr lang="en-US"/>
        </a:p>
      </dgm:t>
    </dgm:pt>
    <dgm:pt modelId="{B0748EB4-8CA7-4363-BD38-6B4A219F6924}" type="pres">
      <dgm:prSet presAssocID="{2C6AF09D-778C-4556-AF60-500DD3921989}" presName="root2" presStyleCnt="0"/>
      <dgm:spPr/>
    </dgm:pt>
    <dgm:pt modelId="{AC10D815-7ED5-45AE-BEAF-3A22EE88015D}" type="pres">
      <dgm:prSet presAssocID="{2C6AF09D-778C-4556-AF60-500DD3921989}" presName="LevelTwoTextNode" presStyleLbl="node4" presStyleIdx="1" presStyleCnt="4" custLinFactY="-944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93369-4F64-4A59-B1F5-27E7D47C58E0}" type="pres">
      <dgm:prSet presAssocID="{2C6AF09D-778C-4556-AF60-500DD3921989}" presName="level3hierChild" presStyleCnt="0"/>
      <dgm:spPr/>
    </dgm:pt>
    <dgm:pt modelId="{3826A2BB-4A2B-4036-87EF-303E0436B7DF}" type="pres">
      <dgm:prSet presAssocID="{96ED0E42-0B9E-4116-A445-D40DDDB67E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F4E0408-FF7B-4EB3-8BBB-945204FE472C}" type="pres">
      <dgm:prSet presAssocID="{96ED0E42-0B9E-4116-A445-D40DDDB67E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D58E5FF-0E6C-49BD-B61E-8227CD1732B3}" type="pres">
      <dgm:prSet presAssocID="{8D2A7B53-8BE9-4528-AB57-CB7053D5D6E2}" presName="root2" presStyleCnt="0"/>
      <dgm:spPr/>
    </dgm:pt>
    <dgm:pt modelId="{C8277CD7-6E96-4748-ADED-0EF112EECCAE}" type="pres">
      <dgm:prSet presAssocID="{8D2A7B53-8BE9-4528-AB57-CB7053D5D6E2}" presName="LevelTwoTextNode" presStyleLbl="node2" presStyleIdx="1" presStyleCnt="2" custLinFactY="77418" custLinFactNeighborX="231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2979F-98AD-43FC-97E2-9D2120B4C5DB}" type="pres">
      <dgm:prSet presAssocID="{8D2A7B53-8BE9-4528-AB57-CB7053D5D6E2}" presName="level3hierChild" presStyleCnt="0"/>
      <dgm:spPr/>
    </dgm:pt>
    <dgm:pt modelId="{8E3BC000-BEC3-4843-80A0-D89EA4228646}" type="pres">
      <dgm:prSet presAssocID="{2D7EAAE8-9208-4509-AC03-2F2C40FD1AF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B8D7262-9847-4FA9-95AE-1A098CB3AE8E}" type="pres">
      <dgm:prSet presAssocID="{2D7EAAE8-9208-4509-AC03-2F2C40FD1AF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BDF99C2E-F492-4272-9276-42A7C80A04B2}" type="pres">
      <dgm:prSet presAssocID="{734C09A6-5C90-413C-BF39-580D1A552330}" presName="root2" presStyleCnt="0"/>
      <dgm:spPr/>
    </dgm:pt>
    <dgm:pt modelId="{0DCC9EF1-40FC-471B-9625-924A2DB382E1}" type="pres">
      <dgm:prSet presAssocID="{734C09A6-5C90-413C-BF39-580D1A552330}" presName="LevelTwoTextNode" presStyleLbl="node3" presStyleIdx="1" presStyleCnt="2" custLinFactY="77418" custLinFactNeighborX="231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B33E2-9B2F-46BD-BCC7-08BF5C161E7D}" type="pres">
      <dgm:prSet presAssocID="{734C09A6-5C90-413C-BF39-580D1A552330}" presName="level3hierChild" presStyleCnt="0"/>
      <dgm:spPr/>
    </dgm:pt>
    <dgm:pt modelId="{C0B449D5-B96E-4B02-983E-78FB9BD17FF0}" type="pres">
      <dgm:prSet presAssocID="{F0F566F4-C0A8-41D8-BC44-B80B7EA5FF5A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66E8AF13-D39B-4EF7-81B1-E90956649074}" type="pres">
      <dgm:prSet presAssocID="{F0F566F4-C0A8-41D8-BC44-B80B7EA5FF5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B9763EE6-90B9-4F45-8BB8-0E3729120303}" type="pres">
      <dgm:prSet presAssocID="{949EA655-44F4-48E7-832C-6736B4BDB914}" presName="root2" presStyleCnt="0"/>
      <dgm:spPr/>
    </dgm:pt>
    <dgm:pt modelId="{6E4F94F1-D96E-44E8-8050-74BA8D8EC810}" type="pres">
      <dgm:prSet presAssocID="{949EA655-44F4-48E7-832C-6736B4BDB914}" presName="LevelTwoTextNode" presStyleLbl="node4" presStyleIdx="2" presStyleCnt="4" custLinFactY="77418" custLinFactNeighborX="231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B2B4E-6C55-4BB9-8686-E003FC38D6C4}" type="pres">
      <dgm:prSet presAssocID="{949EA655-44F4-48E7-832C-6736B4BDB914}" presName="level3hierChild" presStyleCnt="0"/>
      <dgm:spPr/>
    </dgm:pt>
    <dgm:pt modelId="{90A386D0-A030-422E-BDED-847120FAD8A9}" type="pres">
      <dgm:prSet presAssocID="{3AC53724-1BB3-49BC-B0BE-284499AE8A68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5FE270B6-516E-4B44-9A6B-4C043C6D4822}" type="pres">
      <dgm:prSet presAssocID="{3AC53724-1BB3-49BC-B0BE-284499AE8A68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5228F3E-A52D-4255-B9EA-BB644DB86145}" type="pres">
      <dgm:prSet presAssocID="{0EB1E8E8-6C7F-4F28-BDEE-33D94DA356F1}" presName="root2" presStyleCnt="0"/>
      <dgm:spPr/>
    </dgm:pt>
    <dgm:pt modelId="{2E3B7154-24F4-4E67-ABE7-0723E97CE0C5}" type="pres">
      <dgm:prSet presAssocID="{0EB1E8E8-6C7F-4F28-BDEE-33D94DA356F1}" presName="LevelTwoTextNode" presStyleLbl="node4" presStyleIdx="3" presStyleCnt="4" custLinFactY="77418" custLinFactNeighborX="13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F868FB-2D38-417E-B369-4B9850558690}" type="pres">
      <dgm:prSet presAssocID="{0EB1E8E8-6C7F-4F28-BDEE-33D94DA356F1}" presName="level3hierChild" presStyleCnt="0"/>
      <dgm:spPr/>
    </dgm:pt>
  </dgm:ptLst>
  <dgm:cxnLst>
    <dgm:cxn modelId="{9A47ADF2-B605-4B20-A825-DB1AC277ADD2}" type="presOf" srcId="{BBA60BFA-7D97-46C7-A071-D0908FBE5EC8}" destId="{A05E0602-EA3B-4A41-8037-24AFF7500708}" srcOrd="1" destOrd="0" presId="urn:microsoft.com/office/officeart/2005/8/layout/hierarchy2"/>
    <dgm:cxn modelId="{B6EC4CB9-8840-4E0C-97D9-4E94964677A8}" srcId="{8497DAEC-0E6F-4D5C-9674-93FF7547BEE7}" destId="{2C6AF09D-778C-4556-AF60-500DD3921989}" srcOrd="0" destOrd="0" parTransId="{41965C73-4507-4FFC-BEFB-BEF12364F478}" sibTransId="{81378DA0-D12A-4257-A404-3DCA299C9556}"/>
    <dgm:cxn modelId="{54BAFD5C-D8E6-4B6A-96B1-D10D103D7295}" type="presOf" srcId="{BBA60BFA-7D97-46C7-A071-D0908FBE5EC8}" destId="{DA6A1523-21C9-47EE-99DA-D6DDBBE470EF}" srcOrd="0" destOrd="0" presId="urn:microsoft.com/office/officeart/2005/8/layout/hierarchy2"/>
    <dgm:cxn modelId="{605DEF44-6610-4152-BBD2-783959FD36BE}" type="presOf" srcId="{41965C73-4507-4FFC-BEFB-BEF12364F478}" destId="{BAB85A21-C6A2-4D3B-AAB3-DED830D4FEC4}" srcOrd="0" destOrd="0" presId="urn:microsoft.com/office/officeart/2005/8/layout/hierarchy2"/>
    <dgm:cxn modelId="{A6027714-911C-42AB-BDD1-5ECAE69140A3}" type="presOf" srcId="{3AC53724-1BB3-49BC-B0BE-284499AE8A68}" destId="{90A386D0-A030-422E-BDED-847120FAD8A9}" srcOrd="0" destOrd="0" presId="urn:microsoft.com/office/officeart/2005/8/layout/hierarchy2"/>
    <dgm:cxn modelId="{3947A101-2403-4088-A70E-E3F6D301217F}" type="presOf" srcId="{2D7EAAE8-9208-4509-AC03-2F2C40FD1AFD}" destId="{2B8D7262-9847-4FA9-95AE-1A098CB3AE8E}" srcOrd="1" destOrd="0" presId="urn:microsoft.com/office/officeart/2005/8/layout/hierarchy2"/>
    <dgm:cxn modelId="{2DEBA0B5-2B8C-48B7-B574-04296CECB5EB}" type="presOf" srcId="{00093DA2-924A-4D68-B3A7-17D08A8EFFE9}" destId="{F5F2CBE6-80B2-456A-86A6-0545FFDE1127}" srcOrd="0" destOrd="0" presId="urn:microsoft.com/office/officeart/2005/8/layout/hierarchy2"/>
    <dgm:cxn modelId="{60AD8BE1-FAA4-4988-ACAB-6B0C6E6344EC}" type="presOf" srcId="{949EA655-44F4-48E7-832C-6736B4BDB914}" destId="{6E4F94F1-D96E-44E8-8050-74BA8D8EC810}" srcOrd="0" destOrd="0" presId="urn:microsoft.com/office/officeart/2005/8/layout/hierarchy2"/>
    <dgm:cxn modelId="{CC2500FB-0FB9-455F-BCDA-321985DCF9E7}" type="presOf" srcId="{DB88D0C4-61A5-42D8-BB2E-4CDE6EB2AEBC}" destId="{429DC51F-7D4A-4835-8F74-D494900CDEB6}" srcOrd="0" destOrd="0" presId="urn:microsoft.com/office/officeart/2005/8/layout/hierarchy2"/>
    <dgm:cxn modelId="{067AA18B-3EC8-4DC6-A359-85DFA8C893B3}" srcId="{8A534AE6-0D12-4010-9337-B26793FC7E5B}" destId="{DB88D0C4-61A5-42D8-BB2E-4CDE6EB2AEBC}" srcOrd="0" destOrd="0" parTransId="{BBA60BFA-7D97-46C7-A071-D0908FBE5EC8}" sibTransId="{FA4906DB-3704-4892-92A1-C0811E350426}"/>
    <dgm:cxn modelId="{41B0448B-4475-4E8B-AACD-DD2ED7949201}" type="presOf" srcId="{85EFA534-B7C6-4347-BB93-8CD8B49056DD}" destId="{716037B5-2BA2-4CBE-A652-9EF3D150190F}" srcOrd="0" destOrd="0" presId="urn:microsoft.com/office/officeart/2005/8/layout/hierarchy2"/>
    <dgm:cxn modelId="{0801F9BF-A62A-4E90-8263-9533A5AAC269}" srcId="{85EFA534-B7C6-4347-BB93-8CD8B49056DD}" destId="{00093DA2-924A-4D68-B3A7-17D08A8EFFE9}" srcOrd="0" destOrd="0" parTransId="{2C9C14BB-94A6-4ECC-8FEA-0166DC3ACE4B}" sibTransId="{023BC770-C1EF-401F-8124-5F2EE2FD110E}"/>
    <dgm:cxn modelId="{F716681A-E8D7-4D96-B77A-05ADFC4B57DE}" type="presOf" srcId="{F0F566F4-C0A8-41D8-BC44-B80B7EA5FF5A}" destId="{C0B449D5-B96E-4B02-983E-78FB9BD17FF0}" srcOrd="0" destOrd="0" presId="urn:microsoft.com/office/officeart/2005/8/layout/hierarchy2"/>
    <dgm:cxn modelId="{BFD6C74B-77C9-4847-BE3D-14FFEFECFE9E}" type="presOf" srcId="{8D2A7B53-8BE9-4528-AB57-CB7053D5D6E2}" destId="{C8277CD7-6E96-4748-ADED-0EF112EECCAE}" srcOrd="0" destOrd="0" presId="urn:microsoft.com/office/officeart/2005/8/layout/hierarchy2"/>
    <dgm:cxn modelId="{4F99FCAC-4333-4B02-AAB4-28791BC35970}" type="presOf" srcId="{2D7EAAE8-9208-4509-AC03-2F2C40FD1AFD}" destId="{8E3BC000-BEC3-4843-80A0-D89EA4228646}" srcOrd="0" destOrd="0" presId="urn:microsoft.com/office/officeart/2005/8/layout/hierarchy2"/>
    <dgm:cxn modelId="{83F44CE4-4E1E-498F-B0D1-626532BCD2DE}" type="presOf" srcId="{9CB844B5-A508-4195-8FF7-A01B8E626455}" destId="{BF5A7259-2DD2-4832-BFBA-6C6BFE6A81F7}" srcOrd="0" destOrd="0" presId="urn:microsoft.com/office/officeart/2005/8/layout/hierarchy2"/>
    <dgm:cxn modelId="{07A7C28C-493E-4D8B-B99F-ED1AB065A60C}" type="presOf" srcId="{41965C73-4507-4FFC-BEFB-BEF12364F478}" destId="{0BC7628B-E460-493A-A4E4-52E0BB21A9E4}" srcOrd="1" destOrd="0" presId="urn:microsoft.com/office/officeart/2005/8/layout/hierarchy2"/>
    <dgm:cxn modelId="{C7FB4547-BAB4-4CD3-9B4E-9C7E1DD6BC3D}" type="presOf" srcId="{9CB844B5-A508-4195-8FF7-A01B8E626455}" destId="{6E207BFE-D313-4C41-96C7-DA578D6EC784}" srcOrd="1" destOrd="0" presId="urn:microsoft.com/office/officeart/2005/8/layout/hierarchy2"/>
    <dgm:cxn modelId="{C07CF36A-847F-4414-995B-04EB7DF86888}" srcId="{734C09A6-5C90-413C-BF39-580D1A552330}" destId="{949EA655-44F4-48E7-832C-6736B4BDB914}" srcOrd="0" destOrd="0" parTransId="{F0F566F4-C0A8-41D8-BC44-B80B7EA5FF5A}" sibTransId="{023A42FC-CF76-4706-8F07-F3B079FF01BC}"/>
    <dgm:cxn modelId="{7348A67D-AB7D-4332-81BB-43AF458A3819}" srcId="{00093DA2-924A-4D68-B3A7-17D08A8EFFE9}" destId="{8A534AE6-0D12-4010-9337-B26793FC7E5B}" srcOrd="0" destOrd="0" parTransId="{9CB844B5-A508-4195-8FF7-A01B8E626455}" sibTransId="{CD1DDD0C-BDF1-4955-9797-320E7BECEE92}"/>
    <dgm:cxn modelId="{7EE24D51-2D58-4615-BFC4-E350CFDBFA63}" type="presOf" srcId="{96ED0E42-0B9E-4116-A445-D40DDDB67EE8}" destId="{3826A2BB-4A2B-4036-87EF-303E0436B7DF}" srcOrd="0" destOrd="0" presId="urn:microsoft.com/office/officeart/2005/8/layout/hierarchy2"/>
    <dgm:cxn modelId="{612F5BED-5539-4780-A839-D5E2AD8A38E0}" srcId="{00093DA2-924A-4D68-B3A7-17D08A8EFFE9}" destId="{8D2A7B53-8BE9-4528-AB57-CB7053D5D6E2}" srcOrd="1" destOrd="0" parTransId="{96ED0E42-0B9E-4116-A445-D40DDDB67EE8}" sibTransId="{AF67F74D-0C63-4B61-827D-B998ECFC2A08}"/>
    <dgm:cxn modelId="{E2D330FC-1431-4611-BF7F-97AE9AC08B36}" type="presOf" srcId="{2C6AF09D-778C-4556-AF60-500DD3921989}" destId="{AC10D815-7ED5-45AE-BEAF-3A22EE88015D}" srcOrd="0" destOrd="0" presId="urn:microsoft.com/office/officeart/2005/8/layout/hierarchy2"/>
    <dgm:cxn modelId="{9A59B49B-2665-4944-869A-AA3D535920D7}" type="presOf" srcId="{91E16394-9961-4865-8FA0-14C0503DB71A}" destId="{2CA56DEA-E69D-498D-9BAD-0B4B00622ACC}" srcOrd="0" destOrd="0" presId="urn:microsoft.com/office/officeart/2005/8/layout/hierarchy2"/>
    <dgm:cxn modelId="{1A347194-968B-47A2-929E-9BEA0F046BE9}" type="presOf" srcId="{3AC53724-1BB3-49BC-B0BE-284499AE8A68}" destId="{5FE270B6-516E-4B44-9A6B-4C043C6D4822}" srcOrd="1" destOrd="0" presId="urn:microsoft.com/office/officeart/2005/8/layout/hierarchy2"/>
    <dgm:cxn modelId="{F5CAF257-1EA0-4735-BF21-1EFC2B54D165}" type="presOf" srcId="{0EB1E8E8-6C7F-4F28-BDEE-33D94DA356F1}" destId="{2E3B7154-24F4-4E67-ABE7-0723E97CE0C5}" srcOrd="0" destOrd="0" presId="urn:microsoft.com/office/officeart/2005/8/layout/hierarchy2"/>
    <dgm:cxn modelId="{CBE91124-12A2-4758-B485-A2A6E4554FEC}" type="presOf" srcId="{8497DAEC-0E6F-4D5C-9674-93FF7547BEE7}" destId="{70076C3C-362A-4715-8310-4F4295E4543C}" srcOrd="0" destOrd="0" presId="urn:microsoft.com/office/officeart/2005/8/layout/hierarchy2"/>
    <dgm:cxn modelId="{D8B60CBB-CE3D-4297-88E5-C53F27653A01}" type="presOf" srcId="{734C09A6-5C90-413C-BF39-580D1A552330}" destId="{0DCC9EF1-40FC-471B-9625-924A2DB382E1}" srcOrd="0" destOrd="0" presId="urn:microsoft.com/office/officeart/2005/8/layout/hierarchy2"/>
    <dgm:cxn modelId="{2EED398B-454D-4309-9748-5CB98CE2287F}" type="presOf" srcId="{96ED0E42-0B9E-4116-A445-D40DDDB67EE8}" destId="{FF4E0408-FF7B-4EB3-8BBB-945204FE472C}" srcOrd="1" destOrd="0" presId="urn:microsoft.com/office/officeart/2005/8/layout/hierarchy2"/>
    <dgm:cxn modelId="{F306F0BA-2A24-4939-AAFA-A04593A6D7AF}" srcId="{949EA655-44F4-48E7-832C-6736B4BDB914}" destId="{0EB1E8E8-6C7F-4F28-BDEE-33D94DA356F1}" srcOrd="0" destOrd="0" parTransId="{3AC53724-1BB3-49BC-B0BE-284499AE8A68}" sibTransId="{4A5CCD6C-96B0-471B-8A46-F800D0E6CA99}"/>
    <dgm:cxn modelId="{93AE2A25-BC88-45B8-A774-BCBECDD2AFC9}" srcId="{8D2A7B53-8BE9-4528-AB57-CB7053D5D6E2}" destId="{734C09A6-5C90-413C-BF39-580D1A552330}" srcOrd="0" destOrd="0" parTransId="{2D7EAAE8-9208-4509-AC03-2F2C40FD1AFD}" sibTransId="{4490ABCD-7C9D-4DEB-809E-90E39E668CC0}"/>
    <dgm:cxn modelId="{E5C996E3-C946-4021-B80A-73C51234CC02}" type="presOf" srcId="{91E16394-9961-4865-8FA0-14C0503DB71A}" destId="{0284A8EA-8B75-4A28-877C-968620958C0A}" srcOrd="1" destOrd="0" presId="urn:microsoft.com/office/officeart/2005/8/layout/hierarchy2"/>
    <dgm:cxn modelId="{7F25E76C-3F24-457D-AA8C-AF88EA5AD742}" type="presOf" srcId="{8A534AE6-0D12-4010-9337-B26793FC7E5B}" destId="{A09CCEFB-566B-434B-9A24-DF04DC216F2E}" srcOrd="0" destOrd="0" presId="urn:microsoft.com/office/officeart/2005/8/layout/hierarchy2"/>
    <dgm:cxn modelId="{AF820DB2-7695-46BF-9EE7-64AFCF342802}" srcId="{DB88D0C4-61A5-42D8-BB2E-4CDE6EB2AEBC}" destId="{8497DAEC-0E6F-4D5C-9674-93FF7547BEE7}" srcOrd="0" destOrd="0" parTransId="{91E16394-9961-4865-8FA0-14C0503DB71A}" sibTransId="{8231659B-1547-47C3-896A-6A867875A87C}"/>
    <dgm:cxn modelId="{D9BF05CE-090E-4A8D-8F42-04B181813F93}" type="presOf" srcId="{F0F566F4-C0A8-41D8-BC44-B80B7EA5FF5A}" destId="{66E8AF13-D39B-4EF7-81B1-E90956649074}" srcOrd="1" destOrd="0" presId="urn:microsoft.com/office/officeart/2005/8/layout/hierarchy2"/>
    <dgm:cxn modelId="{953125ED-6BA4-45A5-A941-9879135E4764}" type="presParOf" srcId="{716037B5-2BA2-4CBE-A652-9EF3D150190F}" destId="{28CA6F68-95FC-410C-8F43-1EB9658D595E}" srcOrd="0" destOrd="0" presId="urn:microsoft.com/office/officeart/2005/8/layout/hierarchy2"/>
    <dgm:cxn modelId="{E0AAC28D-2B8A-4DC3-BAE9-7D1AFEC3EE4A}" type="presParOf" srcId="{28CA6F68-95FC-410C-8F43-1EB9658D595E}" destId="{F5F2CBE6-80B2-456A-86A6-0545FFDE1127}" srcOrd="0" destOrd="0" presId="urn:microsoft.com/office/officeart/2005/8/layout/hierarchy2"/>
    <dgm:cxn modelId="{665A31D2-9278-4DF3-85CD-90664527750A}" type="presParOf" srcId="{28CA6F68-95FC-410C-8F43-1EB9658D595E}" destId="{3A1F1556-1BDF-45BD-AFB0-644E302A366B}" srcOrd="1" destOrd="0" presId="urn:microsoft.com/office/officeart/2005/8/layout/hierarchy2"/>
    <dgm:cxn modelId="{9EC3CBFA-0D0A-4035-8989-0B76D5A039A0}" type="presParOf" srcId="{3A1F1556-1BDF-45BD-AFB0-644E302A366B}" destId="{BF5A7259-2DD2-4832-BFBA-6C6BFE6A81F7}" srcOrd="0" destOrd="0" presId="urn:microsoft.com/office/officeart/2005/8/layout/hierarchy2"/>
    <dgm:cxn modelId="{70C38C36-DCD8-4353-ABB6-6631E2B894AA}" type="presParOf" srcId="{BF5A7259-2DD2-4832-BFBA-6C6BFE6A81F7}" destId="{6E207BFE-D313-4C41-96C7-DA578D6EC784}" srcOrd="0" destOrd="0" presId="urn:microsoft.com/office/officeart/2005/8/layout/hierarchy2"/>
    <dgm:cxn modelId="{0134D5E1-3B35-4195-A5D8-83E1FB031353}" type="presParOf" srcId="{3A1F1556-1BDF-45BD-AFB0-644E302A366B}" destId="{40140C61-4D52-4B01-82EB-C135627CC82A}" srcOrd="1" destOrd="0" presId="urn:microsoft.com/office/officeart/2005/8/layout/hierarchy2"/>
    <dgm:cxn modelId="{04E31858-ED5A-4951-941B-98C290A5ADF3}" type="presParOf" srcId="{40140C61-4D52-4B01-82EB-C135627CC82A}" destId="{A09CCEFB-566B-434B-9A24-DF04DC216F2E}" srcOrd="0" destOrd="0" presId="urn:microsoft.com/office/officeart/2005/8/layout/hierarchy2"/>
    <dgm:cxn modelId="{4EBD8011-412F-4724-89DB-646155B6D436}" type="presParOf" srcId="{40140C61-4D52-4B01-82EB-C135627CC82A}" destId="{22207B44-E329-4894-8B33-6F8E91D6680A}" srcOrd="1" destOrd="0" presId="urn:microsoft.com/office/officeart/2005/8/layout/hierarchy2"/>
    <dgm:cxn modelId="{B897631E-8520-4E85-AEFE-E1839250EEC4}" type="presParOf" srcId="{22207B44-E329-4894-8B33-6F8E91D6680A}" destId="{DA6A1523-21C9-47EE-99DA-D6DDBBE470EF}" srcOrd="0" destOrd="0" presId="urn:microsoft.com/office/officeart/2005/8/layout/hierarchy2"/>
    <dgm:cxn modelId="{DC6C7B26-350A-46A0-B4EE-79E359C556AD}" type="presParOf" srcId="{DA6A1523-21C9-47EE-99DA-D6DDBBE470EF}" destId="{A05E0602-EA3B-4A41-8037-24AFF7500708}" srcOrd="0" destOrd="0" presId="urn:microsoft.com/office/officeart/2005/8/layout/hierarchy2"/>
    <dgm:cxn modelId="{247B674B-CE3C-43D9-BDA5-7E86200F742B}" type="presParOf" srcId="{22207B44-E329-4894-8B33-6F8E91D6680A}" destId="{6384E528-CE82-4D59-AAA3-6641E91D52D8}" srcOrd="1" destOrd="0" presId="urn:microsoft.com/office/officeart/2005/8/layout/hierarchy2"/>
    <dgm:cxn modelId="{DCDC8DFB-8FF0-4CE5-9144-533157654AC6}" type="presParOf" srcId="{6384E528-CE82-4D59-AAA3-6641E91D52D8}" destId="{429DC51F-7D4A-4835-8F74-D494900CDEB6}" srcOrd="0" destOrd="0" presId="urn:microsoft.com/office/officeart/2005/8/layout/hierarchy2"/>
    <dgm:cxn modelId="{10734D77-E6C3-4A2A-B32E-D1AA02CECAE6}" type="presParOf" srcId="{6384E528-CE82-4D59-AAA3-6641E91D52D8}" destId="{1EA80ACC-DF56-497D-B231-546E4DE09A2F}" srcOrd="1" destOrd="0" presId="urn:microsoft.com/office/officeart/2005/8/layout/hierarchy2"/>
    <dgm:cxn modelId="{F48A3179-31DF-4129-857D-71B17EBC4D69}" type="presParOf" srcId="{1EA80ACC-DF56-497D-B231-546E4DE09A2F}" destId="{2CA56DEA-E69D-498D-9BAD-0B4B00622ACC}" srcOrd="0" destOrd="0" presId="urn:microsoft.com/office/officeart/2005/8/layout/hierarchy2"/>
    <dgm:cxn modelId="{C17E713B-9C24-431D-AC3B-AA162B45B709}" type="presParOf" srcId="{2CA56DEA-E69D-498D-9BAD-0B4B00622ACC}" destId="{0284A8EA-8B75-4A28-877C-968620958C0A}" srcOrd="0" destOrd="0" presId="urn:microsoft.com/office/officeart/2005/8/layout/hierarchy2"/>
    <dgm:cxn modelId="{B2D117D3-2CE6-403E-AABC-05B20BF9F1BA}" type="presParOf" srcId="{1EA80ACC-DF56-497D-B231-546E4DE09A2F}" destId="{06392934-0A0E-499F-A903-011B463FB30B}" srcOrd="1" destOrd="0" presId="urn:microsoft.com/office/officeart/2005/8/layout/hierarchy2"/>
    <dgm:cxn modelId="{A6C8353C-E175-4713-8627-E82E781BAE3E}" type="presParOf" srcId="{06392934-0A0E-499F-A903-011B463FB30B}" destId="{70076C3C-362A-4715-8310-4F4295E4543C}" srcOrd="0" destOrd="0" presId="urn:microsoft.com/office/officeart/2005/8/layout/hierarchy2"/>
    <dgm:cxn modelId="{9B1FF124-1203-415A-A474-498BBEB47880}" type="presParOf" srcId="{06392934-0A0E-499F-A903-011B463FB30B}" destId="{947E0D04-C587-4DA7-8207-91DFD45D4DB8}" srcOrd="1" destOrd="0" presId="urn:microsoft.com/office/officeart/2005/8/layout/hierarchy2"/>
    <dgm:cxn modelId="{B4228037-7655-40D7-AA37-D435E7832FF5}" type="presParOf" srcId="{947E0D04-C587-4DA7-8207-91DFD45D4DB8}" destId="{BAB85A21-C6A2-4D3B-AAB3-DED830D4FEC4}" srcOrd="0" destOrd="0" presId="urn:microsoft.com/office/officeart/2005/8/layout/hierarchy2"/>
    <dgm:cxn modelId="{7454244D-6D4E-460A-8ABC-2BEF6C1A088E}" type="presParOf" srcId="{BAB85A21-C6A2-4D3B-AAB3-DED830D4FEC4}" destId="{0BC7628B-E460-493A-A4E4-52E0BB21A9E4}" srcOrd="0" destOrd="0" presId="urn:microsoft.com/office/officeart/2005/8/layout/hierarchy2"/>
    <dgm:cxn modelId="{F79C0A53-2A5F-47AD-B1F9-A152E1155C9A}" type="presParOf" srcId="{947E0D04-C587-4DA7-8207-91DFD45D4DB8}" destId="{B0748EB4-8CA7-4363-BD38-6B4A219F6924}" srcOrd="1" destOrd="0" presId="urn:microsoft.com/office/officeart/2005/8/layout/hierarchy2"/>
    <dgm:cxn modelId="{6582E0E8-E623-47F5-870D-EA2D0532A5C3}" type="presParOf" srcId="{B0748EB4-8CA7-4363-BD38-6B4A219F6924}" destId="{AC10D815-7ED5-45AE-BEAF-3A22EE88015D}" srcOrd="0" destOrd="0" presId="urn:microsoft.com/office/officeart/2005/8/layout/hierarchy2"/>
    <dgm:cxn modelId="{6D92B553-AF2A-45B8-BE4D-91DAAAB539FB}" type="presParOf" srcId="{B0748EB4-8CA7-4363-BD38-6B4A219F6924}" destId="{9CE93369-4F64-4A59-B1F5-27E7D47C58E0}" srcOrd="1" destOrd="0" presId="urn:microsoft.com/office/officeart/2005/8/layout/hierarchy2"/>
    <dgm:cxn modelId="{48EB2EED-7B40-45A2-89F5-79031F1F0C53}" type="presParOf" srcId="{3A1F1556-1BDF-45BD-AFB0-644E302A366B}" destId="{3826A2BB-4A2B-4036-87EF-303E0436B7DF}" srcOrd="2" destOrd="0" presId="urn:microsoft.com/office/officeart/2005/8/layout/hierarchy2"/>
    <dgm:cxn modelId="{F9EDA194-7C6D-4F9A-8C70-A8D815AB2B28}" type="presParOf" srcId="{3826A2BB-4A2B-4036-87EF-303E0436B7DF}" destId="{FF4E0408-FF7B-4EB3-8BBB-945204FE472C}" srcOrd="0" destOrd="0" presId="urn:microsoft.com/office/officeart/2005/8/layout/hierarchy2"/>
    <dgm:cxn modelId="{C4265811-A8A3-4DF1-B3C8-2D0466C17DB2}" type="presParOf" srcId="{3A1F1556-1BDF-45BD-AFB0-644E302A366B}" destId="{AD58E5FF-0E6C-49BD-B61E-8227CD1732B3}" srcOrd="3" destOrd="0" presId="urn:microsoft.com/office/officeart/2005/8/layout/hierarchy2"/>
    <dgm:cxn modelId="{33E0EC36-CFC9-4849-B82D-C61CCF9E23BB}" type="presParOf" srcId="{AD58E5FF-0E6C-49BD-B61E-8227CD1732B3}" destId="{C8277CD7-6E96-4748-ADED-0EF112EECCAE}" srcOrd="0" destOrd="0" presId="urn:microsoft.com/office/officeart/2005/8/layout/hierarchy2"/>
    <dgm:cxn modelId="{1B9E7FF9-B4D3-4D61-97C5-4393F7DAA304}" type="presParOf" srcId="{AD58E5FF-0E6C-49BD-B61E-8227CD1732B3}" destId="{20B2979F-98AD-43FC-97E2-9D2120B4C5DB}" srcOrd="1" destOrd="0" presId="urn:microsoft.com/office/officeart/2005/8/layout/hierarchy2"/>
    <dgm:cxn modelId="{DD7179CA-8B76-4AE3-863D-00D4E5ADC2E9}" type="presParOf" srcId="{20B2979F-98AD-43FC-97E2-9D2120B4C5DB}" destId="{8E3BC000-BEC3-4843-80A0-D89EA4228646}" srcOrd="0" destOrd="0" presId="urn:microsoft.com/office/officeart/2005/8/layout/hierarchy2"/>
    <dgm:cxn modelId="{D8D63022-D028-4EB7-AA7D-ADD78B0E2269}" type="presParOf" srcId="{8E3BC000-BEC3-4843-80A0-D89EA4228646}" destId="{2B8D7262-9847-4FA9-95AE-1A098CB3AE8E}" srcOrd="0" destOrd="0" presId="urn:microsoft.com/office/officeart/2005/8/layout/hierarchy2"/>
    <dgm:cxn modelId="{B8CA71C6-3957-489B-B35C-5103E430D9F7}" type="presParOf" srcId="{20B2979F-98AD-43FC-97E2-9D2120B4C5DB}" destId="{BDF99C2E-F492-4272-9276-42A7C80A04B2}" srcOrd="1" destOrd="0" presId="urn:microsoft.com/office/officeart/2005/8/layout/hierarchy2"/>
    <dgm:cxn modelId="{7BB9B396-A17D-4443-99B5-228FCDE75592}" type="presParOf" srcId="{BDF99C2E-F492-4272-9276-42A7C80A04B2}" destId="{0DCC9EF1-40FC-471B-9625-924A2DB382E1}" srcOrd="0" destOrd="0" presId="urn:microsoft.com/office/officeart/2005/8/layout/hierarchy2"/>
    <dgm:cxn modelId="{136A8A4B-8F30-4B6C-9D9F-EC6C764D74B4}" type="presParOf" srcId="{BDF99C2E-F492-4272-9276-42A7C80A04B2}" destId="{110B33E2-9B2F-46BD-BCC7-08BF5C161E7D}" srcOrd="1" destOrd="0" presId="urn:microsoft.com/office/officeart/2005/8/layout/hierarchy2"/>
    <dgm:cxn modelId="{D9D87A96-99F8-4E0B-8B9A-201360E1D2E0}" type="presParOf" srcId="{110B33E2-9B2F-46BD-BCC7-08BF5C161E7D}" destId="{C0B449D5-B96E-4B02-983E-78FB9BD17FF0}" srcOrd="0" destOrd="0" presId="urn:microsoft.com/office/officeart/2005/8/layout/hierarchy2"/>
    <dgm:cxn modelId="{6161CFE2-A7D0-49D8-BE9A-878FA1A85D42}" type="presParOf" srcId="{C0B449D5-B96E-4B02-983E-78FB9BD17FF0}" destId="{66E8AF13-D39B-4EF7-81B1-E90956649074}" srcOrd="0" destOrd="0" presId="urn:microsoft.com/office/officeart/2005/8/layout/hierarchy2"/>
    <dgm:cxn modelId="{9E61E246-B244-4417-A068-A558BB4733EB}" type="presParOf" srcId="{110B33E2-9B2F-46BD-BCC7-08BF5C161E7D}" destId="{B9763EE6-90B9-4F45-8BB8-0E3729120303}" srcOrd="1" destOrd="0" presId="urn:microsoft.com/office/officeart/2005/8/layout/hierarchy2"/>
    <dgm:cxn modelId="{3CBDC50A-918E-4ED9-AAD3-6ACCCCBC04D2}" type="presParOf" srcId="{B9763EE6-90B9-4F45-8BB8-0E3729120303}" destId="{6E4F94F1-D96E-44E8-8050-74BA8D8EC810}" srcOrd="0" destOrd="0" presId="urn:microsoft.com/office/officeart/2005/8/layout/hierarchy2"/>
    <dgm:cxn modelId="{AB1DABCD-D24B-41D7-A7F7-F02F792873DD}" type="presParOf" srcId="{B9763EE6-90B9-4F45-8BB8-0E3729120303}" destId="{A2DB2B4E-6C55-4BB9-8686-E003FC38D6C4}" srcOrd="1" destOrd="0" presId="urn:microsoft.com/office/officeart/2005/8/layout/hierarchy2"/>
    <dgm:cxn modelId="{C1796C94-A0AB-45FE-89FF-A0EA9C9C5F3F}" type="presParOf" srcId="{A2DB2B4E-6C55-4BB9-8686-E003FC38D6C4}" destId="{90A386D0-A030-422E-BDED-847120FAD8A9}" srcOrd="0" destOrd="0" presId="urn:microsoft.com/office/officeart/2005/8/layout/hierarchy2"/>
    <dgm:cxn modelId="{9D7B142B-4761-4B2C-9064-8DEB2F250B59}" type="presParOf" srcId="{90A386D0-A030-422E-BDED-847120FAD8A9}" destId="{5FE270B6-516E-4B44-9A6B-4C043C6D4822}" srcOrd="0" destOrd="0" presId="urn:microsoft.com/office/officeart/2005/8/layout/hierarchy2"/>
    <dgm:cxn modelId="{B7F4DCB0-5707-417A-AFC0-FD85B685A441}" type="presParOf" srcId="{A2DB2B4E-6C55-4BB9-8686-E003FC38D6C4}" destId="{65228F3E-A52D-4255-B9EA-BB644DB86145}" srcOrd="1" destOrd="0" presId="urn:microsoft.com/office/officeart/2005/8/layout/hierarchy2"/>
    <dgm:cxn modelId="{DDEDC456-84A4-4A7D-9978-2E48310E52E7}" type="presParOf" srcId="{65228F3E-A52D-4255-B9EA-BB644DB86145}" destId="{2E3B7154-24F4-4E67-ABE7-0723E97CE0C5}" srcOrd="0" destOrd="0" presId="urn:microsoft.com/office/officeart/2005/8/layout/hierarchy2"/>
    <dgm:cxn modelId="{34BD4645-E1AA-4063-9078-073BEC210C6F}" type="presParOf" srcId="{65228F3E-A52D-4255-B9EA-BB644DB86145}" destId="{7FF868FB-2D38-417E-B369-4B98505586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3A1A8-BD53-4613-98EE-8A5A4429DD8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06FFF-22BD-4C29-B181-FD275F716ED1}">
      <dgm:prSet phldrT="[Text]"/>
      <dgm:spPr/>
      <dgm:t>
        <a:bodyPr/>
        <a:lstStyle/>
        <a:p>
          <a:r>
            <a:rPr lang="en-US" smtClean="0"/>
            <a:t>Sistem Komputer</a:t>
          </a:r>
          <a:endParaRPr lang="en-US"/>
        </a:p>
      </dgm:t>
    </dgm:pt>
    <dgm:pt modelId="{AAC98290-F1C1-4D1C-9003-AD2F994561A7}" type="parTrans" cxnId="{8BF5DEEF-CA61-4923-8486-3DBB70DCB903}">
      <dgm:prSet/>
      <dgm:spPr/>
      <dgm:t>
        <a:bodyPr/>
        <a:lstStyle/>
        <a:p>
          <a:endParaRPr lang="en-US"/>
        </a:p>
      </dgm:t>
    </dgm:pt>
    <dgm:pt modelId="{219468E2-BF09-4817-8BCD-C9306906E5BC}" type="sibTrans" cxnId="{8BF5DEEF-CA61-4923-8486-3DBB70DCB903}">
      <dgm:prSet/>
      <dgm:spPr/>
      <dgm:t>
        <a:bodyPr/>
        <a:lstStyle/>
        <a:p>
          <a:endParaRPr lang="en-US"/>
        </a:p>
      </dgm:t>
    </dgm:pt>
    <dgm:pt modelId="{2883E11B-336E-4A80-ACDD-AC3A086F48B3}">
      <dgm:prSet phldrT="[Text]" custT="1"/>
      <dgm:spPr/>
      <dgm:t>
        <a:bodyPr/>
        <a:lstStyle/>
        <a:p>
          <a:r>
            <a:rPr lang="en-US" sz="2400" smtClean="0"/>
            <a:t>Pembahasan</a:t>
          </a:r>
          <a:endParaRPr lang="en-US" sz="2400"/>
        </a:p>
      </dgm:t>
    </dgm:pt>
    <dgm:pt modelId="{EC7C2521-7F7F-44B4-B782-CCC4E0F89C8B}" type="parTrans" cxnId="{D082EB0D-2EBD-42D5-A572-E64F02F89699}">
      <dgm:prSet/>
      <dgm:spPr/>
      <dgm:t>
        <a:bodyPr/>
        <a:lstStyle/>
        <a:p>
          <a:endParaRPr lang="en-US"/>
        </a:p>
      </dgm:t>
    </dgm:pt>
    <dgm:pt modelId="{B14A8CA6-A4B1-46A7-A0FC-E515E4B4D7DF}" type="sibTrans" cxnId="{D082EB0D-2EBD-42D5-A572-E64F02F89699}">
      <dgm:prSet/>
      <dgm:spPr/>
      <dgm:t>
        <a:bodyPr/>
        <a:lstStyle/>
        <a:p>
          <a:endParaRPr lang="en-US"/>
        </a:p>
      </dgm:t>
    </dgm:pt>
    <dgm:pt modelId="{7624EDE5-A5FE-4AA4-B96E-C287BAE7DA97}">
      <dgm:prSet phldrT="[Text]" custT="1"/>
      <dgm:spPr/>
      <dgm:t>
        <a:bodyPr/>
        <a:lstStyle/>
        <a:p>
          <a:r>
            <a:rPr lang="en-US" sz="2400" smtClean="0"/>
            <a:t>Pengujian</a:t>
          </a:r>
          <a:endParaRPr lang="en-US" sz="2400"/>
        </a:p>
      </dgm:t>
    </dgm:pt>
    <dgm:pt modelId="{7F9747EB-4D98-4AA0-931D-092E2542568F}" type="parTrans" cxnId="{221F7CC2-0293-45AE-8647-B6D3D6DD88B5}">
      <dgm:prSet/>
      <dgm:spPr/>
      <dgm:t>
        <a:bodyPr/>
        <a:lstStyle/>
        <a:p>
          <a:endParaRPr lang="en-US"/>
        </a:p>
      </dgm:t>
    </dgm:pt>
    <dgm:pt modelId="{3C3C05AA-9196-49E6-9C14-FC9CC577F8B4}" type="sibTrans" cxnId="{221F7CC2-0293-45AE-8647-B6D3D6DD88B5}">
      <dgm:prSet/>
      <dgm:spPr/>
      <dgm:t>
        <a:bodyPr/>
        <a:lstStyle/>
        <a:p>
          <a:endParaRPr lang="en-US"/>
        </a:p>
      </dgm:t>
    </dgm:pt>
    <dgm:pt modelId="{49B3F86F-8666-45E0-AB06-D0B7D50FD745}" type="pres">
      <dgm:prSet presAssocID="{62C3A1A8-BD53-4613-98EE-8A5A4429DD8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391BE7-E192-4B39-A810-3AC01BF5FCE0}" type="pres">
      <dgm:prSet presAssocID="{62C3A1A8-BD53-4613-98EE-8A5A4429DD8C}" presName="radial" presStyleCnt="0">
        <dgm:presLayoutVars>
          <dgm:animLvl val="ctr"/>
        </dgm:presLayoutVars>
      </dgm:prSet>
      <dgm:spPr/>
    </dgm:pt>
    <dgm:pt modelId="{742E9E6C-7847-4D9A-81C2-102EDDB05E90}" type="pres">
      <dgm:prSet presAssocID="{5D006FFF-22BD-4C29-B181-FD275F716ED1}" presName="centerShape" presStyleLbl="vennNode1" presStyleIdx="0" presStyleCnt="3"/>
      <dgm:spPr/>
      <dgm:t>
        <a:bodyPr/>
        <a:lstStyle/>
        <a:p>
          <a:endParaRPr lang="en-US"/>
        </a:p>
      </dgm:t>
    </dgm:pt>
    <dgm:pt modelId="{A110FCF6-36F5-4A78-BB22-32FB352F3446}" type="pres">
      <dgm:prSet presAssocID="{2883E11B-336E-4A80-ACDD-AC3A086F48B3}" presName="node" presStyleLbl="vennNode1" presStyleIdx="1" presStyleCnt="3" custScaleX="153116" custScaleY="156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132AF-6357-4D86-AA40-F5AB0649E5DB}" type="pres">
      <dgm:prSet presAssocID="{7624EDE5-A5FE-4AA4-B96E-C287BAE7DA97}" presName="node" presStyleLbl="vennNode1" presStyleIdx="2" presStyleCnt="3" custScaleX="153116" custScaleY="145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5DEEF-CA61-4923-8486-3DBB70DCB903}" srcId="{62C3A1A8-BD53-4613-98EE-8A5A4429DD8C}" destId="{5D006FFF-22BD-4C29-B181-FD275F716ED1}" srcOrd="0" destOrd="0" parTransId="{AAC98290-F1C1-4D1C-9003-AD2F994561A7}" sibTransId="{219468E2-BF09-4817-8BCD-C9306906E5BC}"/>
    <dgm:cxn modelId="{33535F50-AC06-448F-93D2-BC0145461C82}" type="presOf" srcId="{5D006FFF-22BD-4C29-B181-FD275F716ED1}" destId="{742E9E6C-7847-4D9A-81C2-102EDDB05E90}" srcOrd="0" destOrd="0" presId="urn:microsoft.com/office/officeart/2005/8/layout/radial3"/>
    <dgm:cxn modelId="{D082EB0D-2EBD-42D5-A572-E64F02F89699}" srcId="{5D006FFF-22BD-4C29-B181-FD275F716ED1}" destId="{2883E11B-336E-4A80-ACDD-AC3A086F48B3}" srcOrd="0" destOrd="0" parTransId="{EC7C2521-7F7F-44B4-B782-CCC4E0F89C8B}" sibTransId="{B14A8CA6-A4B1-46A7-A0FC-E515E4B4D7DF}"/>
    <dgm:cxn modelId="{221F7CC2-0293-45AE-8647-B6D3D6DD88B5}" srcId="{5D006FFF-22BD-4C29-B181-FD275F716ED1}" destId="{7624EDE5-A5FE-4AA4-B96E-C287BAE7DA97}" srcOrd="1" destOrd="0" parTransId="{7F9747EB-4D98-4AA0-931D-092E2542568F}" sibTransId="{3C3C05AA-9196-49E6-9C14-FC9CC577F8B4}"/>
    <dgm:cxn modelId="{AB3A0B9E-E4EC-416F-869D-79714F324564}" type="presOf" srcId="{7624EDE5-A5FE-4AA4-B96E-C287BAE7DA97}" destId="{A2E132AF-6357-4D86-AA40-F5AB0649E5DB}" srcOrd="0" destOrd="0" presId="urn:microsoft.com/office/officeart/2005/8/layout/radial3"/>
    <dgm:cxn modelId="{BEA8D4B6-B836-49A0-9A56-CEFAF1513C53}" type="presOf" srcId="{2883E11B-336E-4A80-ACDD-AC3A086F48B3}" destId="{A110FCF6-36F5-4A78-BB22-32FB352F3446}" srcOrd="0" destOrd="0" presId="urn:microsoft.com/office/officeart/2005/8/layout/radial3"/>
    <dgm:cxn modelId="{EECC92C5-23FF-4470-8795-1A05380F5ACB}" type="presOf" srcId="{62C3A1A8-BD53-4613-98EE-8A5A4429DD8C}" destId="{49B3F86F-8666-45E0-AB06-D0B7D50FD745}" srcOrd="0" destOrd="0" presId="urn:microsoft.com/office/officeart/2005/8/layout/radial3"/>
    <dgm:cxn modelId="{505E2910-F3DA-4EAA-B370-86D6DB61E90D}" type="presParOf" srcId="{49B3F86F-8666-45E0-AB06-D0B7D50FD745}" destId="{3C391BE7-E192-4B39-A810-3AC01BF5FCE0}" srcOrd="0" destOrd="0" presId="urn:microsoft.com/office/officeart/2005/8/layout/radial3"/>
    <dgm:cxn modelId="{81BFF0B4-724A-4503-8622-E76AEC1B08E6}" type="presParOf" srcId="{3C391BE7-E192-4B39-A810-3AC01BF5FCE0}" destId="{742E9E6C-7847-4D9A-81C2-102EDDB05E90}" srcOrd="0" destOrd="0" presId="urn:microsoft.com/office/officeart/2005/8/layout/radial3"/>
    <dgm:cxn modelId="{C82D4E6D-69BC-4CAE-94FF-0D9ED6026FF2}" type="presParOf" srcId="{3C391BE7-E192-4B39-A810-3AC01BF5FCE0}" destId="{A110FCF6-36F5-4A78-BB22-32FB352F3446}" srcOrd="1" destOrd="0" presId="urn:microsoft.com/office/officeart/2005/8/layout/radial3"/>
    <dgm:cxn modelId="{776A994D-F615-44BF-8D88-75545F5CC1CB}" type="presParOf" srcId="{3C391BE7-E192-4B39-A810-3AC01BF5FCE0}" destId="{A2E132AF-6357-4D86-AA40-F5AB0649E5DB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873DD-856C-485E-8739-D9A8F20B3B26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A5878-F3F3-49BA-AC7F-E58E648BF569}">
      <dgm:prSet phldrT="[Text]"/>
      <dgm:spPr/>
      <dgm:t>
        <a:bodyPr/>
        <a:lstStyle/>
        <a:p>
          <a:r>
            <a:rPr lang="en-US" smtClean="0"/>
            <a:t>System Accesibility</a:t>
          </a:r>
          <a:endParaRPr lang="en-US"/>
        </a:p>
      </dgm:t>
    </dgm:pt>
    <dgm:pt modelId="{FB69D2A9-DCB0-42AC-8858-796801B4C2DE}" type="parTrans" cxnId="{7A3BA055-B324-42C6-81D0-B1B083C48E43}">
      <dgm:prSet/>
      <dgm:spPr/>
      <dgm:t>
        <a:bodyPr/>
        <a:lstStyle/>
        <a:p>
          <a:endParaRPr lang="en-US"/>
        </a:p>
      </dgm:t>
    </dgm:pt>
    <dgm:pt modelId="{0D5C0E3E-1156-4FA4-B0D1-AFBB43083A6E}" type="sibTrans" cxnId="{7A3BA055-B324-42C6-81D0-B1B083C48E43}">
      <dgm:prSet/>
      <dgm:spPr/>
      <dgm:t>
        <a:bodyPr/>
        <a:lstStyle/>
        <a:p>
          <a:endParaRPr lang="en-US"/>
        </a:p>
      </dgm:t>
    </dgm:pt>
    <dgm:pt modelId="{44BF25E3-EB07-44D6-A5DC-87C73ACDC6FB}">
      <dgm:prSet phldrT="[Text]"/>
      <dgm:spPr/>
      <dgm:t>
        <a:bodyPr/>
        <a:lstStyle/>
        <a:p>
          <a:r>
            <a:rPr lang="en-US" smtClean="0"/>
            <a:t>Sosia Acceptibility</a:t>
          </a:r>
          <a:endParaRPr lang="en-US"/>
        </a:p>
      </dgm:t>
    </dgm:pt>
    <dgm:pt modelId="{A04BC709-6D76-4FD0-A656-109EB0D1810C}" type="parTrans" cxnId="{D6B85116-9A09-46BF-BFBE-568389A72536}">
      <dgm:prSet/>
      <dgm:spPr/>
      <dgm:t>
        <a:bodyPr/>
        <a:lstStyle/>
        <a:p>
          <a:endParaRPr lang="en-US"/>
        </a:p>
      </dgm:t>
    </dgm:pt>
    <dgm:pt modelId="{0B54C440-0652-4CFE-A83D-61F02106F6FB}" type="sibTrans" cxnId="{D6B85116-9A09-46BF-BFBE-568389A72536}">
      <dgm:prSet/>
      <dgm:spPr/>
      <dgm:t>
        <a:bodyPr/>
        <a:lstStyle/>
        <a:p>
          <a:endParaRPr lang="en-US"/>
        </a:p>
      </dgm:t>
    </dgm:pt>
    <dgm:pt modelId="{56A3E55B-D680-44D8-9905-FC1DFD084A94}">
      <dgm:prSet phldrT="[Text]"/>
      <dgm:spPr/>
      <dgm:t>
        <a:bodyPr/>
        <a:lstStyle/>
        <a:p>
          <a:r>
            <a:rPr lang="en-US" smtClean="0"/>
            <a:t>Practical acceptibility</a:t>
          </a:r>
          <a:endParaRPr lang="en-US"/>
        </a:p>
      </dgm:t>
    </dgm:pt>
    <dgm:pt modelId="{48435E3D-032F-47A0-9253-B9C6D762A8E9}" type="parTrans" cxnId="{F43417A8-8D55-4957-9056-545759A7C84D}">
      <dgm:prSet/>
      <dgm:spPr/>
      <dgm:t>
        <a:bodyPr/>
        <a:lstStyle/>
        <a:p>
          <a:endParaRPr lang="en-US"/>
        </a:p>
      </dgm:t>
    </dgm:pt>
    <dgm:pt modelId="{F13937ED-8407-4981-BE34-04180B3C3693}" type="sibTrans" cxnId="{F43417A8-8D55-4957-9056-545759A7C84D}">
      <dgm:prSet/>
      <dgm:spPr/>
      <dgm:t>
        <a:bodyPr/>
        <a:lstStyle/>
        <a:p>
          <a:endParaRPr lang="en-US"/>
        </a:p>
      </dgm:t>
    </dgm:pt>
    <dgm:pt modelId="{2640BB88-81B2-49DC-A3B1-7FEC09C53EAC}">
      <dgm:prSet phldrT="[Text]"/>
      <dgm:spPr/>
      <dgm:t>
        <a:bodyPr/>
        <a:lstStyle/>
        <a:p>
          <a:r>
            <a:rPr lang="en-US" smtClean="0"/>
            <a:t>Usefulness</a:t>
          </a:r>
          <a:endParaRPr lang="en-US"/>
        </a:p>
      </dgm:t>
    </dgm:pt>
    <dgm:pt modelId="{3CAD75E3-882E-4822-8EE6-5CCB56BF932F}" type="parTrans" cxnId="{67CA5DDA-5BFA-4F9D-B183-11AA616C8F12}">
      <dgm:prSet/>
      <dgm:spPr/>
      <dgm:t>
        <a:bodyPr/>
        <a:lstStyle/>
        <a:p>
          <a:endParaRPr lang="en-US"/>
        </a:p>
      </dgm:t>
    </dgm:pt>
    <dgm:pt modelId="{FBCB3EBD-7F31-4BF8-A67E-AB85317B39A2}" type="sibTrans" cxnId="{67CA5DDA-5BFA-4F9D-B183-11AA616C8F12}">
      <dgm:prSet/>
      <dgm:spPr/>
      <dgm:t>
        <a:bodyPr/>
        <a:lstStyle/>
        <a:p>
          <a:endParaRPr lang="en-US"/>
        </a:p>
      </dgm:t>
    </dgm:pt>
    <dgm:pt modelId="{2536D93A-B35A-49A6-8DB5-6ACF98D97EB9}">
      <dgm:prSet phldrT="[Text]"/>
      <dgm:spPr/>
      <dgm:t>
        <a:bodyPr/>
        <a:lstStyle/>
        <a:p>
          <a:r>
            <a:rPr lang="en-US" smtClean="0"/>
            <a:t>Cost</a:t>
          </a:r>
          <a:endParaRPr lang="en-US"/>
        </a:p>
      </dgm:t>
    </dgm:pt>
    <dgm:pt modelId="{AFA4E5BD-D1FB-43A3-BB88-1F40287F5336}" type="parTrans" cxnId="{7A1CF10B-5A26-4A81-AD19-0E0E21618442}">
      <dgm:prSet/>
      <dgm:spPr/>
      <dgm:t>
        <a:bodyPr/>
        <a:lstStyle/>
        <a:p>
          <a:endParaRPr lang="en-US"/>
        </a:p>
      </dgm:t>
    </dgm:pt>
    <dgm:pt modelId="{CB486F45-20FD-4C06-AAAA-1DEB03FD903E}" type="sibTrans" cxnId="{7A1CF10B-5A26-4A81-AD19-0E0E21618442}">
      <dgm:prSet/>
      <dgm:spPr/>
      <dgm:t>
        <a:bodyPr/>
        <a:lstStyle/>
        <a:p>
          <a:endParaRPr lang="en-US"/>
        </a:p>
      </dgm:t>
    </dgm:pt>
    <dgm:pt modelId="{8CA1EEDC-1857-4F74-B505-121FE620D0F4}">
      <dgm:prSet phldrT="[Text]"/>
      <dgm:spPr/>
      <dgm:t>
        <a:bodyPr/>
        <a:lstStyle/>
        <a:p>
          <a:r>
            <a:rPr lang="en-US" smtClean="0"/>
            <a:t>Compatibility</a:t>
          </a:r>
          <a:endParaRPr lang="en-US"/>
        </a:p>
      </dgm:t>
    </dgm:pt>
    <dgm:pt modelId="{013F9A26-C761-48A3-B993-37CA6CD65012}" type="parTrans" cxnId="{CD4FDFEF-9482-405C-ABBF-AEEA0E530FE7}">
      <dgm:prSet/>
      <dgm:spPr/>
      <dgm:t>
        <a:bodyPr/>
        <a:lstStyle/>
        <a:p>
          <a:endParaRPr lang="en-US"/>
        </a:p>
      </dgm:t>
    </dgm:pt>
    <dgm:pt modelId="{0B767B77-4DDB-413D-816B-909E4198FB2E}" type="sibTrans" cxnId="{CD4FDFEF-9482-405C-ABBF-AEEA0E530FE7}">
      <dgm:prSet/>
      <dgm:spPr/>
      <dgm:t>
        <a:bodyPr/>
        <a:lstStyle/>
        <a:p>
          <a:endParaRPr lang="en-US"/>
        </a:p>
      </dgm:t>
    </dgm:pt>
    <dgm:pt modelId="{95A6F143-68AF-410A-BD07-42BC1E0D3CCD}">
      <dgm:prSet phldrT="[Text]"/>
      <dgm:spPr/>
      <dgm:t>
        <a:bodyPr/>
        <a:lstStyle/>
        <a:p>
          <a:r>
            <a:rPr lang="en-US" smtClean="0"/>
            <a:t>Reliability</a:t>
          </a:r>
          <a:endParaRPr lang="en-US"/>
        </a:p>
      </dgm:t>
    </dgm:pt>
    <dgm:pt modelId="{13EC5DC3-1F43-4FA6-B4AF-D7EC4B1255B6}" type="parTrans" cxnId="{AA439034-CC3E-4E50-8A9D-0A4DA4E5403E}">
      <dgm:prSet/>
      <dgm:spPr/>
      <dgm:t>
        <a:bodyPr/>
        <a:lstStyle/>
        <a:p>
          <a:endParaRPr lang="en-US"/>
        </a:p>
      </dgm:t>
    </dgm:pt>
    <dgm:pt modelId="{7CF3C47A-6ACD-4D97-ABEF-6E63E70D3347}" type="sibTrans" cxnId="{AA439034-CC3E-4E50-8A9D-0A4DA4E5403E}">
      <dgm:prSet/>
      <dgm:spPr/>
      <dgm:t>
        <a:bodyPr/>
        <a:lstStyle/>
        <a:p>
          <a:endParaRPr lang="en-US"/>
        </a:p>
      </dgm:t>
    </dgm:pt>
    <dgm:pt modelId="{BE602087-5B1A-4694-9189-49B227E4A174}">
      <dgm:prSet phldrT="[Text]"/>
      <dgm:spPr/>
      <dgm:t>
        <a:bodyPr/>
        <a:lstStyle/>
        <a:p>
          <a:r>
            <a:rPr lang="en-US" smtClean="0"/>
            <a:t>Utility</a:t>
          </a:r>
          <a:endParaRPr lang="en-US"/>
        </a:p>
      </dgm:t>
    </dgm:pt>
    <dgm:pt modelId="{AF01D448-07E9-4375-8352-62D7EA09E82D}" type="parTrans" cxnId="{E308EAF5-5356-4775-90B6-5F1A230A4FC2}">
      <dgm:prSet/>
      <dgm:spPr/>
      <dgm:t>
        <a:bodyPr/>
        <a:lstStyle/>
        <a:p>
          <a:endParaRPr lang="en-US"/>
        </a:p>
      </dgm:t>
    </dgm:pt>
    <dgm:pt modelId="{48C638B5-E3A1-459B-8C5D-DB5B607C0449}" type="sibTrans" cxnId="{E308EAF5-5356-4775-90B6-5F1A230A4FC2}">
      <dgm:prSet/>
      <dgm:spPr/>
      <dgm:t>
        <a:bodyPr/>
        <a:lstStyle/>
        <a:p>
          <a:endParaRPr lang="en-US"/>
        </a:p>
      </dgm:t>
    </dgm:pt>
    <dgm:pt modelId="{86E83D4D-6ABD-4723-B1CC-9C59F0DA2A27}">
      <dgm:prSet phldrT="[Text]"/>
      <dgm:spPr/>
      <dgm:t>
        <a:bodyPr/>
        <a:lstStyle/>
        <a:p>
          <a:r>
            <a:rPr lang="en-US" smtClean="0"/>
            <a:t>Usability</a:t>
          </a:r>
          <a:endParaRPr lang="en-US"/>
        </a:p>
      </dgm:t>
    </dgm:pt>
    <dgm:pt modelId="{402CF499-1B98-4360-8BB4-CB3441BF9F66}" type="parTrans" cxnId="{9B1CEC2E-D8AF-448C-A4D7-5F754C58BF4C}">
      <dgm:prSet/>
      <dgm:spPr/>
      <dgm:t>
        <a:bodyPr/>
        <a:lstStyle/>
        <a:p>
          <a:endParaRPr lang="en-US"/>
        </a:p>
      </dgm:t>
    </dgm:pt>
    <dgm:pt modelId="{8A7E2109-CDB5-4381-8D2B-86CDF371F02D}" type="sibTrans" cxnId="{9B1CEC2E-D8AF-448C-A4D7-5F754C58BF4C}">
      <dgm:prSet/>
      <dgm:spPr/>
      <dgm:t>
        <a:bodyPr/>
        <a:lstStyle/>
        <a:p>
          <a:endParaRPr lang="en-US"/>
        </a:p>
      </dgm:t>
    </dgm:pt>
    <dgm:pt modelId="{6F8F3103-5D47-40BB-BE07-CA5B613D6D34}">
      <dgm:prSet phldrT="[Text]"/>
      <dgm:spPr/>
      <dgm:t>
        <a:bodyPr/>
        <a:lstStyle/>
        <a:p>
          <a:r>
            <a:rPr lang="en-US" smtClean="0"/>
            <a:t>Effectiveness</a:t>
          </a:r>
          <a:endParaRPr lang="en-US"/>
        </a:p>
      </dgm:t>
    </dgm:pt>
    <dgm:pt modelId="{E1D5DB71-FE2E-48C7-8B88-5CB3D44AC426}" type="parTrans" cxnId="{26C25D9D-0DAC-43D9-AFB7-91CAECF27DB4}">
      <dgm:prSet/>
      <dgm:spPr/>
      <dgm:t>
        <a:bodyPr/>
        <a:lstStyle/>
        <a:p>
          <a:endParaRPr lang="en-US"/>
        </a:p>
      </dgm:t>
    </dgm:pt>
    <dgm:pt modelId="{D8DF2C78-9566-44F7-ADA6-1F34A46902D5}" type="sibTrans" cxnId="{26C25D9D-0DAC-43D9-AFB7-91CAECF27DB4}">
      <dgm:prSet/>
      <dgm:spPr/>
      <dgm:t>
        <a:bodyPr/>
        <a:lstStyle/>
        <a:p>
          <a:endParaRPr lang="en-US"/>
        </a:p>
      </dgm:t>
    </dgm:pt>
    <dgm:pt modelId="{A6925D69-8A8F-4C66-8E51-BBC3D176FC28}">
      <dgm:prSet phldrT="[Text]"/>
      <dgm:spPr/>
      <dgm:t>
        <a:bodyPr/>
        <a:lstStyle/>
        <a:p>
          <a:r>
            <a:rPr lang="en-US" smtClean="0"/>
            <a:t>Learnability</a:t>
          </a:r>
          <a:endParaRPr lang="en-US"/>
        </a:p>
      </dgm:t>
    </dgm:pt>
    <dgm:pt modelId="{E2D70078-DA12-400B-B207-894F81BE8AE0}" type="parTrans" cxnId="{BB2AB93C-2FCA-4B26-ADFB-96DF97561289}">
      <dgm:prSet/>
      <dgm:spPr/>
      <dgm:t>
        <a:bodyPr/>
        <a:lstStyle/>
        <a:p>
          <a:endParaRPr lang="en-US"/>
        </a:p>
      </dgm:t>
    </dgm:pt>
    <dgm:pt modelId="{04C3DE15-29DE-4C94-85C9-B4791D36F886}" type="sibTrans" cxnId="{BB2AB93C-2FCA-4B26-ADFB-96DF97561289}">
      <dgm:prSet/>
      <dgm:spPr/>
      <dgm:t>
        <a:bodyPr/>
        <a:lstStyle/>
        <a:p>
          <a:endParaRPr lang="en-US"/>
        </a:p>
      </dgm:t>
    </dgm:pt>
    <dgm:pt modelId="{38471178-4932-4E83-BE08-A3F14825569C}">
      <dgm:prSet phldrT="[Text]"/>
      <dgm:spPr/>
      <dgm:t>
        <a:bodyPr/>
        <a:lstStyle/>
        <a:p>
          <a:r>
            <a:rPr lang="en-US" smtClean="0"/>
            <a:t>Efficiency</a:t>
          </a:r>
          <a:endParaRPr lang="en-US"/>
        </a:p>
      </dgm:t>
    </dgm:pt>
    <dgm:pt modelId="{BE17DD58-BE57-47ED-99DD-16A02AD1D181}" type="parTrans" cxnId="{85FE97A8-D24B-495C-8DDA-B4097A07AEA1}">
      <dgm:prSet/>
      <dgm:spPr/>
      <dgm:t>
        <a:bodyPr/>
        <a:lstStyle/>
        <a:p>
          <a:endParaRPr lang="en-US"/>
        </a:p>
      </dgm:t>
    </dgm:pt>
    <dgm:pt modelId="{457DBCA2-7A25-488F-8CE3-F8F3DF2C4669}" type="sibTrans" cxnId="{85FE97A8-D24B-495C-8DDA-B4097A07AEA1}">
      <dgm:prSet/>
      <dgm:spPr/>
      <dgm:t>
        <a:bodyPr/>
        <a:lstStyle/>
        <a:p>
          <a:endParaRPr lang="en-US"/>
        </a:p>
      </dgm:t>
    </dgm:pt>
    <dgm:pt modelId="{081F1057-70D1-4935-AD4B-507767DECB31}">
      <dgm:prSet phldrT="[Text]"/>
      <dgm:spPr/>
      <dgm:t>
        <a:bodyPr/>
        <a:lstStyle/>
        <a:p>
          <a:r>
            <a:rPr lang="en-US" smtClean="0"/>
            <a:t>Memorability</a:t>
          </a:r>
          <a:endParaRPr lang="en-US"/>
        </a:p>
      </dgm:t>
    </dgm:pt>
    <dgm:pt modelId="{DDEAAE6E-7563-455E-8096-BA96DCBCD32F}" type="parTrans" cxnId="{C718AB7D-CE16-48F9-9115-039FB24A92C5}">
      <dgm:prSet/>
      <dgm:spPr/>
      <dgm:t>
        <a:bodyPr/>
        <a:lstStyle/>
        <a:p>
          <a:endParaRPr lang="en-US"/>
        </a:p>
      </dgm:t>
    </dgm:pt>
    <dgm:pt modelId="{30461767-5433-4CD6-9A5A-D92DE5B12CB6}" type="sibTrans" cxnId="{C718AB7D-CE16-48F9-9115-039FB24A92C5}">
      <dgm:prSet/>
      <dgm:spPr/>
      <dgm:t>
        <a:bodyPr/>
        <a:lstStyle/>
        <a:p>
          <a:endParaRPr lang="en-US"/>
        </a:p>
      </dgm:t>
    </dgm:pt>
    <dgm:pt modelId="{81E12B2E-9440-4500-960F-8C0F4F335C59}">
      <dgm:prSet phldrT="[Text]"/>
      <dgm:spPr/>
      <dgm:t>
        <a:bodyPr/>
        <a:lstStyle/>
        <a:p>
          <a:r>
            <a:rPr lang="en-US" smtClean="0"/>
            <a:t>Error</a:t>
          </a:r>
          <a:endParaRPr lang="en-US"/>
        </a:p>
      </dgm:t>
    </dgm:pt>
    <dgm:pt modelId="{6A296D72-F427-487F-9253-7D0D71CB08BA}" type="parTrans" cxnId="{CE90ED86-6550-4423-999B-F097C89A0D7B}">
      <dgm:prSet/>
      <dgm:spPr/>
      <dgm:t>
        <a:bodyPr/>
        <a:lstStyle/>
        <a:p>
          <a:endParaRPr lang="en-US"/>
        </a:p>
      </dgm:t>
    </dgm:pt>
    <dgm:pt modelId="{F3080F65-EB35-4B6C-816A-B382C02E5E5D}" type="sibTrans" cxnId="{CE90ED86-6550-4423-999B-F097C89A0D7B}">
      <dgm:prSet/>
      <dgm:spPr/>
      <dgm:t>
        <a:bodyPr/>
        <a:lstStyle/>
        <a:p>
          <a:endParaRPr lang="en-US"/>
        </a:p>
      </dgm:t>
    </dgm:pt>
    <dgm:pt modelId="{84A8BBCB-B9E3-4727-B887-E61B09E2DA52}">
      <dgm:prSet phldrT="[Text]"/>
      <dgm:spPr/>
      <dgm:t>
        <a:bodyPr/>
        <a:lstStyle/>
        <a:p>
          <a:r>
            <a:rPr lang="en-US" smtClean="0"/>
            <a:t>Satisfactory</a:t>
          </a:r>
          <a:endParaRPr lang="en-US"/>
        </a:p>
      </dgm:t>
    </dgm:pt>
    <dgm:pt modelId="{4309B421-D195-436F-8433-9200FE093E23}" type="parTrans" cxnId="{F3A5991A-0C29-4B7C-8802-A1A5AE515CD7}">
      <dgm:prSet/>
      <dgm:spPr/>
      <dgm:t>
        <a:bodyPr/>
        <a:lstStyle/>
        <a:p>
          <a:endParaRPr lang="en-US"/>
        </a:p>
      </dgm:t>
    </dgm:pt>
    <dgm:pt modelId="{84989B1D-0C3D-424A-AAD1-C22484EE6409}" type="sibTrans" cxnId="{F3A5991A-0C29-4B7C-8802-A1A5AE515CD7}">
      <dgm:prSet/>
      <dgm:spPr/>
      <dgm:t>
        <a:bodyPr/>
        <a:lstStyle/>
        <a:p>
          <a:endParaRPr lang="en-US"/>
        </a:p>
      </dgm:t>
    </dgm:pt>
    <dgm:pt modelId="{C8CCB1E4-CC78-407C-90BD-264F5E075CEE}" type="pres">
      <dgm:prSet presAssocID="{71F873DD-856C-485E-8739-D9A8F20B3B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20E8-A5B6-472E-8554-F26216EE5E9A}" type="pres">
      <dgm:prSet presAssocID="{EECA5878-F3F3-49BA-AC7F-E58E648BF569}" presName="root1" presStyleCnt="0"/>
      <dgm:spPr/>
    </dgm:pt>
    <dgm:pt modelId="{01BDE591-8C00-45A5-A9BA-DA3A2A085D3B}" type="pres">
      <dgm:prSet presAssocID="{EECA5878-F3F3-49BA-AC7F-E58E648BF5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1CC939-ED4B-4DFA-88AC-87F05404D895}" type="pres">
      <dgm:prSet presAssocID="{EECA5878-F3F3-49BA-AC7F-E58E648BF569}" presName="level2hierChild" presStyleCnt="0"/>
      <dgm:spPr/>
    </dgm:pt>
    <dgm:pt modelId="{5C5B5406-B8F3-4A95-A01C-A7DABD3D358F}" type="pres">
      <dgm:prSet presAssocID="{A04BC709-6D76-4FD0-A656-109EB0D1810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3F77B67-7607-426B-B3B7-D8431860E5EE}" type="pres">
      <dgm:prSet presAssocID="{A04BC709-6D76-4FD0-A656-109EB0D1810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D634D9-90C6-42F4-A89D-6CC07F7C8DBF}" type="pres">
      <dgm:prSet presAssocID="{44BF25E3-EB07-44D6-A5DC-87C73ACDC6FB}" presName="root2" presStyleCnt="0"/>
      <dgm:spPr/>
    </dgm:pt>
    <dgm:pt modelId="{145A411F-327E-4C7D-A9C9-60C92A8F8826}" type="pres">
      <dgm:prSet presAssocID="{44BF25E3-EB07-44D6-A5DC-87C73ACDC6F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8432C-5A77-4E2D-A06E-FC85069EFE77}" type="pres">
      <dgm:prSet presAssocID="{44BF25E3-EB07-44D6-A5DC-87C73ACDC6FB}" presName="level3hierChild" presStyleCnt="0"/>
      <dgm:spPr/>
    </dgm:pt>
    <dgm:pt modelId="{D58E63F2-998A-4C39-BF29-BA4A48376C05}" type="pres">
      <dgm:prSet presAssocID="{48435E3D-032F-47A0-9253-B9C6D762A8E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47D4EBC-E938-4189-8C83-8079BC80C162}" type="pres">
      <dgm:prSet presAssocID="{48435E3D-032F-47A0-9253-B9C6D762A8E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21E1FD8-DB95-4DEC-B61C-9A7882A98A4A}" type="pres">
      <dgm:prSet presAssocID="{56A3E55B-D680-44D8-9905-FC1DFD084A94}" presName="root2" presStyleCnt="0"/>
      <dgm:spPr/>
    </dgm:pt>
    <dgm:pt modelId="{9061A77F-A835-41A9-968F-57AB8BC67009}" type="pres">
      <dgm:prSet presAssocID="{56A3E55B-D680-44D8-9905-FC1DFD084A9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CC0C0-3699-4FD2-B1D7-FEBAD2847374}" type="pres">
      <dgm:prSet presAssocID="{56A3E55B-D680-44D8-9905-FC1DFD084A94}" presName="level3hierChild" presStyleCnt="0"/>
      <dgm:spPr/>
    </dgm:pt>
    <dgm:pt modelId="{2DEC31A5-9C21-4A85-BA6C-9DD18E0B7C6F}" type="pres">
      <dgm:prSet presAssocID="{3CAD75E3-882E-4822-8EE6-5CCB56BF932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0F42B59-B90D-4D9C-8C31-DD546E7EB5D6}" type="pres">
      <dgm:prSet presAssocID="{3CAD75E3-882E-4822-8EE6-5CCB56BF932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250FD8A-7EF5-430D-8C7B-5767226A15D5}" type="pres">
      <dgm:prSet presAssocID="{2640BB88-81B2-49DC-A3B1-7FEC09C53EAC}" presName="root2" presStyleCnt="0"/>
      <dgm:spPr/>
    </dgm:pt>
    <dgm:pt modelId="{034D6D4D-9088-446D-890A-F7BA293FA0D8}" type="pres">
      <dgm:prSet presAssocID="{2640BB88-81B2-49DC-A3B1-7FEC09C53EA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FDF20-1FFA-4B45-87BC-42F6D7A76B64}" type="pres">
      <dgm:prSet presAssocID="{2640BB88-81B2-49DC-A3B1-7FEC09C53EAC}" presName="level3hierChild" presStyleCnt="0"/>
      <dgm:spPr/>
    </dgm:pt>
    <dgm:pt modelId="{40B87B48-7BA7-4C5F-8BD4-AEBE76C7EFBF}" type="pres">
      <dgm:prSet presAssocID="{AF01D448-07E9-4375-8352-62D7EA09E82D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21AD333E-C50C-46AD-B5DD-C4D51AA08A8B}" type="pres">
      <dgm:prSet presAssocID="{AF01D448-07E9-4375-8352-62D7EA09E82D}" presName="connTx" presStyleLbl="parChTrans1D4" presStyleIdx="0" presStyleCnt="8"/>
      <dgm:spPr/>
      <dgm:t>
        <a:bodyPr/>
        <a:lstStyle/>
        <a:p>
          <a:endParaRPr lang="en-US"/>
        </a:p>
      </dgm:t>
    </dgm:pt>
    <dgm:pt modelId="{7B328EDA-B24E-4776-8FA1-CB073CCB4CC8}" type="pres">
      <dgm:prSet presAssocID="{BE602087-5B1A-4694-9189-49B227E4A174}" presName="root2" presStyleCnt="0"/>
      <dgm:spPr/>
    </dgm:pt>
    <dgm:pt modelId="{55B83E5C-F1F1-40CD-9947-BA8A31E4CD86}" type="pres">
      <dgm:prSet presAssocID="{BE602087-5B1A-4694-9189-49B227E4A174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C1BC6-7941-46AC-AB5F-B0D8660D6785}" type="pres">
      <dgm:prSet presAssocID="{BE602087-5B1A-4694-9189-49B227E4A174}" presName="level3hierChild" presStyleCnt="0"/>
      <dgm:spPr/>
    </dgm:pt>
    <dgm:pt modelId="{747B99FA-D791-4971-9B04-89E142003082}" type="pres">
      <dgm:prSet presAssocID="{402CF499-1B98-4360-8BB4-CB3441BF9F66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BFC79AF3-5A9A-44A2-A256-D23F9AD26D9C}" type="pres">
      <dgm:prSet presAssocID="{402CF499-1B98-4360-8BB4-CB3441BF9F66}" presName="connTx" presStyleLbl="parChTrans1D4" presStyleIdx="1" presStyleCnt="8"/>
      <dgm:spPr/>
      <dgm:t>
        <a:bodyPr/>
        <a:lstStyle/>
        <a:p>
          <a:endParaRPr lang="en-US"/>
        </a:p>
      </dgm:t>
    </dgm:pt>
    <dgm:pt modelId="{75FA21CD-37D0-4CD2-9D27-2AD65B33608F}" type="pres">
      <dgm:prSet presAssocID="{86E83D4D-6ABD-4723-B1CC-9C59F0DA2A27}" presName="root2" presStyleCnt="0"/>
      <dgm:spPr/>
    </dgm:pt>
    <dgm:pt modelId="{AF7046E4-A6A2-4D7F-8DDB-94C94D8D992F}" type="pres">
      <dgm:prSet presAssocID="{86E83D4D-6ABD-4723-B1CC-9C59F0DA2A27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8FF33F-993D-4086-8C2C-411A67759980}" type="pres">
      <dgm:prSet presAssocID="{86E83D4D-6ABD-4723-B1CC-9C59F0DA2A27}" presName="level3hierChild" presStyleCnt="0"/>
      <dgm:spPr/>
    </dgm:pt>
    <dgm:pt modelId="{FCB7CFAB-D770-4A8E-9A73-8F4DAC5DC4FB}" type="pres">
      <dgm:prSet presAssocID="{E1D5DB71-FE2E-48C7-8B88-5CB3D44AC426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D834C82D-A015-4FAF-AAC7-85716E789CBA}" type="pres">
      <dgm:prSet presAssocID="{E1D5DB71-FE2E-48C7-8B88-5CB3D44AC426}" presName="connTx" presStyleLbl="parChTrans1D4" presStyleIdx="2" presStyleCnt="8"/>
      <dgm:spPr/>
      <dgm:t>
        <a:bodyPr/>
        <a:lstStyle/>
        <a:p>
          <a:endParaRPr lang="en-US"/>
        </a:p>
      </dgm:t>
    </dgm:pt>
    <dgm:pt modelId="{A4B873C8-6012-40E3-B7BC-3E2CA02F8B7D}" type="pres">
      <dgm:prSet presAssocID="{6F8F3103-5D47-40BB-BE07-CA5B613D6D34}" presName="root2" presStyleCnt="0"/>
      <dgm:spPr/>
    </dgm:pt>
    <dgm:pt modelId="{9EDE4CEF-2E37-47B8-9958-E42E44B5825B}" type="pres">
      <dgm:prSet presAssocID="{6F8F3103-5D47-40BB-BE07-CA5B613D6D34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B5FD9F-9ED2-42E0-AC47-A148FDF63966}" type="pres">
      <dgm:prSet presAssocID="{6F8F3103-5D47-40BB-BE07-CA5B613D6D34}" presName="level3hierChild" presStyleCnt="0"/>
      <dgm:spPr/>
    </dgm:pt>
    <dgm:pt modelId="{7F255805-D0C3-4611-8AC6-16108C3B32C6}" type="pres">
      <dgm:prSet presAssocID="{E2D70078-DA12-400B-B207-894F81BE8AE0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9ECA53C0-A37B-47A3-B455-0185D219A286}" type="pres">
      <dgm:prSet presAssocID="{E2D70078-DA12-400B-B207-894F81BE8AE0}" presName="connTx" presStyleLbl="parChTrans1D4" presStyleIdx="3" presStyleCnt="8"/>
      <dgm:spPr/>
      <dgm:t>
        <a:bodyPr/>
        <a:lstStyle/>
        <a:p>
          <a:endParaRPr lang="en-US"/>
        </a:p>
      </dgm:t>
    </dgm:pt>
    <dgm:pt modelId="{7D1A623B-40BB-4B24-BB3C-B5DDDF61F0EF}" type="pres">
      <dgm:prSet presAssocID="{A6925D69-8A8F-4C66-8E51-BBC3D176FC28}" presName="root2" presStyleCnt="0"/>
      <dgm:spPr/>
    </dgm:pt>
    <dgm:pt modelId="{48979DFC-6EB4-430A-9F9E-6AD3911CA545}" type="pres">
      <dgm:prSet presAssocID="{A6925D69-8A8F-4C66-8E51-BBC3D176FC28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980924-8887-474F-AB64-D28A87EADB9D}" type="pres">
      <dgm:prSet presAssocID="{A6925D69-8A8F-4C66-8E51-BBC3D176FC28}" presName="level3hierChild" presStyleCnt="0"/>
      <dgm:spPr/>
    </dgm:pt>
    <dgm:pt modelId="{5D8A74A6-8520-4648-9439-E94D8E223070}" type="pres">
      <dgm:prSet presAssocID="{BE17DD58-BE57-47ED-99DD-16A02AD1D181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D1CB28B2-FD60-45BD-BE96-660AB0221EA9}" type="pres">
      <dgm:prSet presAssocID="{BE17DD58-BE57-47ED-99DD-16A02AD1D181}" presName="connTx" presStyleLbl="parChTrans1D4" presStyleIdx="4" presStyleCnt="8"/>
      <dgm:spPr/>
      <dgm:t>
        <a:bodyPr/>
        <a:lstStyle/>
        <a:p>
          <a:endParaRPr lang="en-US"/>
        </a:p>
      </dgm:t>
    </dgm:pt>
    <dgm:pt modelId="{05D6C681-0B9E-4027-A314-6861F4DEF4C5}" type="pres">
      <dgm:prSet presAssocID="{38471178-4932-4E83-BE08-A3F14825569C}" presName="root2" presStyleCnt="0"/>
      <dgm:spPr/>
    </dgm:pt>
    <dgm:pt modelId="{39759174-F4C7-4E02-B73E-D52A8686F6B4}" type="pres">
      <dgm:prSet presAssocID="{38471178-4932-4E83-BE08-A3F14825569C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89D95-DD2B-4B3B-B892-99F9CD291781}" type="pres">
      <dgm:prSet presAssocID="{38471178-4932-4E83-BE08-A3F14825569C}" presName="level3hierChild" presStyleCnt="0"/>
      <dgm:spPr/>
    </dgm:pt>
    <dgm:pt modelId="{D6AF5938-D9B1-4C7E-99DE-2F82CC623F3B}" type="pres">
      <dgm:prSet presAssocID="{DDEAAE6E-7563-455E-8096-BA96DCBCD32F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23C6E9B7-D6C1-47F8-8340-71C7B3A28D98}" type="pres">
      <dgm:prSet presAssocID="{DDEAAE6E-7563-455E-8096-BA96DCBCD32F}" presName="connTx" presStyleLbl="parChTrans1D4" presStyleIdx="5" presStyleCnt="8"/>
      <dgm:spPr/>
      <dgm:t>
        <a:bodyPr/>
        <a:lstStyle/>
        <a:p>
          <a:endParaRPr lang="en-US"/>
        </a:p>
      </dgm:t>
    </dgm:pt>
    <dgm:pt modelId="{A333C6A5-3881-4539-983A-8003070D057F}" type="pres">
      <dgm:prSet presAssocID="{081F1057-70D1-4935-AD4B-507767DECB31}" presName="root2" presStyleCnt="0"/>
      <dgm:spPr/>
    </dgm:pt>
    <dgm:pt modelId="{D9B5D9F0-5D6D-40A4-92F9-A8EA5954E477}" type="pres">
      <dgm:prSet presAssocID="{081F1057-70D1-4935-AD4B-507767DECB31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75966B-9B9A-478E-8AC8-D2CB33EF5A7A}" type="pres">
      <dgm:prSet presAssocID="{081F1057-70D1-4935-AD4B-507767DECB31}" presName="level3hierChild" presStyleCnt="0"/>
      <dgm:spPr/>
    </dgm:pt>
    <dgm:pt modelId="{1D42C248-FA44-40B7-AE89-69D53F9EB3DF}" type="pres">
      <dgm:prSet presAssocID="{6A296D72-F427-487F-9253-7D0D71CB08BA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EF1BAB0E-6D05-4C27-9932-2D2DEDA2A7A5}" type="pres">
      <dgm:prSet presAssocID="{6A296D72-F427-487F-9253-7D0D71CB08BA}" presName="connTx" presStyleLbl="parChTrans1D4" presStyleIdx="6" presStyleCnt="8"/>
      <dgm:spPr/>
      <dgm:t>
        <a:bodyPr/>
        <a:lstStyle/>
        <a:p>
          <a:endParaRPr lang="en-US"/>
        </a:p>
      </dgm:t>
    </dgm:pt>
    <dgm:pt modelId="{92D000E1-8C00-44EE-86B4-DD3965908D2C}" type="pres">
      <dgm:prSet presAssocID="{81E12B2E-9440-4500-960F-8C0F4F335C59}" presName="root2" presStyleCnt="0"/>
      <dgm:spPr/>
    </dgm:pt>
    <dgm:pt modelId="{5D00180A-A2EE-4E65-A161-0D89889E7A4D}" type="pres">
      <dgm:prSet presAssocID="{81E12B2E-9440-4500-960F-8C0F4F335C59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BC8823-28D6-415A-9625-A9DA5D3BC8FB}" type="pres">
      <dgm:prSet presAssocID="{81E12B2E-9440-4500-960F-8C0F4F335C59}" presName="level3hierChild" presStyleCnt="0"/>
      <dgm:spPr/>
    </dgm:pt>
    <dgm:pt modelId="{64527230-9AEE-4F30-A530-72A0C4836B9F}" type="pres">
      <dgm:prSet presAssocID="{4309B421-D195-436F-8433-9200FE093E23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0AE59BD6-EC95-411D-8BEA-F5CE457C6CF2}" type="pres">
      <dgm:prSet presAssocID="{4309B421-D195-436F-8433-9200FE093E23}" presName="connTx" presStyleLbl="parChTrans1D4" presStyleIdx="7" presStyleCnt="8"/>
      <dgm:spPr/>
      <dgm:t>
        <a:bodyPr/>
        <a:lstStyle/>
        <a:p>
          <a:endParaRPr lang="en-US"/>
        </a:p>
      </dgm:t>
    </dgm:pt>
    <dgm:pt modelId="{2211CCD8-29D1-418C-B627-7D12B7FBAF66}" type="pres">
      <dgm:prSet presAssocID="{84A8BBCB-B9E3-4727-B887-E61B09E2DA52}" presName="root2" presStyleCnt="0"/>
      <dgm:spPr/>
    </dgm:pt>
    <dgm:pt modelId="{A457C080-F8A0-43A2-BB1C-A0DCB0D20414}" type="pres">
      <dgm:prSet presAssocID="{84A8BBCB-B9E3-4727-B887-E61B09E2DA52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CCD8E1-529E-4767-9D80-4CA78E08A1AC}" type="pres">
      <dgm:prSet presAssocID="{84A8BBCB-B9E3-4727-B887-E61B09E2DA52}" presName="level3hierChild" presStyleCnt="0"/>
      <dgm:spPr/>
    </dgm:pt>
    <dgm:pt modelId="{B3B565E1-7BC0-492F-B4B3-5A613D0C691F}" type="pres">
      <dgm:prSet presAssocID="{AFA4E5BD-D1FB-43A3-BB88-1F40287F533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128B94C-2782-4DEE-9334-B730BA4DE028}" type="pres">
      <dgm:prSet presAssocID="{AFA4E5BD-D1FB-43A3-BB88-1F40287F533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0FE3DA5-F271-4DB9-8C10-F33F01FF4842}" type="pres">
      <dgm:prSet presAssocID="{2536D93A-B35A-49A6-8DB5-6ACF98D97EB9}" presName="root2" presStyleCnt="0"/>
      <dgm:spPr/>
    </dgm:pt>
    <dgm:pt modelId="{99BF9A8F-03E4-4115-B168-4B6832CAE306}" type="pres">
      <dgm:prSet presAssocID="{2536D93A-B35A-49A6-8DB5-6ACF98D97EB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7694B-4C91-4720-B2A9-907732E8B957}" type="pres">
      <dgm:prSet presAssocID="{2536D93A-B35A-49A6-8DB5-6ACF98D97EB9}" presName="level3hierChild" presStyleCnt="0"/>
      <dgm:spPr/>
    </dgm:pt>
    <dgm:pt modelId="{A0CD96AB-4DD7-4D4D-8D38-43D845A735BE}" type="pres">
      <dgm:prSet presAssocID="{013F9A26-C761-48A3-B993-37CA6CD6501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6D201A89-AC87-41FA-B509-E68CE713B2D4}" type="pres">
      <dgm:prSet presAssocID="{013F9A26-C761-48A3-B993-37CA6CD6501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A4F714AC-D659-49C8-A504-EF2AD5EA4621}" type="pres">
      <dgm:prSet presAssocID="{8CA1EEDC-1857-4F74-B505-121FE620D0F4}" presName="root2" presStyleCnt="0"/>
      <dgm:spPr/>
    </dgm:pt>
    <dgm:pt modelId="{D4C3E4F5-3218-4174-AD6E-6C13E1CB467C}" type="pres">
      <dgm:prSet presAssocID="{8CA1EEDC-1857-4F74-B505-121FE620D0F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1B690-64D3-449C-AF07-74CE90CF010A}" type="pres">
      <dgm:prSet presAssocID="{8CA1EEDC-1857-4F74-B505-121FE620D0F4}" presName="level3hierChild" presStyleCnt="0"/>
      <dgm:spPr/>
    </dgm:pt>
    <dgm:pt modelId="{C6FC9D9D-FA5E-4E54-9932-9BBD0A29B527}" type="pres">
      <dgm:prSet presAssocID="{13EC5DC3-1F43-4FA6-B4AF-D7EC4B1255B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023C2D32-187B-4983-A9DB-3791ACB35842}" type="pres">
      <dgm:prSet presAssocID="{13EC5DC3-1F43-4FA6-B4AF-D7EC4B1255B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81455AAB-0181-4A39-ADDE-42CB4DE888F5}" type="pres">
      <dgm:prSet presAssocID="{95A6F143-68AF-410A-BD07-42BC1E0D3CCD}" presName="root2" presStyleCnt="0"/>
      <dgm:spPr/>
    </dgm:pt>
    <dgm:pt modelId="{3591EC60-1A78-47F8-A971-24F5FC4FACBD}" type="pres">
      <dgm:prSet presAssocID="{95A6F143-68AF-410A-BD07-42BC1E0D3CC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225CFB-812F-4FD9-BB86-5D59F5A30D1B}" type="pres">
      <dgm:prSet presAssocID="{95A6F143-68AF-410A-BD07-42BC1E0D3CCD}" presName="level3hierChild" presStyleCnt="0"/>
      <dgm:spPr/>
    </dgm:pt>
  </dgm:ptLst>
  <dgm:cxnLst>
    <dgm:cxn modelId="{6385EC45-76FB-48DF-BBBC-E3E802B21AF6}" type="presOf" srcId="{EECA5878-F3F3-49BA-AC7F-E58E648BF569}" destId="{01BDE591-8C00-45A5-A9BA-DA3A2A085D3B}" srcOrd="0" destOrd="0" presId="urn:microsoft.com/office/officeart/2005/8/layout/hierarchy2"/>
    <dgm:cxn modelId="{C42D2899-A432-440F-9796-6DB2B98E3717}" type="presOf" srcId="{84A8BBCB-B9E3-4727-B887-E61B09E2DA52}" destId="{A457C080-F8A0-43A2-BB1C-A0DCB0D20414}" srcOrd="0" destOrd="0" presId="urn:microsoft.com/office/officeart/2005/8/layout/hierarchy2"/>
    <dgm:cxn modelId="{7BBAEA75-D1BA-4074-9860-69CD15A83336}" type="presOf" srcId="{402CF499-1B98-4360-8BB4-CB3441BF9F66}" destId="{BFC79AF3-5A9A-44A2-A256-D23F9AD26D9C}" srcOrd="1" destOrd="0" presId="urn:microsoft.com/office/officeart/2005/8/layout/hierarchy2"/>
    <dgm:cxn modelId="{0AA7B890-C7E5-46AD-8119-83322FBEA194}" type="presOf" srcId="{DDEAAE6E-7563-455E-8096-BA96DCBCD32F}" destId="{23C6E9B7-D6C1-47F8-8340-71C7B3A28D98}" srcOrd="1" destOrd="0" presId="urn:microsoft.com/office/officeart/2005/8/layout/hierarchy2"/>
    <dgm:cxn modelId="{43BCBC5F-1B19-4E8E-B01E-8C1C54C85F03}" type="presOf" srcId="{95A6F143-68AF-410A-BD07-42BC1E0D3CCD}" destId="{3591EC60-1A78-47F8-A971-24F5FC4FACBD}" srcOrd="0" destOrd="0" presId="urn:microsoft.com/office/officeart/2005/8/layout/hierarchy2"/>
    <dgm:cxn modelId="{67CA5DDA-5BFA-4F9D-B183-11AA616C8F12}" srcId="{56A3E55B-D680-44D8-9905-FC1DFD084A94}" destId="{2640BB88-81B2-49DC-A3B1-7FEC09C53EAC}" srcOrd="0" destOrd="0" parTransId="{3CAD75E3-882E-4822-8EE6-5CCB56BF932F}" sibTransId="{FBCB3EBD-7F31-4BF8-A67E-AB85317B39A2}"/>
    <dgm:cxn modelId="{17624EE7-126E-45BF-BF9C-698C1162FDD4}" type="presOf" srcId="{AF01D448-07E9-4375-8352-62D7EA09E82D}" destId="{40B87B48-7BA7-4C5F-8BD4-AEBE76C7EFBF}" srcOrd="0" destOrd="0" presId="urn:microsoft.com/office/officeart/2005/8/layout/hierarchy2"/>
    <dgm:cxn modelId="{CE90ED86-6550-4423-999B-F097C89A0D7B}" srcId="{86E83D4D-6ABD-4723-B1CC-9C59F0DA2A27}" destId="{81E12B2E-9440-4500-960F-8C0F4F335C59}" srcOrd="4" destOrd="0" parTransId="{6A296D72-F427-487F-9253-7D0D71CB08BA}" sibTransId="{F3080F65-EB35-4B6C-816A-B382C02E5E5D}"/>
    <dgm:cxn modelId="{26C25D9D-0DAC-43D9-AFB7-91CAECF27DB4}" srcId="{86E83D4D-6ABD-4723-B1CC-9C59F0DA2A27}" destId="{6F8F3103-5D47-40BB-BE07-CA5B613D6D34}" srcOrd="0" destOrd="0" parTransId="{E1D5DB71-FE2E-48C7-8B88-5CB3D44AC426}" sibTransId="{D8DF2C78-9566-44F7-ADA6-1F34A46902D5}"/>
    <dgm:cxn modelId="{F43417A8-8D55-4957-9056-545759A7C84D}" srcId="{EECA5878-F3F3-49BA-AC7F-E58E648BF569}" destId="{56A3E55B-D680-44D8-9905-FC1DFD084A94}" srcOrd="1" destOrd="0" parTransId="{48435E3D-032F-47A0-9253-B9C6D762A8E9}" sibTransId="{F13937ED-8407-4981-BE34-04180B3C3693}"/>
    <dgm:cxn modelId="{E308EAF5-5356-4775-90B6-5F1A230A4FC2}" srcId="{2640BB88-81B2-49DC-A3B1-7FEC09C53EAC}" destId="{BE602087-5B1A-4694-9189-49B227E4A174}" srcOrd="0" destOrd="0" parTransId="{AF01D448-07E9-4375-8352-62D7EA09E82D}" sibTransId="{48C638B5-E3A1-459B-8C5D-DB5B607C0449}"/>
    <dgm:cxn modelId="{99777BBD-D713-4922-B046-8D763263AAF7}" type="presOf" srcId="{402CF499-1B98-4360-8BB4-CB3441BF9F66}" destId="{747B99FA-D791-4971-9B04-89E142003082}" srcOrd="0" destOrd="0" presId="urn:microsoft.com/office/officeart/2005/8/layout/hierarchy2"/>
    <dgm:cxn modelId="{EE12FFF1-2EAE-4FFB-9F3A-C967086CABAD}" type="presOf" srcId="{BE17DD58-BE57-47ED-99DD-16A02AD1D181}" destId="{D1CB28B2-FD60-45BD-BE96-660AB0221EA9}" srcOrd="1" destOrd="0" presId="urn:microsoft.com/office/officeart/2005/8/layout/hierarchy2"/>
    <dgm:cxn modelId="{D6856B3B-FCC0-4C4C-9846-6857855434CD}" type="presOf" srcId="{48435E3D-032F-47A0-9253-B9C6D762A8E9}" destId="{F47D4EBC-E938-4189-8C83-8079BC80C162}" srcOrd="1" destOrd="0" presId="urn:microsoft.com/office/officeart/2005/8/layout/hierarchy2"/>
    <dgm:cxn modelId="{88084041-09E2-41D0-8FDD-B0A95D1569A8}" type="presOf" srcId="{A04BC709-6D76-4FD0-A656-109EB0D1810C}" destId="{5C5B5406-B8F3-4A95-A01C-A7DABD3D358F}" srcOrd="0" destOrd="0" presId="urn:microsoft.com/office/officeart/2005/8/layout/hierarchy2"/>
    <dgm:cxn modelId="{30A2F040-CE07-42AB-A2BA-D1AB3C47A9FB}" type="presOf" srcId="{13EC5DC3-1F43-4FA6-B4AF-D7EC4B1255B6}" destId="{C6FC9D9D-FA5E-4E54-9932-9BBD0A29B527}" srcOrd="0" destOrd="0" presId="urn:microsoft.com/office/officeart/2005/8/layout/hierarchy2"/>
    <dgm:cxn modelId="{134C2637-83AE-42AE-9B91-9E18C1F0F507}" type="presOf" srcId="{6A296D72-F427-487F-9253-7D0D71CB08BA}" destId="{1D42C248-FA44-40B7-AE89-69D53F9EB3DF}" srcOrd="0" destOrd="0" presId="urn:microsoft.com/office/officeart/2005/8/layout/hierarchy2"/>
    <dgm:cxn modelId="{932E3241-44EC-43D9-83F3-3861AEECB6D3}" type="presOf" srcId="{13EC5DC3-1F43-4FA6-B4AF-D7EC4B1255B6}" destId="{023C2D32-187B-4983-A9DB-3791ACB35842}" srcOrd="1" destOrd="0" presId="urn:microsoft.com/office/officeart/2005/8/layout/hierarchy2"/>
    <dgm:cxn modelId="{190C522F-1D5F-4BD5-99C7-90014FBF1D1E}" type="presOf" srcId="{013F9A26-C761-48A3-B993-37CA6CD65012}" destId="{A0CD96AB-4DD7-4D4D-8D38-43D845A735BE}" srcOrd="0" destOrd="0" presId="urn:microsoft.com/office/officeart/2005/8/layout/hierarchy2"/>
    <dgm:cxn modelId="{7A3BA055-B324-42C6-81D0-B1B083C48E43}" srcId="{71F873DD-856C-485E-8739-D9A8F20B3B26}" destId="{EECA5878-F3F3-49BA-AC7F-E58E648BF569}" srcOrd="0" destOrd="0" parTransId="{FB69D2A9-DCB0-42AC-8858-796801B4C2DE}" sibTransId="{0D5C0E3E-1156-4FA4-B0D1-AFBB43083A6E}"/>
    <dgm:cxn modelId="{F49999E8-6A21-4425-9F19-1D5599B0405B}" type="presOf" srcId="{013F9A26-C761-48A3-B993-37CA6CD65012}" destId="{6D201A89-AC87-41FA-B509-E68CE713B2D4}" srcOrd="1" destOrd="0" presId="urn:microsoft.com/office/officeart/2005/8/layout/hierarchy2"/>
    <dgm:cxn modelId="{D34ACC9A-AB0F-40ED-946B-A38A23AF9D72}" type="presOf" srcId="{56A3E55B-D680-44D8-9905-FC1DFD084A94}" destId="{9061A77F-A835-41A9-968F-57AB8BC67009}" srcOrd="0" destOrd="0" presId="urn:microsoft.com/office/officeart/2005/8/layout/hierarchy2"/>
    <dgm:cxn modelId="{9B1CEC2E-D8AF-448C-A4D7-5F754C58BF4C}" srcId="{2640BB88-81B2-49DC-A3B1-7FEC09C53EAC}" destId="{86E83D4D-6ABD-4723-B1CC-9C59F0DA2A27}" srcOrd="1" destOrd="0" parTransId="{402CF499-1B98-4360-8BB4-CB3441BF9F66}" sibTransId="{8A7E2109-CDB5-4381-8D2B-86CDF371F02D}"/>
    <dgm:cxn modelId="{3F111589-478A-47DB-8EF3-9974570BA7F7}" type="presOf" srcId="{44BF25E3-EB07-44D6-A5DC-87C73ACDC6FB}" destId="{145A411F-327E-4C7D-A9C9-60C92A8F8826}" srcOrd="0" destOrd="0" presId="urn:microsoft.com/office/officeart/2005/8/layout/hierarchy2"/>
    <dgm:cxn modelId="{C245A201-74B3-4C4E-AEA3-87D651DBEC74}" type="presOf" srcId="{8CA1EEDC-1857-4F74-B505-121FE620D0F4}" destId="{D4C3E4F5-3218-4174-AD6E-6C13E1CB467C}" srcOrd="0" destOrd="0" presId="urn:microsoft.com/office/officeart/2005/8/layout/hierarchy2"/>
    <dgm:cxn modelId="{227038FD-9F4D-4311-B29A-0A3858980B51}" type="presOf" srcId="{A6925D69-8A8F-4C66-8E51-BBC3D176FC28}" destId="{48979DFC-6EB4-430A-9F9E-6AD3911CA545}" srcOrd="0" destOrd="0" presId="urn:microsoft.com/office/officeart/2005/8/layout/hierarchy2"/>
    <dgm:cxn modelId="{98A0F421-0602-41BC-8444-8B77C49C5546}" type="presOf" srcId="{A04BC709-6D76-4FD0-A656-109EB0D1810C}" destId="{33F77B67-7607-426B-B3B7-D8431860E5EE}" srcOrd="1" destOrd="0" presId="urn:microsoft.com/office/officeart/2005/8/layout/hierarchy2"/>
    <dgm:cxn modelId="{283AA2CE-1FD4-4D80-A445-1E02A8F4197C}" type="presOf" srcId="{48435E3D-032F-47A0-9253-B9C6D762A8E9}" destId="{D58E63F2-998A-4C39-BF29-BA4A48376C05}" srcOrd="0" destOrd="0" presId="urn:microsoft.com/office/officeart/2005/8/layout/hierarchy2"/>
    <dgm:cxn modelId="{3F4E22AA-86AB-45BD-847B-DC7EA7A1902B}" type="presOf" srcId="{2640BB88-81B2-49DC-A3B1-7FEC09C53EAC}" destId="{034D6D4D-9088-446D-890A-F7BA293FA0D8}" srcOrd="0" destOrd="0" presId="urn:microsoft.com/office/officeart/2005/8/layout/hierarchy2"/>
    <dgm:cxn modelId="{85FE97A8-D24B-495C-8DDA-B4097A07AEA1}" srcId="{86E83D4D-6ABD-4723-B1CC-9C59F0DA2A27}" destId="{38471178-4932-4E83-BE08-A3F14825569C}" srcOrd="2" destOrd="0" parTransId="{BE17DD58-BE57-47ED-99DD-16A02AD1D181}" sibTransId="{457DBCA2-7A25-488F-8CE3-F8F3DF2C4669}"/>
    <dgm:cxn modelId="{D6B85116-9A09-46BF-BFBE-568389A72536}" srcId="{EECA5878-F3F3-49BA-AC7F-E58E648BF569}" destId="{44BF25E3-EB07-44D6-A5DC-87C73ACDC6FB}" srcOrd="0" destOrd="0" parTransId="{A04BC709-6D76-4FD0-A656-109EB0D1810C}" sibTransId="{0B54C440-0652-4CFE-A83D-61F02106F6FB}"/>
    <dgm:cxn modelId="{3666F14D-B8E8-4D74-870D-184F20CD1F8D}" type="presOf" srcId="{BE602087-5B1A-4694-9189-49B227E4A174}" destId="{55B83E5C-F1F1-40CD-9947-BA8A31E4CD86}" srcOrd="0" destOrd="0" presId="urn:microsoft.com/office/officeart/2005/8/layout/hierarchy2"/>
    <dgm:cxn modelId="{ADF5947D-C072-4217-9813-1BE253EB9F63}" type="presOf" srcId="{AF01D448-07E9-4375-8352-62D7EA09E82D}" destId="{21AD333E-C50C-46AD-B5DD-C4D51AA08A8B}" srcOrd="1" destOrd="0" presId="urn:microsoft.com/office/officeart/2005/8/layout/hierarchy2"/>
    <dgm:cxn modelId="{5ADD9D32-1986-4E7F-93BB-EAF7901A35AB}" type="presOf" srcId="{BE17DD58-BE57-47ED-99DD-16A02AD1D181}" destId="{5D8A74A6-8520-4648-9439-E94D8E223070}" srcOrd="0" destOrd="0" presId="urn:microsoft.com/office/officeart/2005/8/layout/hierarchy2"/>
    <dgm:cxn modelId="{3AA48CD8-5B6C-43CC-95D1-97B1C0DFE046}" type="presOf" srcId="{6F8F3103-5D47-40BB-BE07-CA5B613D6D34}" destId="{9EDE4CEF-2E37-47B8-9958-E42E44B5825B}" srcOrd="0" destOrd="0" presId="urn:microsoft.com/office/officeart/2005/8/layout/hierarchy2"/>
    <dgm:cxn modelId="{9EEE9A62-6315-4DFB-88BD-89E08BDB08B6}" type="presOf" srcId="{3CAD75E3-882E-4822-8EE6-5CCB56BF932F}" destId="{70F42B59-B90D-4D9C-8C31-DD546E7EB5D6}" srcOrd="1" destOrd="0" presId="urn:microsoft.com/office/officeart/2005/8/layout/hierarchy2"/>
    <dgm:cxn modelId="{46DB647F-2F38-4CF8-9AB4-1D302AFFB8A3}" type="presOf" srcId="{E1D5DB71-FE2E-48C7-8B88-5CB3D44AC426}" destId="{D834C82D-A015-4FAF-AAC7-85716E789CBA}" srcOrd="1" destOrd="0" presId="urn:microsoft.com/office/officeart/2005/8/layout/hierarchy2"/>
    <dgm:cxn modelId="{BEC401A8-DF95-4B89-AF90-7314699D25FA}" type="presOf" srcId="{81E12B2E-9440-4500-960F-8C0F4F335C59}" destId="{5D00180A-A2EE-4E65-A161-0D89889E7A4D}" srcOrd="0" destOrd="0" presId="urn:microsoft.com/office/officeart/2005/8/layout/hierarchy2"/>
    <dgm:cxn modelId="{E7DFAAB8-3CD3-4CDB-9E72-79E70B86A7F5}" type="presOf" srcId="{AFA4E5BD-D1FB-43A3-BB88-1F40287F5336}" destId="{B3B565E1-7BC0-492F-B4B3-5A613D0C691F}" srcOrd="0" destOrd="0" presId="urn:microsoft.com/office/officeart/2005/8/layout/hierarchy2"/>
    <dgm:cxn modelId="{96169AFB-A815-4F98-9FEB-A8B0BDE979B0}" type="presOf" srcId="{DDEAAE6E-7563-455E-8096-BA96DCBCD32F}" destId="{D6AF5938-D9B1-4C7E-99DE-2F82CC623F3B}" srcOrd="0" destOrd="0" presId="urn:microsoft.com/office/officeart/2005/8/layout/hierarchy2"/>
    <dgm:cxn modelId="{BB2AB93C-2FCA-4B26-ADFB-96DF97561289}" srcId="{86E83D4D-6ABD-4723-B1CC-9C59F0DA2A27}" destId="{A6925D69-8A8F-4C66-8E51-BBC3D176FC28}" srcOrd="1" destOrd="0" parTransId="{E2D70078-DA12-400B-B207-894F81BE8AE0}" sibTransId="{04C3DE15-29DE-4C94-85C9-B4791D36F886}"/>
    <dgm:cxn modelId="{F3A5991A-0C29-4B7C-8802-A1A5AE515CD7}" srcId="{86E83D4D-6ABD-4723-B1CC-9C59F0DA2A27}" destId="{84A8BBCB-B9E3-4727-B887-E61B09E2DA52}" srcOrd="5" destOrd="0" parTransId="{4309B421-D195-436F-8433-9200FE093E23}" sibTransId="{84989B1D-0C3D-424A-AAD1-C22484EE6409}"/>
    <dgm:cxn modelId="{7A1CF10B-5A26-4A81-AD19-0E0E21618442}" srcId="{56A3E55B-D680-44D8-9905-FC1DFD084A94}" destId="{2536D93A-B35A-49A6-8DB5-6ACF98D97EB9}" srcOrd="1" destOrd="0" parTransId="{AFA4E5BD-D1FB-43A3-BB88-1F40287F5336}" sibTransId="{CB486F45-20FD-4C06-AAAA-1DEB03FD903E}"/>
    <dgm:cxn modelId="{779E967D-570E-452B-9B7A-C191BE37D519}" type="presOf" srcId="{E2D70078-DA12-400B-B207-894F81BE8AE0}" destId="{7F255805-D0C3-4611-8AC6-16108C3B32C6}" srcOrd="0" destOrd="0" presId="urn:microsoft.com/office/officeart/2005/8/layout/hierarchy2"/>
    <dgm:cxn modelId="{05BBF624-ABCD-42A5-A4AA-85EEBE7237D1}" type="presOf" srcId="{AFA4E5BD-D1FB-43A3-BB88-1F40287F5336}" destId="{8128B94C-2782-4DEE-9334-B730BA4DE028}" srcOrd="1" destOrd="0" presId="urn:microsoft.com/office/officeart/2005/8/layout/hierarchy2"/>
    <dgm:cxn modelId="{E5018997-FF52-4826-B227-46FD0FA83921}" type="presOf" srcId="{4309B421-D195-436F-8433-9200FE093E23}" destId="{0AE59BD6-EC95-411D-8BEA-F5CE457C6CF2}" srcOrd="1" destOrd="0" presId="urn:microsoft.com/office/officeart/2005/8/layout/hierarchy2"/>
    <dgm:cxn modelId="{74D1D848-D5DE-456E-B697-327905CB0646}" type="presOf" srcId="{38471178-4932-4E83-BE08-A3F14825569C}" destId="{39759174-F4C7-4E02-B73E-D52A8686F6B4}" srcOrd="0" destOrd="0" presId="urn:microsoft.com/office/officeart/2005/8/layout/hierarchy2"/>
    <dgm:cxn modelId="{834DF2C5-D66F-4AE4-B60C-269E0DAA0679}" type="presOf" srcId="{2536D93A-B35A-49A6-8DB5-6ACF98D97EB9}" destId="{99BF9A8F-03E4-4115-B168-4B6832CAE306}" srcOrd="0" destOrd="0" presId="urn:microsoft.com/office/officeart/2005/8/layout/hierarchy2"/>
    <dgm:cxn modelId="{AA439034-CC3E-4E50-8A9D-0A4DA4E5403E}" srcId="{56A3E55B-D680-44D8-9905-FC1DFD084A94}" destId="{95A6F143-68AF-410A-BD07-42BC1E0D3CCD}" srcOrd="3" destOrd="0" parTransId="{13EC5DC3-1F43-4FA6-B4AF-D7EC4B1255B6}" sibTransId="{7CF3C47A-6ACD-4D97-ABEF-6E63E70D3347}"/>
    <dgm:cxn modelId="{CD4FDFEF-9482-405C-ABBF-AEEA0E530FE7}" srcId="{56A3E55B-D680-44D8-9905-FC1DFD084A94}" destId="{8CA1EEDC-1857-4F74-B505-121FE620D0F4}" srcOrd="2" destOrd="0" parTransId="{013F9A26-C761-48A3-B993-37CA6CD65012}" sibTransId="{0B767B77-4DDB-413D-816B-909E4198FB2E}"/>
    <dgm:cxn modelId="{7E5B3E27-6FB4-4499-93B9-22419E3C77EC}" type="presOf" srcId="{6A296D72-F427-487F-9253-7D0D71CB08BA}" destId="{EF1BAB0E-6D05-4C27-9932-2D2DEDA2A7A5}" srcOrd="1" destOrd="0" presId="urn:microsoft.com/office/officeart/2005/8/layout/hierarchy2"/>
    <dgm:cxn modelId="{EE405033-19B5-4B3E-817D-E8D27B50965D}" type="presOf" srcId="{E2D70078-DA12-400B-B207-894F81BE8AE0}" destId="{9ECA53C0-A37B-47A3-B455-0185D219A286}" srcOrd="1" destOrd="0" presId="urn:microsoft.com/office/officeart/2005/8/layout/hierarchy2"/>
    <dgm:cxn modelId="{C718AB7D-CE16-48F9-9115-039FB24A92C5}" srcId="{86E83D4D-6ABD-4723-B1CC-9C59F0DA2A27}" destId="{081F1057-70D1-4935-AD4B-507767DECB31}" srcOrd="3" destOrd="0" parTransId="{DDEAAE6E-7563-455E-8096-BA96DCBCD32F}" sibTransId="{30461767-5433-4CD6-9A5A-D92DE5B12CB6}"/>
    <dgm:cxn modelId="{803C66A4-7384-4E06-AC55-AC6C806C0ECF}" type="presOf" srcId="{E1D5DB71-FE2E-48C7-8B88-5CB3D44AC426}" destId="{FCB7CFAB-D770-4A8E-9A73-8F4DAC5DC4FB}" srcOrd="0" destOrd="0" presId="urn:microsoft.com/office/officeart/2005/8/layout/hierarchy2"/>
    <dgm:cxn modelId="{50062575-2C8C-41FF-8348-85C21C942936}" type="presOf" srcId="{3CAD75E3-882E-4822-8EE6-5CCB56BF932F}" destId="{2DEC31A5-9C21-4A85-BA6C-9DD18E0B7C6F}" srcOrd="0" destOrd="0" presId="urn:microsoft.com/office/officeart/2005/8/layout/hierarchy2"/>
    <dgm:cxn modelId="{F84A673C-AB5C-4670-8832-1EAF9B7EDC85}" type="presOf" srcId="{4309B421-D195-436F-8433-9200FE093E23}" destId="{64527230-9AEE-4F30-A530-72A0C4836B9F}" srcOrd="0" destOrd="0" presId="urn:microsoft.com/office/officeart/2005/8/layout/hierarchy2"/>
    <dgm:cxn modelId="{98388BA9-5F88-4A77-B2D0-08D4504F7842}" type="presOf" srcId="{081F1057-70D1-4935-AD4B-507767DECB31}" destId="{D9B5D9F0-5D6D-40A4-92F9-A8EA5954E477}" srcOrd="0" destOrd="0" presId="urn:microsoft.com/office/officeart/2005/8/layout/hierarchy2"/>
    <dgm:cxn modelId="{5AE629B6-B2D2-4E59-B8D1-E29C8CA5AB73}" type="presOf" srcId="{86E83D4D-6ABD-4723-B1CC-9C59F0DA2A27}" destId="{AF7046E4-A6A2-4D7F-8DDB-94C94D8D992F}" srcOrd="0" destOrd="0" presId="urn:microsoft.com/office/officeart/2005/8/layout/hierarchy2"/>
    <dgm:cxn modelId="{98A6CF46-DA2C-4578-9B92-914915200D2D}" type="presOf" srcId="{71F873DD-856C-485E-8739-D9A8F20B3B26}" destId="{C8CCB1E4-CC78-407C-90BD-264F5E075CEE}" srcOrd="0" destOrd="0" presId="urn:microsoft.com/office/officeart/2005/8/layout/hierarchy2"/>
    <dgm:cxn modelId="{A10CE4E2-17C4-4D8A-92A2-4308F15FE856}" type="presParOf" srcId="{C8CCB1E4-CC78-407C-90BD-264F5E075CEE}" destId="{1A4B20E8-A5B6-472E-8554-F26216EE5E9A}" srcOrd="0" destOrd="0" presId="urn:microsoft.com/office/officeart/2005/8/layout/hierarchy2"/>
    <dgm:cxn modelId="{B56B5B01-5965-4C85-864F-0C1B6E04A471}" type="presParOf" srcId="{1A4B20E8-A5B6-472E-8554-F26216EE5E9A}" destId="{01BDE591-8C00-45A5-A9BA-DA3A2A085D3B}" srcOrd="0" destOrd="0" presId="urn:microsoft.com/office/officeart/2005/8/layout/hierarchy2"/>
    <dgm:cxn modelId="{F0AA4F3D-F1E2-4B9A-9600-A46BE55775AC}" type="presParOf" srcId="{1A4B20E8-A5B6-472E-8554-F26216EE5E9A}" destId="{E11CC939-ED4B-4DFA-88AC-87F05404D895}" srcOrd="1" destOrd="0" presId="urn:microsoft.com/office/officeart/2005/8/layout/hierarchy2"/>
    <dgm:cxn modelId="{8EC5F067-354B-4045-AEB4-21958C0AA71F}" type="presParOf" srcId="{E11CC939-ED4B-4DFA-88AC-87F05404D895}" destId="{5C5B5406-B8F3-4A95-A01C-A7DABD3D358F}" srcOrd="0" destOrd="0" presId="urn:microsoft.com/office/officeart/2005/8/layout/hierarchy2"/>
    <dgm:cxn modelId="{E37089A2-A623-4787-8FA1-EC01C0379C17}" type="presParOf" srcId="{5C5B5406-B8F3-4A95-A01C-A7DABD3D358F}" destId="{33F77B67-7607-426B-B3B7-D8431860E5EE}" srcOrd="0" destOrd="0" presId="urn:microsoft.com/office/officeart/2005/8/layout/hierarchy2"/>
    <dgm:cxn modelId="{981C89D4-FC56-4A25-8C18-3401214CF5AA}" type="presParOf" srcId="{E11CC939-ED4B-4DFA-88AC-87F05404D895}" destId="{2CD634D9-90C6-42F4-A89D-6CC07F7C8DBF}" srcOrd="1" destOrd="0" presId="urn:microsoft.com/office/officeart/2005/8/layout/hierarchy2"/>
    <dgm:cxn modelId="{8CD0BBE5-5112-4523-A3EE-56A93968AFD0}" type="presParOf" srcId="{2CD634D9-90C6-42F4-A89D-6CC07F7C8DBF}" destId="{145A411F-327E-4C7D-A9C9-60C92A8F8826}" srcOrd="0" destOrd="0" presId="urn:microsoft.com/office/officeart/2005/8/layout/hierarchy2"/>
    <dgm:cxn modelId="{C5BBD1AB-68A2-4967-AECB-F38EEC4DBAC8}" type="presParOf" srcId="{2CD634D9-90C6-42F4-A89D-6CC07F7C8DBF}" destId="{2408432C-5A77-4E2D-A06E-FC85069EFE77}" srcOrd="1" destOrd="0" presId="urn:microsoft.com/office/officeart/2005/8/layout/hierarchy2"/>
    <dgm:cxn modelId="{E14A54F8-24ED-4EA0-BBEB-B2F19319B95A}" type="presParOf" srcId="{E11CC939-ED4B-4DFA-88AC-87F05404D895}" destId="{D58E63F2-998A-4C39-BF29-BA4A48376C05}" srcOrd="2" destOrd="0" presId="urn:microsoft.com/office/officeart/2005/8/layout/hierarchy2"/>
    <dgm:cxn modelId="{2C8C038E-7217-471E-BEAD-2C63F67E42BF}" type="presParOf" srcId="{D58E63F2-998A-4C39-BF29-BA4A48376C05}" destId="{F47D4EBC-E938-4189-8C83-8079BC80C162}" srcOrd="0" destOrd="0" presId="urn:microsoft.com/office/officeart/2005/8/layout/hierarchy2"/>
    <dgm:cxn modelId="{F54BC203-A3FB-4F8C-90AA-8CA2C308058F}" type="presParOf" srcId="{E11CC939-ED4B-4DFA-88AC-87F05404D895}" destId="{321E1FD8-DB95-4DEC-B61C-9A7882A98A4A}" srcOrd="3" destOrd="0" presId="urn:microsoft.com/office/officeart/2005/8/layout/hierarchy2"/>
    <dgm:cxn modelId="{13C62874-F812-4517-90E4-267503723B1C}" type="presParOf" srcId="{321E1FD8-DB95-4DEC-B61C-9A7882A98A4A}" destId="{9061A77F-A835-41A9-968F-57AB8BC67009}" srcOrd="0" destOrd="0" presId="urn:microsoft.com/office/officeart/2005/8/layout/hierarchy2"/>
    <dgm:cxn modelId="{68F6C047-13D2-41EF-AAF6-D78E356E8F3D}" type="presParOf" srcId="{321E1FD8-DB95-4DEC-B61C-9A7882A98A4A}" destId="{2B2CC0C0-3699-4FD2-B1D7-FEBAD2847374}" srcOrd="1" destOrd="0" presId="urn:microsoft.com/office/officeart/2005/8/layout/hierarchy2"/>
    <dgm:cxn modelId="{BD12E566-3EA0-4E83-9AB1-E8402EA8E8F4}" type="presParOf" srcId="{2B2CC0C0-3699-4FD2-B1D7-FEBAD2847374}" destId="{2DEC31A5-9C21-4A85-BA6C-9DD18E0B7C6F}" srcOrd="0" destOrd="0" presId="urn:microsoft.com/office/officeart/2005/8/layout/hierarchy2"/>
    <dgm:cxn modelId="{1A4D32C4-2C88-460A-9877-E19602BFD2B8}" type="presParOf" srcId="{2DEC31A5-9C21-4A85-BA6C-9DD18E0B7C6F}" destId="{70F42B59-B90D-4D9C-8C31-DD546E7EB5D6}" srcOrd="0" destOrd="0" presId="urn:microsoft.com/office/officeart/2005/8/layout/hierarchy2"/>
    <dgm:cxn modelId="{CB3DA5E1-CF3B-44C5-B09E-3194A3C09AAF}" type="presParOf" srcId="{2B2CC0C0-3699-4FD2-B1D7-FEBAD2847374}" destId="{9250FD8A-7EF5-430D-8C7B-5767226A15D5}" srcOrd="1" destOrd="0" presId="urn:microsoft.com/office/officeart/2005/8/layout/hierarchy2"/>
    <dgm:cxn modelId="{56ECE26C-85DC-4583-B7F3-A2BBD650E6C0}" type="presParOf" srcId="{9250FD8A-7EF5-430D-8C7B-5767226A15D5}" destId="{034D6D4D-9088-446D-890A-F7BA293FA0D8}" srcOrd="0" destOrd="0" presId="urn:microsoft.com/office/officeart/2005/8/layout/hierarchy2"/>
    <dgm:cxn modelId="{5C4290B6-7179-4CE4-AF79-EA93417632BD}" type="presParOf" srcId="{9250FD8A-7EF5-430D-8C7B-5767226A15D5}" destId="{35DFDF20-1FFA-4B45-87BC-42F6D7A76B64}" srcOrd="1" destOrd="0" presId="urn:microsoft.com/office/officeart/2005/8/layout/hierarchy2"/>
    <dgm:cxn modelId="{9FF6B1C2-0D6F-4329-BBAC-DE4CE018B2BF}" type="presParOf" srcId="{35DFDF20-1FFA-4B45-87BC-42F6D7A76B64}" destId="{40B87B48-7BA7-4C5F-8BD4-AEBE76C7EFBF}" srcOrd="0" destOrd="0" presId="urn:microsoft.com/office/officeart/2005/8/layout/hierarchy2"/>
    <dgm:cxn modelId="{51109EC3-9076-4AB0-9B4F-4EB846702AFF}" type="presParOf" srcId="{40B87B48-7BA7-4C5F-8BD4-AEBE76C7EFBF}" destId="{21AD333E-C50C-46AD-B5DD-C4D51AA08A8B}" srcOrd="0" destOrd="0" presId="urn:microsoft.com/office/officeart/2005/8/layout/hierarchy2"/>
    <dgm:cxn modelId="{C9EDAADC-0BD9-4015-9994-96CD9540F901}" type="presParOf" srcId="{35DFDF20-1FFA-4B45-87BC-42F6D7A76B64}" destId="{7B328EDA-B24E-4776-8FA1-CB073CCB4CC8}" srcOrd="1" destOrd="0" presId="urn:microsoft.com/office/officeart/2005/8/layout/hierarchy2"/>
    <dgm:cxn modelId="{04B20D61-19B1-4316-8676-C55F5F926742}" type="presParOf" srcId="{7B328EDA-B24E-4776-8FA1-CB073CCB4CC8}" destId="{55B83E5C-F1F1-40CD-9947-BA8A31E4CD86}" srcOrd="0" destOrd="0" presId="urn:microsoft.com/office/officeart/2005/8/layout/hierarchy2"/>
    <dgm:cxn modelId="{34F90DD8-0AD2-4F04-BD4E-D9D2BDC1B9DE}" type="presParOf" srcId="{7B328EDA-B24E-4776-8FA1-CB073CCB4CC8}" destId="{2ADC1BC6-7941-46AC-AB5F-B0D8660D6785}" srcOrd="1" destOrd="0" presId="urn:microsoft.com/office/officeart/2005/8/layout/hierarchy2"/>
    <dgm:cxn modelId="{75FE2501-F564-4A9E-AF7C-CFFCF7E1970A}" type="presParOf" srcId="{35DFDF20-1FFA-4B45-87BC-42F6D7A76B64}" destId="{747B99FA-D791-4971-9B04-89E142003082}" srcOrd="2" destOrd="0" presId="urn:microsoft.com/office/officeart/2005/8/layout/hierarchy2"/>
    <dgm:cxn modelId="{3EF3C7EE-7D42-4F00-9BC1-27C2A1EFE660}" type="presParOf" srcId="{747B99FA-D791-4971-9B04-89E142003082}" destId="{BFC79AF3-5A9A-44A2-A256-D23F9AD26D9C}" srcOrd="0" destOrd="0" presId="urn:microsoft.com/office/officeart/2005/8/layout/hierarchy2"/>
    <dgm:cxn modelId="{1A82FF4F-B862-4314-B330-A15816DA7F41}" type="presParOf" srcId="{35DFDF20-1FFA-4B45-87BC-42F6D7A76B64}" destId="{75FA21CD-37D0-4CD2-9D27-2AD65B33608F}" srcOrd="3" destOrd="0" presId="urn:microsoft.com/office/officeart/2005/8/layout/hierarchy2"/>
    <dgm:cxn modelId="{39391135-97B1-4A74-B1CC-1601EE1F3A75}" type="presParOf" srcId="{75FA21CD-37D0-4CD2-9D27-2AD65B33608F}" destId="{AF7046E4-A6A2-4D7F-8DDB-94C94D8D992F}" srcOrd="0" destOrd="0" presId="urn:microsoft.com/office/officeart/2005/8/layout/hierarchy2"/>
    <dgm:cxn modelId="{04D1C231-38E3-4C86-AA97-7471053836B5}" type="presParOf" srcId="{75FA21CD-37D0-4CD2-9D27-2AD65B33608F}" destId="{D58FF33F-993D-4086-8C2C-411A67759980}" srcOrd="1" destOrd="0" presId="urn:microsoft.com/office/officeart/2005/8/layout/hierarchy2"/>
    <dgm:cxn modelId="{D5B314B9-607B-4298-8A52-CFF05CB5AD56}" type="presParOf" srcId="{D58FF33F-993D-4086-8C2C-411A67759980}" destId="{FCB7CFAB-D770-4A8E-9A73-8F4DAC5DC4FB}" srcOrd="0" destOrd="0" presId="urn:microsoft.com/office/officeart/2005/8/layout/hierarchy2"/>
    <dgm:cxn modelId="{47212FB5-73B4-45DD-998C-98F75B1FA4F0}" type="presParOf" srcId="{FCB7CFAB-D770-4A8E-9A73-8F4DAC5DC4FB}" destId="{D834C82D-A015-4FAF-AAC7-85716E789CBA}" srcOrd="0" destOrd="0" presId="urn:microsoft.com/office/officeart/2005/8/layout/hierarchy2"/>
    <dgm:cxn modelId="{654E8D80-5246-4FE6-BFE4-E323BD2F15D3}" type="presParOf" srcId="{D58FF33F-993D-4086-8C2C-411A67759980}" destId="{A4B873C8-6012-40E3-B7BC-3E2CA02F8B7D}" srcOrd="1" destOrd="0" presId="urn:microsoft.com/office/officeart/2005/8/layout/hierarchy2"/>
    <dgm:cxn modelId="{5CF2AAD3-7433-47AB-A448-AF61A705BC53}" type="presParOf" srcId="{A4B873C8-6012-40E3-B7BC-3E2CA02F8B7D}" destId="{9EDE4CEF-2E37-47B8-9958-E42E44B5825B}" srcOrd="0" destOrd="0" presId="urn:microsoft.com/office/officeart/2005/8/layout/hierarchy2"/>
    <dgm:cxn modelId="{B06EAE25-811C-434E-AF4F-5B7F03AE7F31}" type="presParOf" srcId="{A4B873C8-6012-40E3-B7BC-3E2CA02F8B7D}" destId="{21B5FD9F-9ED2-42E0-AC47-A148FDF63966}" srcOrd="1" destOrd="0" presId="urn:microsoft.com/office/officeart/2005/8/layout/hierarchy2"/>
    <dgm:cxn modelId="{C098DBCA-93B4-44CA-8D04-428966CC1CEF}" type="presParOf" srcId="{D58FF33F-993D-4086-8C2C-411A67759980}" destId="{7F255805-D0C3-4611-8AC6-16108C3B32C6}" srcOrd="2" destOrd="0" presId="urn:microsoft.com/office/officeart/2005/8/layout/hierarchy2"/>
    <dgm:cxn modelId="{4404A526-4723-4676-A245-FCFD3824C4CA}" type="presParOf" srcId="{7F255805-D0C3-4611-8AC6-16108C3B32C6}" destId="{9ECA53C0-A37B-47A3-B455-0185D219A286}" srcOrd="0" destOrd="0" presId="urn:microsoft.com/office/officeart/2005/8/layout/hierarchy2"/>
    <dgm:cxn modelId="{E636B629-E924-4BFC-938A-C49759683540}" type="presParOf" srcId="{D58FF33F-993D-4086-8C2C-411A67759980}" destId="{7D1A623B-40BB-4B24-BB3C-B5DDDF61F0EF}" srcOrd="3" destOrd="0" presId="urn:microsoft.com/office/officeart/2005/8/layout/hierarchy2"/>
    <dgm:cxn modelId="{508C07A2-6CC5-4E93-A03B-C43283239416}" type="presParOf" srcId="{7D1A623B-40BB-4B24-BB3C-B5DDDF61F0EF}" destId="{48979DFC-6EB4-430A-9F9E-6AD3911CA545}" srcOrd="0" destOrd="0" presId="urn:microsoft.com/office/officeart/2005/8/layout/hierarchy2"/>
    <dgm:cxn modelId="{25B32AFC-B204-4CA8-B99C-058A14825681}" type="presParOf" srcId="{7D1A623B-40BB-4B24-BB3C-B5DDDF61F0EF}" destId="{C8980924-8887-474F-AB64-D28A87EADB9D}" srcOrd="1" destOrd="0" presId="urn:microsoft.com/office/officeart/2005/8/layout/hierarchy2"/>
    <dgm:cxn modelId="{92F9E84B-E72F-4D3A-A47A-6D4DB2282A29}" type="presParOf" srcId="{D58FF33F-993D-4086-8C2C-411A67759980}" destId="{5D8A74A6-8520-4648-9439-E94D8E223070}" srcOrd="4" destOrd="0" presId="urn:microsoft.com/office/officeart/2005/8/layout/hierarchy2"/>
    <dgm:cxn modelId="{D3C63557-E231-4B9B-9DDF-8B46A30D5844}" type="presParOf" srcId="{5D8A74A6-8520-4648-9439-E94D8E223070}" destId="{D1CB28B2-FD60-45BD-BE96-660AB0221EA9}" srcOrd="0" destOrd="0" presId="urn:microsoft.com/office/officeart/2005/8/layout/hierarchy2"/>
    <dgm:cxn modelId="{40310B38-A009-4BB8-93B3-DCBAD5A59CDB}" type="presParOf" srcId="{D58FF33F-993D-4086-8C2C-411A67759980}" destId="{05D6C681-0B9E-4027-A314-6861F4DEF4C5}" srcOrd="5" destOrd="0" presId="urn:microsoft.com/office/officeart/2005/8/layout/hierarchy2"/>
    <dgm:cxn modelId="{1588BACE-9172-44AC-AE0A-213C0D548412}" type="presParOf" srcId="{05D6C681-0B9E-4027-A314-6861F4DEF4C5}" destId="{39759174-F4C7-4E02-B73E-D52A8686F6B4}" srcOrd="0" destOrd="0" presId="urn:microsoft.com/office/officeart/2005/8/layout/hierarchy2"/>
    <dgm:cxn modelId="{1C3B2847-578A-4BC3-ADE2-1F5B1BC5337F}" type="presParOf" srcId="{05D6C681-0B9E-4027-A314-6861F4DEF4C5}" destId="{A0A89D95-DD2B-4B3B-B892-99F9CD291781}" srcOrd="1" destOrd="0" presId="urn:microsoft.com/office/officeart/2005/8/layout/hierarchy2"/>
    <dgm:cxn modelId="{8CAAB864-BB01-497B-B79D-3504A6819C52}" type="presParOf" srcId="{D58FF33F-993D-4086-8C2C-411A67759980}" destId="{D6AF5938-D9B1-4C7E-99DE-2F82CC623F3B}" srcOrd="6" destOrd="0" presId="urn:microsoft.com/office/officeart/2005/8/layout/hierarchy2"/>
    <dgm:cxn modelId="{1DDB0AF6-8FA8-4FE8-B831-C32EAAE29B66}" type="presParOf" srcId="{D6AF5938-D9B1-4C7E-99DE-2F82CC623F3B}" destId="{23C6E9B7-D6C1-47F8-8340-71C7B3A28D98}" srcOrd="0" destOrd="0" presId="urn:microsoft.com/office/officeart/2005/8/layout/hierarchy2"/>
    <dgm:cxn modelId="{B8CB2371-BE67-4B5E-AC9F-EC610E7C8354}" type="presParOf" srcId="{D58FF33F-993D-4086-8C2C-411A67759980}" destId="{A333C6A5-3881-4539-983A-8003070D057F}" srcOrd="7" destOrd="0" presId="urn:microsoft.com/office/officeart/2005/8/layout/hierarchy2"/>
    <dgm:cxn modelId="{8D967C1F-5AFC-4B12-BC26-3D2EA3F3BA4A}" type="presParOf" srcId="{A333C6A5-3881-4539-983A-8003070D057F}" destId="{D9B5D9F0-5D6D-40A4-92F9-A8EA5954E477}" srcOrd="0" destOrd="0" presId="urn:microsoft.com/office/officeart/2005/8/layout/hierarchy2"/>
    <dgm:cxn modelId="{5930E8A9-9767-41DF-A27F-72D4F83E1463}" type="presParOf" srcId="{A333C6A5-3881-4539-983A-8003070D057F}" destId="{1775966B-9B9A-478E-8AC8-D2CB33EF5A7A}" srcOrd="1" destOrd="0" presId="urn:microsoft.com/office/officeart/2005/8/layout/hierarchy2"/>
    <dgm:cxn modelId="{8F2A841D-9A08-42FB-B242-AF9B4C586C02}" type="presParOf" srcId="{D58FF33F-993D-4086-8C2C-411A67759980}" destId="{1D42C248-FA44-40B7-AE89-69D53F9EB3DF}" srcOrd="8" destOrd="0" presId="urn:microsoft.com/office/officeart/2005/8/layout/hierarchy2"/>
    <dgm:cxn modelId="{28DF627E-621A-42D6-8F73-1506BE37796A}" type="presParOf" srcId="{1D42C248-FA44-40B7-AE89-69D53F9EB3DF}" destId="{EF1BAB0E-6D05-4C27-9932-2D2DEDA2A7A5}" srcOrd="0" destOrd="0" presId="urn:microsoft.com/office/officeart/2005/8/layout/hierarchy2"/>
    <dgm:cxn modelId="{41560604-F254-49BA-AD27-9785A08EC932}" type="presParOf" srcId="{D58FF33F-993D-4086-8C2C-411A67759980}" destId="{92D000E1-8C00-44EE-86B4-DD3965908D2C}" srcOrd="9" destOrd="0" presId="urn:microsoft.com/office/officeart/2005/8/layout/hierarchy2"/>
    <dgm:cxn modelId="{10D62D8B-8F2F-4CAE-8ABB-036977334C61}" type="presParOf" srcId="{92D000E1-8C00-44EE-86B4-DD3965908D2C}" destId="{5D00180A-A2EE-4E65-A161-0D89889E7A4D}" srcOrd="0" destOrd="0" presId="urn:microsoft.com/office/officeart/2005/8/layout/hierarchy2"/>
    <dgm:cxn modelId="{F07F5883-1D57-43A9-9295-C74A3FB2BCB4}" type="presParOf" srcId="{92D000E1-8C00-44EE-86B4-DD3965908D2C}" destId="{70BC8823-28D6-415A-9625-A9DA5D3BC8FB}" srcOrd="1" destOrd="0" presId="urn:microsoft.com/office/officeart/2005/8/layout/hierarchy2"/>
    <dgm:cxn modelId="{A276C7DA-990C-4119-B3A2-B6264405FBE2}" type="presParOf" srcId="{D58FF33F-993D-4086-8C2C-411A67759980}" destId="{64527230-9AEE-4F30-A530-72A0C4836B9F}" srcOrd="10" destOrd="0" presId="urn:microsoft.com/office/officeart/2005/8/layout/hierarchy2"/>
    <dgm:cxn modelId="{8C037EE9-7728-4DD5-AB90-888E34CC138B}" type="presParOf" srcId="{64527230-9AEE-4F30-A530-72A0C4836B9F}" destId="{0AE59BD6-EC95-411D-8BEA-F5CE457C6CF2}" srcOrd="0" destOrd="0" presId="urn:microsoft.com/office/officeart/2005/8/layout/hierarchy2"/>
    <dgm:cxn modelId="{ED976DF1-8230-4854-B649-488DA5E50AEC}" type="presParOf" srcId="{D58FF33F-993D-4086-8C2C-411A67759980}" destId="{2211CCD8-29D1-418C-B627-7D12B7FBAF66}" srcOrd="11" destOrd="0" presId="urn:microsoft.com/office/officeart/2005/8/layout/hierarchy2"/>
    <dgm:cxn modelId="{720B7C95-05A9-4C97-BBE9-5C832B07CFB3}" type="presParOf" srcId="{2211CCD8-29D1-418C-B627-7D12B7FBAF66}" destId="{A457C080-F8A0-43A2-BB1C-A0DCB0D20414}" srcOrd="0" destOrd="0" presId="urn:microsoft.com/office/officeart/2005/8/layout/hierarchy2"/>
    <dgm:cxn modelId="{45200ACC-C7EF-40A2-B571-3BAED622055F}" type="presParOf" srcId="{2211CCD8-29D1-418C-B627-7D12B7FBAF66}" destId="{15CCD8E1-529E-4767-9D80-4CA78E08A1AC}" srcOrd="1" destOrd="0" presId="urn:microsoft.com/office/officeart/2005/8/layout/hierarchy2"/>
    <dgm:cxn modelId="{6B321B35-0872-436F-89DC-44D06E155920}" type="presParOf" srcId="{2B2CC0C0-3699-4FD2-B1D7-FEBAD2847374}" destId="{B3B565E1-7BC0-492F-B4B3-5A613D0C691F}" srcOrd="2" destOrd="0" presId="urn:microsoft.com/office/officeart/2005/8/layout/hierarchy2"/>
    <dgm:cxn modelId="{7F623181-ED44-4327-83C7-6C0D640BA3D7}" type="presParOf" srcId="{B3B565E1-7BC0-492F-B4B3-5A613D0C691F}" destId="{8128B94C-2782-4DEE-9334-B730BA4DE028}" srcOrd="0" destOrd="0" presId="urn:microsoft.com/office/officeart/2005/8/layout/hierarchy2"/>
    <dgm:cxn modelId="{8B070EE8-EE72-4808-916A-311DD6DFECBD}" type="presParOf" srcId="{2B2CC0C0-3699-4FD2-B1D7-FEBAD2847374}" destId="{B0FE3DA5-F271-4DB9-8C10-F33F01FF4842}" srcOrd="3" destOrd="0" presId="urn:microsoft.com/office/officeart/2005/8/layout/hierarchy2"/>
    <dgm:cxn modelId="{D54E3E38-08E4-4C94-9117-6A1B5E57E89D}" type="presParOf" srcId="{B0FE3DA5-F271-4DB9-8C10-F33F01FF4842}" destId="{99BF9A8F-03E4-4115-B168-4B6832CAE306}" srcOrd="0" destOrd="0" presId="urn:microsoft.com/office/officeart/2005/8/layout/hierarchy2"/>
    <dgm:cxn modelId="{BEAA5627-D843-42C7-86F6-9546CC261522}" type="presParOf" srcId="{B0FE3DA5-F271-4DB9-8C10-F33F01FF4842}" destId="{8437694B-4C91-4720-B2A9-907732E8B957}" srcOrd="1" destOrd="0" presId="urn:microsoft.com/office/officeart/2005/8/layout/hierarchy2"/>
    <dgm:cxn modelId="{4D8C75DA-2437-4014-8ED0-A2DF98D7B467}" type="presParOf" srcId="{2B2CC0C0-3699-4FD2-B1D7-FEBAD2847374}" destId="{A0CD96AB-4DD7-4D4D-8D38-43D845A735BE}" srcOrd="4" destOrd="0" presId="urn:microsoft.com/office/officeart/2005/8/layout/hierarchy2"/>
    <dgm:cxn modelId="{2C99771B-A288-4F58-B75C-E2D119069AA7}" type="presParOf" srcId="{A0CD96AB-4DD7-4D4D-8D38-43D845A735BE}" destId="{6D201A89-AC87-41FA-B509-E68CE713B2D4}" srcOrd="0" destOrd="0" presId="urn:microsoft.com/office/officeart/2005/8/layout/hierarchy2"/>
    <dgm:cxn modelId="{A9B0F2AD-F5FB-462E-8108-2321AEF55436}" type="presParOf" srcId="{2B2CC0C0-3699-4FD2-B1D7-FEBAD2847374}" destId="{A4F714AC-D659-49C8-A504-EF2AD5EA4621}" srcOrd="5" destOrd="0" presId="urn:microsoft.com/office/officeart/2005/8/layout/hierarchy2"/>
    <dgm:cxn modelId="{E4A8AAE2-7E48-4322-BE80-31BC677FBA6F}" type="presParOf" srcId="{A4F714AC-D659-49C8-A504-EF2AD5EA4621}" destId="{D4C3E4F5-3218-4174-AD6E-6C13E1CB467C}" srcOrd="0" destOrd="0" presId="urn:microsoft.com/office/officeart/2005/8/layout/hierarchy2"/>
    <dgm:cxn modelId="{BF9DECF9-8DD9-4E21-B139-34303620C948}" type="presParOf" srcId="{A4F714AC-D659-49C8-A504-EF2AD5EA4621}" destId="{CBE1B690-64D3-449C-AF07-74CE90CF010A}" srcOrd="1" destOrd="0" presId="urn:microsoft.com/office/officeart/2005/8/layout/hierarchy2"/>
    <dgm:cxn modelId="{07E61008-3AC9-4937-B428-0552C5F3E064}" type="presParOf" srcId="{2B2CC0C0-3699-4FD2-B1D7-FEBAD2847374}" destId="{C6FC9D9D-FA5E-4E54-9932-9BBD0A29B527}" srcOrd="6" destOrd="0" presId="urn:microsoft.com/office/officeart/2005/8/layout/hierarchy2"/>
    <dgm:cxn modelId="{FE5C6EAD-6EF1-4808-BD2A-D86B01A1D553}" type="presParOf" srcId="{C6FC9D9D-FA5E-4E54-9932-9BBD0A29B527}" destId="{023C2D32-187B-4983-A9DB-3791ACB35842}" srcOrd="0" destOrd="0" presId="urn:microsoft.com/office/officeart/2005/8/layout/hierarchy2"/>
    <dgm:cxn modelId="{9B67ED29-D9D5-435D-9370-2973838D9AE8}" type="presParOf" srcId="{2B2CC0C0-3699-4FD2-B1D7-FEBAD2847374}" destId="{81455AAB-0181-4A39-ADDE-42CB4DE888F5}" srcOrd="7" destOrd="0" presId="urn:microsoft.com/office/officeart/2005/8/layout/hierarchy2"/>
    <dgm:cxn modelId="{055D81B2-B61D-42B2-A6E3-01FABCBB482C}" type="presParOf" srcId="{81455AAB-0181-4A39-ADDE-42CB4DE888F5}" destId="{3591EC60-1A78-47F8-A971-24F5FC4FACBD}" srcOrd="0" destOrd="0" presId="urn:microsoft.com/office/officeart/2005/8/layout/hierarchy2"/>
    <dgm:cxn modelId="{EC36069B-AD9C-48F4-A6FE-081464A167F5}" type="presParOf" srcId="{81455AAB-0181-4A39-ADDE-42CB4DE888F5}" destId="{A8225CFB-812F-4FD9-BB86-5D59F5A30D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023A4-4638-4E6D-A72B-4A6945E372D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E94E2-0300-4B59-B9C3-2061AFD842DA}">
      <dgm:prSet phldrT="[Text]"/>
      <dgm:spPr/>
      <dgm:t>
        <a:bodyPr/>
        <a:lstStyle/>
        <a:p>
          <a:r>
            <a:rPr lang="en-US" smtClean="0"/>
            <a:t>Pre Design</a:t>
          </a:r>
          <a:endParaRPr lang="en-US"/>
        </a:p>
      </dgm:t>
    </dgm:pt>
    <dgm:pt modelId="{1880F0FE-CC52-4364-8874-31139368786D}" type="parTrans" cxnId="{4E45EC9A-557A-406D-A61A-D7F21E18E9ED}">
      <dgm:prSet/>
      <dgm:spPr/>
      <dgm:t>
        <a:bodyPr/>
        <a:lstStyle/>
        <a:p>
          <a:endParaRPr lang="en-US"/>
        </a:p>
      </dgm:t>
    </dgm:pt>
    <dgm:pt modelId="{62A33D2B-3A20-481C-A4A2-177FAF6738C0}" type="sibTrans" cxnId="{4E45EC9A-557A-406D-A61A-D7F21E18E9ED}">
      <dgm:prSet/>
      <dgm:spPr>
        <a:ln w="38100"/>
      </dgm:spPr>
      <dgm:t>
        <a:bodyPr/>
        <a:lstStyle/>
        <a:p>
          <a:endParaRPr lang="en-US"/>
        </a:p>
      </dgm:t>
    </dgm:pt>
    <dgm:pt modelId="{048E296A-C5FD-4A84-90F2-521E5FD7516C}">
      <dgm:prSet phldrT="[Text]"/>
      <dgm:spPr/>
      <dgm:t>
        <a:bodyPr/>
        <a:lstStyle/>
        <a:p>
          <a:r>
            <a:rPr lang="en-US" smtClean="0"/>
            <a:t>Design</a:t>
          </a:r>
          <a:endParaRPr lang="en-US"/>
        </a:p>
      </dgm:t>
    </dgm:pt>
    <dgm:pt modelId="{7F8A620B-57B9-40D1-9F39-091956E6DDE3}" type="parTrans" cxnId="{93E71D53-6EBA-4266-9204-80D27F5242D1}">
      <dgm:prSet/>
      <dgm:spPr/>
      <dgm:t>
        <a:bodyPr/>
        <a:lstStyle/>
        <a:p>
          <a:endParaRPr lang="en-US"/>
        </a:p>
      </dgm:t>
    </dgm:pt>
    <dgm:pt modelId="{2670E7A5-DCA1-4242-9560-0FDA44C25456}" type="sibTrans" cxnId="{93E71D53-6EBA-4266-9204-80D27F5242D1}">
      <dgm:prSet/>
      <dgm:spPr>
        <a:ln w="38100"/>
      </dgm:spPr>
      <dgm:t>
        <a:bodyPr/>
        <a:lstStyle/>
        <a:p>
          <a:endParaRPr lang="en-US"/>
        </a:p>
      </dgm:t>
    </dgm:pt>
    <dgm:pt modelId="{0514723A-DA4D-4004-A0BA-D4C75B4E82E1}">
      <dgm:prSet phldrT="[Text]"/>
      <dgm:spPr/>
      <dgm:t>
        <a:bodyPr/>
        <a:lstStyle/>
        <a:p>
          <a:r>
            <a:rPr lang="en-US" smtClean="0"/>
            <a:t>Post Design</a:t>
          </a:r>
          <a:endParaRPr lang="en-US"/>
        </a:p>
      </dgm:t>
    </dgm:pt>
    <dgm:pt modelId="{E4A7BA1C-3BB9-466F-A779-7282FC0E432A}" type="parTrans" cxnId="{73CFAF48-7E6A-4ECC-8108-88B14BBA09B3}">
      <dgm:prSet/>
      <dgm:spPr/>
      <dgm:t>
        <a:bodyPr/>
        <a:lstStyle/>
        <a:p>
          <a:endParaRPr lang="en-US"/>
        </a:p>
      </dgm:t>
    </dgm:pt>
    <dgm:pt modelId="{B948E6F7-3ECA-480D-925C-CEFD079CC8AD}" type="sibTrans" cxnId="{73CFAF48-7E6A-4ECC-8108-88B14BBA09B3}">
      <dgm:prSet/>
      <dgm:spPr>
        <a:ln w="38100"/>
      </dgm:spPr>
      <dgm:t>
        <a:bodyPr/>
        <a:lstStyle/>
        <a:p>
          <a:endParaRPr lang="en-US"/>
        </a:p>
      </dgm:t>
    </dgm:pt>
    <dgm:pt modelId="{7F1DB7E6-C17D-4FDB-A126-C0908315E280}" type="pres">
      <dgm:prSet presAssocID="{49A023A4-4638-4E6D-A72B-4A6945E372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AE2A26-8C70-4D55-9B2D-C37F1F38AAF8}" type="pres">
      <dgm:prSet presAssocID="{888E94E2-0300-4B59-B9C3-2061AFD842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FAFD2-B732-4745-9263-4F2E1ECBF885}" type="pres">
      <dgm:prSet presAssocID="{888E94E2-0300-4B59-B9C3-2061AFD842DA}" presName="spNode" presStyleCnt="0"/>
      <dgm:spPr/>
    </dgm:pt>
    <dgm:pt modelId="{5AC50E3B-054C-42FD-B2C4-6D0EC240966C}" type="pres">
      <dgm:prSet presAssocID="{62A33D2B-3A20-481C-A4A2-177FAF6738C0}" presName="sibTrans" presStyleLbl="sibTrans1D1" presStyleIdx="0" presStyleCnt="3"/>
      <dgm:spPr/>
      <dgm:t>
        <a:bodyPr/>
        <a:lstStyle/>
        <a:p>
          <a:endParaRPr lang="en-US"/>
        </a:p>
      </dgm:t>
    </dgm:pt>
    <dgm:pt modelId="{8E052F6C-52A0-4ECE-AE05-8BEF3A6AA2EE}" type="pres">
      <dgm:prSet presAssocID="{048E296A-C5FD-4A84-90F2-521E5FD7516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67C39-8E45-4FD2-8E43-8680CE5728C3}" type="pres">
      <dgm:prSet presAssocID="{048E296A-C5FD-4A84-90F2-521E5FD7516C}" presName="spNode" presStyleCnt="0"/>
      <dgm:spPr/>
    </dgm:pt>
    <dgm:pt modelId="{B57E7B35-F603-4354-9C6D-DB5693C108D5}" type="pres">
      <dgm:prSet presAssocID="{2670E7A5-DCA1-4242-9560-0FDA44C25456}" presName="sibTrans" presStyleLbl="sibTrans1D1" presStyleIdx="1" presStyleCnt="3"/>
      <dgm:spPr/>
      <dgm:t>
        <a:bodyPr/>
        <a:lstStyle/>
        <a:p>
          <a:endParaRPr lang="en-US"/>
        </a:p>
      </dgm:t>
    </dgm:pt>
    <dgm:pt modelId="{1739EB54-5135-4B8C-8702-B80D03EC5664}" type="pres">
      <dgm:prSet presAssocID="{0514723A-DA4D-4004-A0BA-D4C75B4E82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02CEA-525D-4276-A383-F5DDDE44C543}" type="pres">
      <dgm:prSet presAssocID="{0514723A-DA4D-4004-A0BA-D4C75B4E82E1}" presName="spNode" presStyleCnt="0"/>
      <dgm:spPr/>
    </dgm:pt>
    <dgm:pt modelId="{D41CA2F2-070C-4E4E-8029-644CF292A596}" type="pres">
      <dgm:prSet presAssocID="{B948E6F7-3ECA-480D-925C-CEFD079CC8AD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B20E728-21B6-4A24-9D31-46533E7A9FA5}" type="presOf" srcId="{62A33D2B-3A20-481C-A4A2-177FAF6738C0}" destId="{5AC50E3B-054C-42FD-B2C4-6D0EC240966C}" srcOrd="0" destOrd="0" presId="urn:microsoft.com/office/officeart/2005/8/layout/cycle5"/>
    <dgm:cxn modelId="{2F68B6A6-82B3-4DDA-9025-E001967D0004}" type="presOf" srcId="{0514723A-DA4D-4004-A0BA-D4C75B4E82E1}" destId="{1739EB54-5135-4B8C-8702-B80D03EC5664}" srcOrd="0" destOrd="0" presId="urn:microsoft.com/office/officeart/2005/8/layout/cycle5"/>
    <dgm:cxn modelId="{2D53EB54-DA1A-4454-BE0E-807DBDE005E6}" type="presOf" srcId="{048E296A-C5FD-4A84-90F2-521E5FD7516C}" destId="{8E052F6C-52A0-4ECE-AE05-8BEF3A6AA2EE}" srcOrd="0" destOrd="0" presId="urn:microsoft.com/office/officeart/2005/8/layout/cycle5"/>
    <dgm:cxn modelId="{73CFAF48-7E6A-4ECC-8108-88B14BBA09B3}" srcId="{49A023A4-4638-4E6D-A72B-4A6945E372D8}" destId="{0514723A-DA4D-4004-A0BA-D4C75B4E82E1}" srcOrd="2" destOrd="0" parTransId="{E4A7BA1C-3BB9-466F-A779-7282FC0E432A}" sibTransId="{B948E6F7-3ECA-480D-925C-CEFD079CC8AD}"/>
    <dgm:cxn modelId="{4E45EC9A-557A-406D-A61A-D7F21E18E9ED}" srcId="{49A023A4-4638-4E6D-A72B-4A6945E372D8}" destId="{888E94E2-0300-4B59-B9C3-2061AFD842DA}" srcOrd="0" destOrd="0" parTransId="{1880F0FE-CC52-4364-8874-31139368786D}" sibTransId="{62A33D2B-3A20-481C-A4A2-177FAF6738C0}"/>
    <dgm:cxn modelId="{6D20017C-A372-47CE-9E83-4DDF13DA1CED}" type="presOf" srcId="{49A023A4-4638-4E6D-A72B-4A6945E372D8}" destId="{7F1DB7E6-C17D-4FDB-A126-C0908315E280}" srcOrd="0" destOrd="0" presId="urn:microsoft.com/office/officeart/2005/8/layout/cycle5"/>
    <dgm:cxn modelId="{C72BF5D6-3B77-4620-9885-E0C7CC34665F}" type="presOf" srcId="{2670E7A5-DCA1-4242-9560-0FDA44C25456}" destId="{B57E7B35-F603-4354-9C6D-DB5693C108D5}" srcOrd="0" destOrd="0" presId="urn:microsoft.com/office/officeart/2005/8/layout/cycle5"/>
    <dgm:cxn modelId="{797870B5-94F6-4B51-83B8-6A93B3AC1564}" type="presOf" srcId="{B948E6F7-3ECA-480D-925C-CEFD079CC8AD}" destId="{D41CA2F2-070C-4E4E-8029-644CF292A596}" srcOrd="0" destOrd="0" presId="urn:microsoft.com/office/officeart/2005/8/layout/cycle5"/>
    <dgm:cxn modelId="{93E71D53-6EBA-4266-9204-80D27F5242D1}" srcId="{49A023A4-4638-4E6D-A72B-4A6945E372D8}" destId="{048E296A-C5FD-4A84-90F2-521E5FD7516C}" srcOrd="1" destOrd="0" parTransId="{7F8A620B-57B9-40D1-9F39-091956E6DDE3}" sibTransId="{2670E7A5-DCA1-4242-9560-0FDA44C25456}"/>
    <dgm:cxn modelId="{AB01C523-9976-4235-8727-859C4CDD0A16}" type="presOf" srcId="{888E94E2-0300-4B59-B9C3-2061AFD842DA}" destId="{A0AE2A26-8C70-4D55-9B2D-C37F1F38AAF8}" srcOrd="0" destOrd="0" presId="urn:microsoft.com/office/officeart/2005/8/layout/cycle5"/>
    <dgm:cxn modelId="{A2BCB3F9-93F0-46D0-8F0F-33A7D2FC013D}" type="presParOf" srcId="{7F1DB7E6-C17D-4FDB-A126-C0908315E280}" destId="{A0AE2A26-8C70-4D55-9B2D-C37F1F38AAF8}" srcOrd="0" destOrd="0" presId="urn:microsoft.com/office/officeart/2005/8/layout/cycle5"/>
    <dgm:cxn modelId="{143CE97F-7EB2-4673-A091-8CAF7D5B19D3}" type="presParOf" srcId="{7F1DB7E6-C17D-4FDB-A126-C0908315E280}" destId="{C94FAFD2-B732-4745-9263-4F2E1ECBF885}" srcOrd="1" destOrd="0" presId="urn:microsoft.com/office/officeart/2005/8/layout/cycle5"/>
    <dgm:cxn modelId="{32C95096-E3F4-4087-A660-0FCCC3AF1A02}" type="presParOf" srcId="{7F1DB7E6-C17D-4FDB-A126-C0908315E280}" destId="{5AC50E3B-054C-42FD-B2C4-6D0EC240966C}" srcOrd="2" destOrd="0" presId="urn:microsoft.com/office/officeart/2005/8/layout/cycle5"/>
    <dgm:cxn modelId="{91193EE7-5FF4-4E79-B906-7C0B8E640F54}" type="presParOf" srcId="{7F1DB7E6-C17D-4FDB-A126-C0908315E280}" destId="{8E052F6C-52A0-4ECE-AE05-8BEF3A6AA2EE}" srcOrd="3" destOrd="0" presId="urn:microsoft.com/office/officeart/2005/8/layout/cycle5"/>
    <dgm:cxn modelId="{BA8BA319-3D65-4ABA-8B12-3EAE28574B93}" type="presParOf" srcId="{7F1DB7E6-C17D-4FDB-A126-C0908315E280}" destId="{0A167C39-8E45-4FD2-8E43-8680CE5728C3}" srcOrd="4" destOrd="0" presId="urn:microsoft.com/office/officeart/2005/8/layout/cycle5"/>
    <dgm:cxn modelId="{1D09D9DD-40FC-4379-8293-A7F6287AC75C}" type="presParOf" srcId="{7F1DB7E6-C17D-4FDB-A126-C0908315E280}" destId="{B57E7B35-F603-4354-9C6D-DB5693C108D5}" srcOrd="5" destOrd="0" presId="urn:microsoft.com/office/officeart/2005/8/layout/cycle5"/>
    <dgm:cxn modelId="{CB389D11-70F8-4E23-92D6-BBCD50A38CBA}" type="presParOf" srcId="{7F1DB7E6-C17D-4FDB-A126-C0908315E280}" destId="{1739EB54-5135-4B8C-8702-B80D03EC5664}" srcOrd="6" destOrd="0" presId="urn:microsoft.com/office/officeart/2005/8/layout/cycle5"/>
    <dgm:cxn modelId="{91423F15-9A05-4F0F-9750-EA0020B731C0}" type="presParOf" srcId="{7F1DB7E6-C17D-4FDB-A126-C0908315E280}" destId="{DD202CEA-525D-4276-A383-F5DDDE44C543}" srcOrd="7" destOrd="0" presId="urn:microsoft.com/office/officeart/2005/8/layout/cycle5"/>
    <dgm:cxn modelId="{66E7D5C9-548E-41AE-8C77-4073D0A4EFD5}" type="presParOf" srcId="{7F1DB7E6-C17D-4FDB-A126-C0908315E280}" destId="{D41CA2F2-070C-4E4E-8029-644CF292A596}" srcOrd="8" destOrd="0" presId="urn:microsoft.com/office/officeart/2005/8/layout/cycle5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D6D60-3895-4EA3-9828-D3D5B533F2CE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</dgm:pt>
    <dgm:pt modelId="{1E21A9C1-3622-4336-8C9A-D2BF23485471}">
      <dgm:prSet phldrT="[Text]"/>
      <dgm:spPr/>
      <dgm:t>
        <a:bodyPr/>
        <a:lstStyle/>
        <a:p>
          <a:r>
            <a:rPr lang="en-US" smtClean="0"/>
            <a:t>Pengalaman</a:t>
          </a:r>
          <a:endParaRPr lang="en-US"/>
        </a:p>
      </dgm:t>
    </dgm:pt>
    <dgm:pt modelId="{BB2E5BC7-5B0D-4002-92D0-D0B2EEEFE86C}" type="parTrans" cxnId="{0F944CFD-36FA-4C61-9847-88CDF5A3FB0D}">
      <dgm:prSet/>
      <dgm:spPr/>
      <dgm:t>
        <a:bodyPr/>
        <a:lstStyle/>
        <a:p>
          <a:endParaRPr lang="en-US"/>
        </a:p>
      </dgm:t>
    </dgm:pt>
    <dgm:pt modelId="{76D07CFD-D0D6-45B3-A28A-EBD29B7D732F}" type="sibTrans" cxnId="{0F944CFD-36FA-4C61-9847-88CDF5A3FB0D}">
      <dgm:prSet/>
      <dgm:spPr/>
      <dgm:t>
        <a:bodyPr/>
        <a:lstStyle/>
        <a:p>
          <a:endParaRPr lang="en-US"/>
        </a:p>
      </dgm:t>
    </dgm:pt>
    <dgm:pt modelId="{B646A8C7-6222-4796-85F6-A98097AF19AF}">
      <dgm:prSet/>
      <dgm:spPr/>
      <dgm:t>
        <a:bodyPr/>
        <a:lstStyle/>
        <a:p>
          <a:r>
            <a:rPr lang="en-US" smtClean="0"/>
            <a:t>Pendidikan</a:t>
          </a:r>
        </a:p>
      </dgm:t>
    </dgm:pt>
    <dgm:pt modelId="{B83A3096-C487-43FE-B467-5B2B4DEBCC2D}" type="parTrans" cxnId="{7C19FD69-15CA-4AEB-A711-BC067352160F}">
      <dgm:prSet/>
      <dgm:spPr/>
      <dgm:t>
        <a:bodyPr/>
        <a:lstStyle/>
        <a:p>
          <a:endParaRPr lang="en-US"/>
        </a:p>
      </dgm:t>
    </dgm:pt>
    <dgm:pt modelId="{AC5BA52A-DBF7-4084-A37D-9804BC8387C5}" type="sibTrans" cxnId="{7C19FD69-15CA-4AEB-A711-BC067352160F}">
      <dgm:prSet/>
      <dgm:spPr/>
      <dgm:t>
        <a:bodyPr/>
        <a:lstStyle/>
        <a:p>
          <a:endParaRPr lang="en-US"/>
        </a:p>
      </dgm:t>
    </dgm:pt>
    <dgm:pt modelId="{B502453C-11BE-40C6-8F43-710DB2A961D6}">
      <dgm:prSet/>
      <dgm:spPr/>
      <dgm:t>
        <a:bodyPr/>
        <a:lstStyle/>
        <a:p>
          <a:r>
            <a:rPr lang="en-US" smtClean="0"/>
            <a:t>Umur</a:t>
          </a:r>
        </a:p>
      </dgm:t>
    </dgm:pt>
    <dgm:pt modelId="{009B26D5-DEA5-4125-A2BB-F4D9138CB9F9}" type="parTrans" cxnId="{D662B2F6-17A7-4D14-A48D-E33AD78D25F1}">
      <dgm:prSet/>
      <dgm:spPr/>
      <dgm:t>
        <a:bodyPr/>
        <a:lstStyle/>
        <a:p>
          <a:endParaRPr lang="en-US"/>
        </a:p>
      </dgm:t>
    </dgm:pt>
    <dgm:pt modelId="{460C7E1A-8B53-4F3A-B50B-74D6770429BB}" type="sibTrans" cxnId="{D662B2F6-17A7-4D14-A48D-E33AD78D25F1}">
      <dgm:prSet/>
      <dgm:spPr/>
      <dgm:t>
        <a:bodyPr/>
        <a:lstStyle/>
        <a:p>
          <a:endParaRPr lang="en-US"/>
        </a:p>
      </dgm:t>
    </dgm:pt>
    <dgm:pt modelId="{F87B9B32-E6F4-41C2-8721-CEB4EBBBD4EB}" type="pres">
      <dgm:prSet presAssocID="{1DDD6D60-3895-4EA3-9828-D3D5B533F2CE}" presName="compositeShape" presStyleCnt="0">
        <dgm:presLayoutVars>
          <dgm:chMax val="7"/>
          <dgm:dir/>
          <dgm:resizeHandles val="exact"/>
        </dgm:presLayoutVars>
      </dgm:prSet>
      <dgm:spPr/>
    </dgm:pt>
    <dgm:pt modelId="{C978172A-3402-4C6A-A059-1F7CA79443B7}" type="pres">
      <dgm:prSet presAssocID="{1E21A9C1-3622-4336-8C9A-D2BF23485471}" presName="circ1" presStyleLbl="vennNode1" presStyleIdx="0" presStyleCnt="3"/>
      <dgm:spPr/>
      <dgm:t>
        <a:bodyPr/>
        <a:lstStyle/>
        <a:p>
          <a:endParaRPr lang="en-US"/>
        </a:p>
      </dgm:t>
    </dgm:pt>
    <dgm:pt modelId="{93208FE2-7B05-4FBB-BC0B-4232AE186329}" type="pres">
      <dgm:prSet presAssocID="{1E21A9C1-3622-4336-8C9A-D2BF234854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F6A35-D8B0-446C-B839-5F6548DD2F0B}" type="pres">
      <dgm:prSet presAssocID="{B646A8C7-6222-4796-85F6-A98097AF19AF}" presName="circ2" presStyleLbl="vennNode1" presStyleIdx="1" presStyleCnt="3"/>
      <dgm:spPr/>
      <dgm:t>
        <a:bodyPr/>
        <a:lstStyle/>
        <a:p>
          <a:endParaRPr lang="en-US"/>
        </a:p>
      </dgm:t>
    </dgm:pt>
    <dgm:pt modelId="{8FB3F251-4CCE-45FC-AB90-AD384B7C2D55}" type="pres">
      <dgm:prSet presAssocID="{B646A8C7-6222-4796-85F6-A98097AF19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C499A-6F0B-4AA3-AABA-6823D5D47FD3}" type="pres">
      <dgm:prSet presAssocID="{B502453C-11BE-40C6-8F43-710DB2A961D6}" presName="circ3" presStyleLbl="vennNode1" presStyleIdx="2" presStyleCnt="3"/>
      <dgm:spPr/>
      <dgm:t>
        <a:bodyPr/>
        <a:lstStyle/>
        <a:p>
          <a:endParaRPr lang="en-US"/>
        </a:p>
      </dgm:t>
    </dgm:pt>
    <dgm:pt modelId="{2F0F97E2-5C0A-4527-A496-4A326DFDA172}" type="pres">
      <dgm:prSet presAssocID="{B502453C-11BE-40C6-8F43-710DB2A961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9FD69-15CA-4AEB-A711-BC067352160F}" srcId="{1DDD6D60-3895-4EA3-9828-D3D5B533F2CE}" destId="{B646A8C7-6222-4796-85F6-A98097AF19AF}" srcOrd="1" destOrd="0" parTransId="{B83A3096-C487-43FE-B467-5B2B4DEBCC2D}" sibTransId="{AC5BA52A-DBF7-4084-A37D-9804BC8387C5}"/>
    <dgm:cxn modelId="{98E71B18-7DE4-47BE-9202-3027E97BADEA}" type="presOf" srcId="{1E21A9C1-3622-4336-8C9A-D2BF23485471}" destId="{93208FE2-7B05-4FBB-BC0B-4232AE186329}" srcOrd="0" destOrd="0" presId="urn:microsoft.com/office/officeart/2005/8/layout/venn1"/>
    <dgm:cxn modelId="{918F7E30-6322-404D-8B94-DD7EDDDABB5D}" type="presOf" srcId="{B646A8C7-6222-4796-85F6-A98097AF19AF}" destId="{8FB3F251-4CCE-45FC-AB90-AD384B7C2D55}" srcOrd="0" destOrd="0" presId="urn:microsoft.com/office/officeart/2005/8/layout/venn1"/>
    <dgm:cxn modelId="{D96E1428-3FA5-40E0-87DE-98929A444EDE}" type="presOf" srcId="{1DDD6D60-3895-4EA3-9828-D3D5B533F2CE}" destId="{F87B9B32-E6F4-41C2-8721-CEB4EBBBD4EB}" srcOrd="0" destOrd="0" presId="urn:microsoft.com/office/officeart/2005/8/layout/venn1"/>
    <dgm:cxn modelId="{0F944CFD-36FA-4C61-9847-88CDF5A3FB0D}" srcId="{1DDD6D60-3895-4EA3-9828-D3D5B533F2CE}" destId="{1E21A9C1-3622-4336-8C9A-D2BF23485471}" srcOrd="0" destOrd="0" parTransId="{BB2E5BC7-5B0D-4002-92D0-D0B2EEEFE86C}" sibTransId="{76D07CFD-D0D6-45B3-A28A-EBD29B7D732F}"/>
    <dgm:cxn modelId="{346BF2B4-AE96-4C5B-AB11-E17123EE0CF3}" type="presOf" srcId="{B502453C-11BE-40C6-8F43-710DB2A961D6}" destId="{2F0F97E2-5C0A-4527-A496-4A326DFDA172}" srcOrd="0" destOrd="0" presId="urn:microsoft.com/office/officeart/2005/8/layout/venn1"/>
    <dgm:cxn modelId="{B8FD847F-F771-4931-876F-7D227F9FA3AA}" type="presOf" srcId="{B646A8C7-6222-4796-85F6-A98097AF19AF}" destId="{4E2F6A35-D8B0-446C-B839-5F6548DD2F0B}" srcOrd="1" destOrd="0" presId="urn:microsoft.com/office/officeart/2005/8/layout/venn1"/>
    <dgm:cxn modelId="{45EED1E7-1B38-4173-BBFD-BDAC68027E17}" type="presOf" srcId="{1E21A9C1-3622-4336-8C9A-D2BF23485471}" destId="{C978172A-3402-4C6A-A059-1F7CA79443B7}" srcOrd="1" destOrd="0" presId="urn:microsoft.com/office/officeart/2005/8/layout/venn1"/>
    <dgm:cxn modelId="{D662B2F6-17A7-4D14-A48D-E33AD78D25F1}" srcId="{1DDD6D60-3895-4EA3-9828-D3D5B533F2CE}" destId="{B502453C-11BE-40C6-8F43-710DB2A961D6}" srcOrd="2" destOrd="0" parTransId="{009B26D5-DEA5-4125-A2BB-F4D9138CB9F9}" sibTransId="{460C7E1A-8B53-4F3A-B50B-74D6770429BB}"/>
    <dgm:cxn modelId="{A60C0E67-CAD3-421E-B954-F3B73CFD0F0B}" type="presOf" srcId="{B502453C-11BE-40C6-8F43-710DB2A961D6}" destId="{D7BC499A-6F0B-4AA3-AABA-6823D5D47FD3}" srcOrd="1" destOrd="0" presId="urn:microsoft.com/office/officeart/2005/8/layout/venn1"/>
    <dgm:cxn modelId="{56CC6270-4D67-4556-A688-AA7CED83E341}" type="presParOf" srcId="{F87B9B32-E6F4-41C2-8721-CEB4EBBBD4EB}" destId="{C978172A-3402-4C6A-A059-1F7CA79443B7}" srcOrd="0" destOrd="0" presId="urn:microsoft.com/office/officeart/2005/8/layout/venn1"/>
    <dgm:cxn modelId="{33B4B073-FDAD-4324-91BE-57EED402670E}" type="presParOf" srcId="{F87B9B32-E6F4-41C2-8721-CEB4EBBBD4EB}" destId="{93208FE2-7B05-4FBB-BC0B-4232AE186329}" srcOrd="1" destOrd="0" presId="urn:microsoft.com/office/officeart/2005/8/layout/venn1"/>
    <dgm:cxn modelId="{6E87E8A8-6262-47F7-8281-D5810852CAB2}" type="presParOf" srcId="{F87B9B32-E6F4-41C2-8721-CEB4EBBBD4EB}" destId="{4E2F6A35-D8B0-446C-B839-5F6548DD2F0B}" srcOrd="2" destOrd="0" presId="urn:microsoft.com/office/officeart/2005/8/layout/venn1"/>
    <dgm:cxn modelId="{3A051F13-3FED-477B-A146-86F2A1442D2A}" type="presParOf" srcId="{F87B9B32-E6F4-41C2-8721-CEB4EBBBD4EB}" destId="{8FB3F251-4CCE-45FC-AB90-AD384B7C2D55}" srcOrd="3" destOrd="0" presId="urn:microsoft.com/office/officeart/2005/8/layout/venn1"/>
    <dgm:cxn modelId="{A4269008-9D3F-49A3-9270-EBBD6FC832B3}" type="presParOf" srcId="{F87B9B32-E6F4-41C2-8721-CEB4EBBBD4EB}" destId="{D7BC499A-6F0B-4AA3-AABA-6823D5D47FD3}" srcOrd="4" destOrd="0" presId="urn:microsoft.com/office/officeart/2005/8/layout/venn1"/>
    <dgm:cxn modelId="{3121E466-6B25-4BB4-B110-DBED3E0ACFBA}" type="presParOf" srcId="{F87B9B32-E6F4-41C2-8721-CEB4EBBBD4EB}" destId="{2F0F97E2-5C0A-4527-A496-4A326DFDA1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676BE5-C388-4E34-95C7-3E75110D6810}" type="doc">
      <dgm:prSet loTypeId="urn:microsoft.com/office/officeart/2005/8/layout/arrow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81576-EF72-49E7-9E36-EA41B443E914}">
      <dgm:prSet phldrT="[Text]"/>
      <dgm:spPr/>
      <dgm:t>
        <a:bodyPr/>
        <a:lstStyle/>
        <a:p>
          <a:r>
            <a:rPr lang="en-US" smtClean="0"/>
            <a:t>Goal</a:t>
          </a:r>
          <a:endParaRPr lang="en-US"/>
        </a:p>
      </dgm:t>
    </dgm:pt>
    <dgm:pt modelId="{C85B8968-887E-482C-B404-D5055E84ABA2}" type="parTrans" cxnId="{B66C237A-50EF-4948-8FAD-53980C282CC8}">
      <dgm:prSet/>
      <dgm:spPr/>
      <dgm:t>
        <a:bodyPr/>
        <a:lstStyle/>
        <a:p>
          <a:endParaRPr lang="en-US"/>
        </a:p>
      </dgm:t>
    </dgm:pt>
    <dgm:pt modelId="{07790B7B-823B-4167-80EE-CD0242DB7847}" type="sibTrans" cxnId="{B66C237A-50EF-4948-8FAD-53980C282CC8}">
      <dgm:prSet/>
      <dgm:spPr/>
      <dgm:t>
        <a:bodyPr/>
        <a:lstStyle/>
        <a:p>
          <a:endParaRPr lang="en-US"/>
        </a:p>
      </dgm:t>
    </dgm:pt>
    <dgm:pt modelId="{F5F49F32-0D01-49A6-9992-7B0D84168634}">
      <dgm:prSet phldrT="[Text]"/>
      <dgm:spPr/>
      <dgm:t>
        <a:bodyPr/>
        <a:lstStyle/>
        <a:p>
          <a:r>
            <a:rPr lang="en-US" smtClean="0"/>
            <a:t>Task</a:t>
          </a:r>
          <a:endParaRPr lang="en-US"/>
        </a:p>
      </dgm:t>
    </dgm:pt>
    <dgm:pt modelId="{FDD5A6A9-C1E4-4610-9B89-516B6D01A854}" type="parTrans" cxnId="{1B3FA1A4-380F-4F02-99BC-9864E8E2C115}">
      <dgm:prSet/>
      <dgm:spPr/>
      <dgm:t>
        <a:bodyPr/>
        <a:lstStyle/>
        <a:p>
          <a:endParaRPr lang="en-US"/>
        </a:p>
      </dgm:t>
    </dgm:pt>
    <dgm:pt modelId="{A49E22B3-B84C-44CA-8794-E9C7FF43DD42}" type="sibTrans" cxnId="{1B3FA1A4-380F-4F02-99BC-9864E8E2C115}">
      <dgm:prSet/>
      <dgm:spPr/>
      <dgm:t>
        <a:bodyPr/>
        <a:lstStyle/>
        <a:p>
          <a:endParaRPr lang="en-US"/>
        </a:p>
      </dgm:t>
    </dgm:pt>
    <dgm:pt modelId="{964D664B-597A-49D3-A060-495B1E077495}" type="pres">
      <dgm:prSet presAssocID="{86676BE5-C388-4E34-95C7-3E75110D68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103F4-D83B-4608-8450-CF6DDCE18E73}" type="pres">
      <dgm:prSet presAssocID="{51981576-EF72-49E7-9E36-EA41B443E914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037DF-5C1A-44DB-B5F1-F2F6F85B9DCB}" type="pres">
      <dgm:prSet presAssocID="{F5F49F32-0D01-49A6-9992-7B0D8416863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3021B0-814D-421F-959A-04125144C5E9}" type="presOf" srcId="{86676BE5-C388-4E34-95C7-3E75110D6810}" destId="{964D664B-597A-49D3-A060-495B1E077495}" srcOrd="0" destOrd="0" presId="urn:microsoft.com/office/officeart/2005/8/layout/arrow5"/>
    <dgm:cxn modelId="{1B3FA1A4-380F-4F02-99BC-9864E8E2C115}" srcId="{86676BE5-C388-4E34-95C7-3E75110D6810}" destId="{F5F49F32-0D01-49A6-9992-7B0D84168634}" srcOrd="1" destOrd="0" parTransId="{FDD5A6A9-C1E4-4610-9B89-516B6D01A854}" sibTransId="{A49E22B3-B84C-44CA-8794-E9C7FF43DD42}"/>
    <dgm:cxn modelId="{25E57DD3-292A-4AB9-B60D-B66636CD9220}" type="presOf" srcId="{51981576-EF72-49E7-9E36-EA41B443E914}" destId="{CE2103F4-D83B-4608-8450-CF6DDCE18E73}" srcOrd="0" destOrd="0" presId="urn:microsoft.com/office/officeart/2005/8/layout/arrow5"/>
    <dgm:cxn modelId="{B66C237A-50EF-4948-8FAD-53980C282CC8}" srcId="{86676BE5-C388-4E34-95C7-3E75110D6810}" destId="{51981576-EF72-49E7-9E36-EA41B443E914}" srcOrd="0" destOrd="0" parTransId="{C85B8968-887E-482C-B404-D5055E84ABA2}" sibTransId="{07790B7B-823B-4167-80EE-CD0242DB7847}"/>
    <dgm:cxn modelId="{61425691-C7F5-413F-8440-96F1A47F9901}" type="presOf" srcId="{F5F49F32-0D01-49A6-9992-7B0D84168634}" destId="{6B1037DF-5C1A-44DB-B5F1-F2F6F85B9DCB}" srcOrd="0" destOrd="0" presId="urn:microsoft.com/office/officeart/2005/8/layout/arrow5"/>
    <dgm:cxn modelId="{E3368945-AC2C-4154-8E09-98D97F1838C3}" type="presParOf" srcId="{964D664B-597A-49D3-A060-495B1E077495}" destId="{CE2103F4-D83B-4608-8450-CF6DDCE18E73}" srcOrd="0" destOrd="0" presId="urn:microsoft.com/office/officeart/2005/8/layout/arrow5"/>
    <dgm:cxn modelId="{B3F8BADE-963D-49A3-BD10-AEE4ED273C55}" type="presParOf" srcId="{964D664B-597A-49D3-A060-495B1E077495}" destId="{6B1037DF-5C1A-44DB-B5F1-F2F6F85B9DC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239B02-F21F-4D30-B0A6-E048857BBD79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11D55-511C-4948-83FE-6DD58BB69566}">
      <dgm:prSet phldrT="[Text]"/>
      <dgm:spPr/>
      <dgm:t>
        <a:bodyPr/>
        <a:lstStyle/>
        <a:p>
          <a:r>
            <a:rPr lang="en-US" smtClean="0"/>
            <a:t>Wawancara user</a:t>
          </a:r>
        </a:p>
      </dgm:t>
    </dgm:pt>
    <dgm:pt modelId="{52650217-9744-4F97-A74E-1D3228D4A59A}" type="parTrans" cxnId="{9866D43C-CF97-455B-9FB8-BB111429029C}">
      <dgm:prSet/>
      <dgm:spPr/>
      <dgm:t>
        <a:bodyPr/>
        <a:lstStyle/>
        <a:p>
          <a:endParaRPr lang="en-US"/>
        </a:p>
      </dgm:t>
    </dgm:pt>
    <dgm:pt modelId="{80CCA8FA-840B-4934-9B8B-B77D51F01B55}" type="sibTrans" cxnId="{9866D43C-CF97-455B-9FB8-BB111429029C}">
      <dgm:prSet/>
      <dgm:spPr/>
      <dgm:t>
        <a:bodyPr/>
        <a:lstStyle/>
        <a:p>
          <a:endParaRPr lang="en-US"/>
        </a:p>
      </dgm:t>
    </dgm:pt>
    <dgm:pt modelId="{3147A86D-89FC-4DF4-82CC-85317A3F624B}">
      <dgm:prSet phldrT="[Text]"/>
      <dgm:spPr/>
      <dgm:t>
        <a:bodyPr/>
        <a:lstStyle/>
        <a:p>
          <a:r>
            <a:rPr lang="en-US" smtClean="0"/>
            <a:t>Membuat persona</a:t>
          </a:r>
          <a:endParaRPr lang="en-US"/>
        </a:p>
      </dgm:t>
    </dgm:pt>
    <dgm:pt modelId="{35E50CFE-8699-4E4E-9075-B4A2039EF6DD}" type="parTrans" cxnId="{312CDC9B-FBED-4DD7-A9B0-B2492DF72204}">
      <dgm:prSet/>
      <dgm:spPr/>
      <dgm:t>
        <a:bodyPr/>
        <a:lstStyle/>
        <a:p>
          <a:endParaRPr lang="en-US"/>
        </a:p>
      </dgm:t>
    </dgm:pt>
    <dgm:pt modelId="{80D7B362-F97F-4F55-9F8E-C54877783404}" type="sibTrans" cxnId="{312CDC9B-FBED-4DD7-A9B0-B2492DF72204}">
      <dgm:prSet/>
      <dgm:spPr/>
      <dgm:t>
        <a:bodyPr/>
        <a:lstStyle/>
        <a:p>
          <a:endParaRPr lang="en-US"/>
        </a:p>
      </dgm:t>
    </dgm:pt>
    <dgm:pt modelId="{7C404228-C1C5-49A1-A24D-ECF42D50CCA6}">
      <dgm:prSet phldrT="[Text]"/>
      <dgm:spPr/>
      <dgm:t>
        <a:bodyPr/>
        <a:lstStyle/>
        <a:p>
          <a:r>
            <a:rPr lang="en-US" smtClean="0"/>
            <a:t>Menjelaskan tujuan</a:t>
          </a:r>
          <a:endParaRPr lang="en-US"/>
        </a:p>
      </dgm:t>
    </dgm:pt>
    <dgm:pt modelId="{B28C88A5-9F0E-4C55-9EF2-410911E357CB}" type="parTrans" cxnId="{594B0380-F919-483C-93E3-CB520C2F5C02}">
      <dgm:prSet/>
      <dgm:spPr/>
      <dgm:t>
        <a:bodyPr/>
        <a:lstStyle/>
        <a:p>
          <a:endParaRPr lang="en-US"/>
        </a:p>
      </dgm:t>
    </dgm:pt>
    <dgm:pt modelId="{8929F139-759E-401F-B98A-3B106C02A91F}" type="sibTrans" cxnId="{594B0380-F919-483C-93E3-CB520C2F5C02}">
      <dgm:prSet/>
      <dgm:spPr/>
      <dgm:t>
        <a:bodyPr/>
        <a:lstStyle/>
        <a:p>
          <a:endParaRPr lang="en-US"/>
        </a:p>
      </dgm:t>
    </dgm:pt>
    <dgm:pt modelId="{8389D28A-1645-4F16-B019-F42E3694CA85}">
      <dgm:prSet phldrT="[Text]"/>
      <dgm:spPr/>
      <dgm:t>
        <a:bodyPr/>
        <a:lstStyle/>
        <a:p>
          <a:r>
            <a:rPr lang="en-US" smtClean="0"/>
            <a:t>Membuat skenario yang jelas</a:t>
          </a:r>
          <a:endParaRPr lang="en-US"/>
        </a:p>
      </dgm:t>
    </dgm:pt>
    <dgm:pt modelId="{3875B17A-5B09-4D28-8C17-81079C5C8048}" type="parTrans" cxnId="{1CC1874C-2355-47D2-8987-57DE276F0469}">
      <dgm:prSet/>
      <dgm:spPr/>
      <dgm:t>
        <a:bodyPr/>
        <a:lstStyle/>
        <a:p>
          <a:endParaRPr lang="en-US"/>
        </a:p>
      </dgm:t>
    </dgm:pt>
    <dgm:pt modelId="{C1EFA715-1AFD-4C7E-85C2-55E198AE722C}" type="sibTrans" cxnId="{1CC1874C-2355-47D2-8987-57DE276F0469}">
      <dgm:prSet/>
      <dgm:spPr/>
      <dgm:t>
        <a:bodyPr/>
        <a:lstStyle/>
        <a:p>
          <a:endParaRPr lang="en-US"/>
        </a:p>
      </dgm:t>
    </dgm:pt>
    <dgm:pt modelId="{E4210BD2-B51F-431A-8815-A1FB164C6328}">
      <dgm:prSet phldrT="[Text]"/>
      <dgm:spPr/>
      <dgm:t>
        <a:bodyPr/>
        <a:lstStyle/>
        <a:p>
          <a:r>
            <a:rPr lang="en-US" smtClean="0"/>
            <a:t>Solusi desain</a:t>
          </a:r>
          <a:endParaRPr lang="en-US"/>
        </a:p>
      </dgm:t>
    </dgm:pt>
    <dgm:pt modelId="{0451B2D4-06E9-4BD9-A57A-AC2E70CF730A}" type="parTrans" cxnId="{1C385AC7-A2F8-4F06-B261-EDAF77FC4FB5}">
      <dgm:prSet/>
      <dgm:spPr/>
      <dgm:t>
        <a:bodyPr/>
        <a:lstStyle/>
        <a:p>
          <a:endParaRPr lang="en-US"/>
        </a:p>
      </dgm:t>
    </dgm:pt>
    <dgm:pt modelId="{C3ECBF6F-B639-471B-AF30-9E33F904494D}" type="sibTrans" cxnId="{1C385AC7-A2F8-4F06-B261-EDAF77FC4FB5}">
      <dgm:prSet/>
      <dgm:spPr/>
      <dgm:t>
        <a:bodyPr/>
        <a:lstStyle/>
        <a:p>
          <a:endParaRPr lang="en-US"/>
        </a:p>
      </dgm:t>
    </dgm:pt>
    <dgm:pt modelId="{54DAD328-0EFF-44C3-ACB4-F1C05D706338}" type="pres">
      <dgm:prSet presAssocID="{4C239B02-F21F-4D30-B0A6-E048857BBD7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7AAF44-859B-4D0F-8C7E-DEC02F038CDC}" type="pres">
      <dgm:prSet presAssocID="{4C239B02-F21F-4D30-B0A6-E048857BBD79}" presName="dummyMaxCanvas" presStyleCnt="0">
        <dgm:presLayoutVars/>
      </dgm:prSet>
      <dgm:spPr/>
    </dgm:pt>
    <dgm:pt modelId="{3FF69152-D19B-4884-BAC7-42CF398951B8}" type="pres">
      <dgm:prSet presAssocID="{4C239B02-F21F-4D30-B0A6-E048857BBD7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AD22A-F7B8-4198-B03C-9DB0EC2F7661}" type="pres">
      <dgm:prSet presAssocID="{4C239B02-F21F-4D30-B0A6-E048857BBD7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45D0E-DA58-48ED-8BD1-10EDCFB980D7}" type="pres">
      <dgm:prSet presAssocID="{4C239B02-F21F-4D30-B0A6-E048857BBD7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98A71-3C27-4CEC-8A8F-7F261160D536}" type="pres">
      <dgm:prSet presAssocID="{4C239B02-F21F-4D30-B0A6-E048857BBD7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FCCF9-BF99-4AC5-89C1-9565083C9014}" type="pres">
      <dgm:prSet presAssocID="{4C239B02-F21F-4D30-B0A6-E048857BBD7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B9F79-3686-46D7-B4C0-C7A52FDC5DD9}" type="pres">
      <dgm:prSet presAssocID="{4C239B02-F21F-4D30-B0A6-E048857BBD7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023D6-3757-4114-A764-2AD5ED36912C}" type="pres">
      <dgm:prSet presAssocID="{4C239B02-F21F-4D30-B0A6-E048857BBD7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A778B-3BC6-403E-BDE1-59F9E18E35E7}" type="pres">
      <dgm:prSet presAssocID="{4C239B02-F21F-4D30-B0A6-E048857BBD7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9FEEC-DB1A-4E60-96A4-F212E1549388}" type="pres">
      <dgm:prSet presAssocID="{4C239B02-F21F-4D30-B0A6-E048857BBD7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0ABC0-0B42-43E5-8C64-26332FDD69E5}" type="pres">
      <dgm:prSet presAssocID="{4C239B02-F21F-4D30-B0A6-E048857BBD7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2BB4C-80EF-4950-9DAC-0629B5EBAFFA}" type="pres">
      <dgm:prSet presAssocID="{4C239B02-F21F-4D30-B0A6-E048857BBD7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9C93A-CA66-4596-BF45-EC6089AB7DC3}" type="pres">
      <dgm:prSet presAssocID="{4C239B02-F21F-4D30-B0A6-E048857BBD7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D4EBE-D119-4222-A446-B4726148B595}" type="pres">
      <dgm:prSet presAssocID="{4C239B02-F21F-4D30-B0A6-E048857BBD7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EF1CF-3159-468A-BE1F-808450FB4BE2}" type="pres">
      <dgm:prSet presAssocID="{4C239B02-F21F-4D30-B0A6-E048857BBD7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4839A2-2145-47BE-A42C-5E1FBFD4D8E3}" type="presOf" srcId="{E4210BD2-B51F-431A-8815-A1FB164C6328}" destId="{E26FCCF9-BF99-4AC5-89C1-9565083C9014}" srcOrd="0" destOrd="0" presId="urn:microsoft.com/office/officeart/2005/8/layout/vProcess5"/>
    <dgm:cxn modelId="{81E7DA18-17DF-405A-83A1-868E0919B084}" type="presOf" srcId="{3147A86D-89FC-4DF4-82CC-85317A3F624B}" destId="{AC12BB4C-80EF-4950-9DAC-0629B5EBAFFA}" srcOrd="1" destOrd="0" presId="urn:microsoft.com/office/officeart/2005/8/layout/vProcess5"/>
    <dgm:cxn modelId="{23FB5F3A-7B2F-4EE2-8986-73A2E41AEDEE}" type="presOf" srcId="{7C404228-C1C5-49A1-A24D-ECF42D50CCA6}" destId="{81F9C93A-CA66-4596-BF45-EC6089AB7DC3}" srcOrd="1" destOrd="0" presId="urn:microsoft.com/office/officeart/2005/8/layout/vProcess5"/>
    <dgm:cxn modelId="{6F5452B8-3729-4C39-88B7-1CEEFE9B9387}" type="presOf" srcId="{4C239B02-F21F-4D30-B0A6-E048857BBD79}" destId="{54DAD328-0EFF-44C3-ACB4-F1C05D706338}" srcOrd="0" destOrd="0" presId="urn:microsoft.com/office/officeart/2005/8/layout/vProcess5"/>
    <dgm:cxn modelId="{D5FB95C1-8230-46FF-BC47-12D558329A78}" type="presOf" srcId="{8389D28A-1645-4F16-B019-F42E3694CA85}" destId="{D41D4EBE-D119-4222-A446-B4726148B595}" srcOrd="1" destOrd="0" presId="urn:microsoft.com/office/officeart/2005/8/layout/vProcess5"/>
    <dgm:cxn modelId="{9866D43C-CF97-455B-9FB8-BB111429029C}" srcId="{4C239B02-F21F-4D30-B0A6-E048857BBD79}" destId="{39511D55-511C-4948-83FE-6DD58BB69566}" srcOrd="0" destOrd="0" parTransId="{52650217-9744-4F97-A74E-1D3228D4A59A}" sibTransId="{80CCA8FA-840B-4934-9B8B-B77D51F01B55}"/>
    <dgm:cxn modelId="{1CC1874C-2355-47D2-8987-57DE276F0469}" srcId="{4C239B02-F21F-4D30-B0A6-E048857BBD79}" destId="{8389D28A-1645-4F16-B019-F42E3694CA85}" srcOrd="3" destOrd="0" parTransId="{3875B17A-5B09-4D28-8C17-81079C5C8048}" sibTransId="{C1EFA715-1AFD-4C7E-85C2-55E198AE722C}"/>
    <dgm:cxn modelId="{594B0380-F919-483C-93E3-CB520C2F5C02}" srcId="{4C239B02-F21F-4D30-B0A6-E048857BBD79}" destId="{7C404228-C1C5-49A1-A24D-ECF42D50CCA6}" srcOrd="2" destOrd="0" parTransId="{B28C88A5-9F0E-4C55-9EF2-410911E357CB}" sibTransId="{8929F139-759E-401F-B98A-3B106C02A91F}"/>
    <dgm:cxn modelId="{6683134B-6220-46F0-BC06-BE31424E62BD}" type="presOf" srcId="{80CCA8FA-840B-4934-9B8B-B77D51F01B55}" destId="{337B9F79-3686-46D7-B4C0-C7A52FDC5DD9}" srcOrd="0" destOrd="0" presId="urn:microsoft.com/office/officeart/2005/8/layout/vProcess5"/>
    <dgm:cxn modelId="{523E5A2D-0AD3-45B6-80DC-285BE95A700A}" type="presOf" srcId="{39511D55-511C-4948-83FE-6DD58BB69566}" destId="{C040ABC0-0B42-43E5-8C64-26332FDD69E5}" srcOrd="1" destOrd="0" presId="urn:microsoft.com/office/officeart/2005/8/layout/vProcess5"/>
    <dgm:cxn modelId="{9D00FAB3-BC20-4F08-862E-458F42E0BDD9}" type="presOf" srcId="{3147A86D-89FC-4DF4-82CC-85317A3F624B}" destId="{12AAD22A-F7B8-4198-B03C-9DB0EC2F7661}" srcOrd="0" destOrd="0" presId="urn:microsoft.com/office/officeart/2005/8/layout/vProcess5"/>
    <dgm:cxn modelId="{78F30B1E-4904-4223-B6E5-E3ADBC13BB8E}" type="presOf" srcId="{8389D28A-1645-4F16-B019-F42E3694CA85}" destId="{1EF98A71-3C27-4CEC-8A8F-7F261160D536}" srcOrd="0" destOrd="0" presId="urn:microsoft.com/office/officeart/2005/8/layout/vProcess5"/>
    <dgm:cxn modelId="{EA94D570-7BCD-4EDE-9B54-C9F2F99AF1A1}" type="presOf" srcId="{8929F139-759E-401F-B98A-3B106C02A91F}" destId="{0C9A778B-3BC6-403E-BDE1-59F9E18E35E7}" srcOrd="0" destOrd="0" presId="urn:microsoft.com/office/officeart/2005/8/layout/vProcess5"/>
    <dgm:cxn modelId="{0F57C57E-78E1-4F8B-8FC0-E34C9F4B2926}" type="presOf" srcId="{80D7B362-F97F-4F55-9F8E-C54877783404}" destId="{4DE023D6-3757-4114-A764-2AD5ED36912C}" srcOrd="0" destOrd="0" presId="urn:microsoft.com/office/officeart/2005/8/layout/vProcess5"/>
    <dgm:cxn modelId="{A90360CE-A7CC-41D8-BBBA-E03B06FC246C}" type="presOf" srcId="{E4210BD2-B51F-431A-8815-A1FB164C6328}" destId="{513EF1CF-3159-468A-BE1F-808450FB4BE2}" srcOrd="1" destOrd="0" presId="urn:microsoft.com/office/officeart/2005/8/layout/vProcess5"/>
    <dgm:cxn modelId="{312CDC9B-FBED-4DD7-A9B0-B2492DF72204}" srcId="{4C239B02-F21F-4D30-B0A6-E048857BBD79}" destId="{3147A86D-89FC-4DF4-82CC-85317A3F624B}" srcOrd="1" destOrd="0" parTransId="{35E50CFE-8699-4E4E-9075-B4A2039EF6DD}" sibTransId="{80D7B362-F97F-4F55-9F8E-C54877783404}"/>
    <dgm:cxn modelId="{610FD82D-B121-4CE6-AEC9-BFF3B68D5500}" type="presOf" srcId="{39511D55-511C-4948-83FE-6DD58BB69566}" destId="{3FF69152-D19B-4884-BAC7-42CF398951B8}" srcOrd="0" destOrd="0" presId="urn:microsoft.com/office/officeart/2005/8/layout/vProcess5"/>
    <dgm:cxn modelId="{A668C3E6-AFEA-4485-88F0-85C5BC12596C}" type="presOf" srcId="{7C404228-C1C5-49A1-A24D-ECF42D50CCA6}" destId="{73045D0E-DA58-48ED-8BD1-10EDCFB980D7}" srcOrd="0" destOrd="0" presId="urn:microsoft.com/office/officeart/2005/8/layout/vProcess5"/>
    <dgm:cxn modelId="{74A60DD2-435D-464B-B676-BD925BB6AF80}" type="presOf" srcId="{C1EFA715-1AFD-4C7E-85C2-55E198AE722C}" destId="{51C9FEEC-DB1A-4E60-96A4-F212E1549388}" srcOrd="0" destOrd="0" presId="urn:microsoft.com/office/officeart/2005/8/layout/vProcess5"/>
    <dgm:cxn modelId="{1C385AC7-A2F8-4F06-B261-EDAF77FC4FB5}" srcId="{4C239B02-F21F-4D30-B0A6-E048857BBD79}" destId="{E4210BD2-B51F-431A-8815-A1FB164C6328}" srcOrd="4" destOrd="0" parTransId="{0451B2D4-06E9-4BD9-A57A-AC2E70CF730A}" sibTransId="{C3ECBF6F-B639-471B-AF30-9E33F904494D}"/>
    <dgm:cxn modelId="{B57B32AA-516B-4091-B956-334B0B0252CC}" type="presParOf" srcId="{54DAD328-0EFF-44C3-ACB4-F1C05D706338}" destId="{FC7AAF44-859B-4D0F-8C7E-DEC02F038CDC}" srcOrd="0" destOrd="0" presId="urn:microsoft.com/office/officeart/2005/8/layout/vProcess5"/>
    <dgm:cxn modelId="{77A39D45-919C-4791-8A2A-49FABEE079BF}" type="presParOf" srcId="{54DAD328-0EFF-44C3-ACB4-F1C05D706338}" destId="{3FF69152-D19B-4884-BAC7-42CF398951B8}" srcOrd="1" destOrd="0" presId="urn:microsoft.com/office/officeart/2005/8/layout/vProcess5"/>
    <dgm:cxn modelId="{FD0EB472-6125-467C-A814-091ADF15B1CD}" type="presParOf" srcId="{54DAD328-0EFF-44C3-ACB4-F1C05D706338}" destId="{12AAD22A-F7B8-4198-B03C-9DB0EC2F7661}" srcOrd="2" destOrd="0" presId="urn:microsoft.com/office/officeart/2005/8/layout/vProcess5"/>
    <dgm:cxn modelId="{A5E04D17-9A7F-4B4E-A464-598AA7951536}" type="presParOf" srcId="{54DAD328-0EFF-44C3-ACB4-F1C05D706338}" destId="{73045D0E-DA58-48ED-8BD1-10EDCFB980D7}" srcOrd="3" destOrd="0" presId="urn:microsoft.com/office/officeart/2005/8/layout/vProcess5"/>
    <dgm:cxn modelId="{10B2A9EF-3C52-405C-8FA9-2837BF608DE1}" type="presParOf" srcId="{54DAD328-0EFF-44C3-ACB4-F1C05D706338}" destId="{1EF98A71-3C27-4CEC-8A8F-7F261160D536}" srcOrd="4" destOrd="0" presId="urn:microsoft.com/office/officeart/2005/8/layout/vProcess5"/>
    <dgm:cxn modelId="{BDA39881-2F07-4849-84A4-85D3C7E924DA}" type="presParOf" srcId="{54DAD328-0EFF-44C3-ACB4-F1C05D706338}" destId="{E26FCCF9-BF99-4AC5-89C1-9565083C9014}" srcOrd="5" destOrd="0" presId="urn:microsoft.com/office/officeart/2005/8/layout/vProcess5"/>
    <dgm:cxn modelId="{8A9E36F4-AD60-47C4-BC9A-FEF108389803}" type="presParOf" srcId="{54DAD328-0EFF-44C3-ACB4-F1C05D706338}" destId="{337B9F79-3686-46D7-B4C0-C7A52FDC5DD9}" srcOrd="6" destOrd="0" presId="urn:microsoft.com/office/officeart/2005/8/layout/vProcess5"/>
    <dgm:cxn modelId="{28C7C433-3673-4B13-B3CA-E1F114F1D445}" type="presParOf" srcId="{54DAD328-0EFF-44C3-ACB4-F1C05D706338}" destId="{4DE023D6-3757-4114-A764-2AD5ED36912C}" srcOrd="7" destOrd="0" presId="urn:microsoft.com/office/officeart/2005/8/layout/vProcess5"/>
    <dgm:cxn modelId="{1C22787C-1DDB-4C78-97CD-6081071C75ED}" type="presParOf" srcId="{54DAD328-0EFF-44C3-ACB4-F1C05D706338}" destId="{0C9A778B-3BC6-403E-BDE1-59F9E18E35E7}" srcOrd="8" destOrd="0" presId="urn:microsoft.com/office/officeart/2005/8/layout/vProcess5"/>
    <dgm:cxn modelId="{1749BA91-39CC-4556-BEBD-9F8C4241751A}" type="presParOf" srcId="{54DAD328-0EFF-44C3-ACB4-F1C05D706338}" destId="{51C9FEEC-DB1A-4E60-96A4-F212E1549388}" srcOrd="9" destOrd="0" presId="urn:microsoft.com/office/officeart/2005/8/layout/vProcess5"/>
    <dgm:cxn modelId="{B9E20A23-EF9E-4A80-93F1-6A83992001C4}" type="presParOf" srcId="{54DAD328-0EFF-44C3-ACB4-F1C05D706338}" destId="{C040ABC0-0B42-43E5-8C64-26332FDD69E5}" srcOrd="10" destOrd="0" presId="urn:microsoft.com/office/officeart/2005/8/layout/vProcess5"/>
    <dgm:cxn modelId="{BB83B91D-0A29-4450-8515-83DCFBC72B62}" type="presParOf" srcId="{54DAD328-0EFF-44C3-ACB4-F1C05D706338}" destId="{AC12BB4C-80EF-4950-9DAC-0629B5EBAFFA}" srcOrd="11" destOrd="0" presId="urn:microsoft.com/office/officeart/2005/8/layout/vProcess5"/>
    <dgm:cxn modelId="{A8A75B11-CEC5-4D00-B40F-65F141F53DFE}" type="presParOf" srcId="{54DAD328-0EFF-44C3-ACB4-F1C05D706338}" destId="{81F9C93A-CA66-4596-BF45-EC6089AB7DC3}" srcOrd="12" destOrd="0" presId="urn:microsoft.com/office/officeart/2005/8/layout/vProcess5"/>
    <dgm:cxn modelId="{20F11445-64C9-4246-A2DB-3B02876B7C8F}" type="presParOf" srcId="{54DAD328-0EFF-44C3-ACB4-F1C05D706338}" destId="{D41D4EBE-D119-4222-A446-B4726148B595}" srcOrd="13" destOrd="0" presId="urn:microsoft.com/office/officeart/2005/8/layout/vProcess5"/>
    <dgm:cxn modelId="{02AD52E2-9CAB-44E9-A531-E01A05C8AE81}" type="presParOf" srcId="{54DAD328-0EFF-44C3-ACB4-F1C05D706338}" destId="{513EF1CF-3159-468A-BE1F-808450FB4BE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A6575D-16F4-4172-ACE5-F9B0A179DFE3}" type="doc">
      <dgm:prSet loTypeId="urn:microsoft.com/office/officeart/2005/8/layout/arrow6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4701E-2769-432A-8320-B17534EB1C6E}">
      <dgm:prSet phldrT="[Text]"/>
      <dgm:spPr/>
      <dgm:t>
        <a:bodyPr/>
        <a:lstStyle/>
        <a:p>
          <a:r>
            <a:rPr lang="en-US" smtClean="0"/>
            <a:t>User bersifat fleksibel</a:t>
          </a:r>
          <a:endParaRPr lang="en-US"/>
        </a:p>
      </dgm:t>
    </dgm:pt>
    <dgm:pt modelId="{349F28D5-57D7-419B-B332-CFDB544C4C4D}" type="parTrans" cxnId="{528FC9C5-CB28-402B-835B-A3A49BA8F87C}">
      <dgm:prSet/>
      <dgm:spPr/>
      <dgm:t>
        <a:bodyPr/>
        <a:lstStyle/>
        <a:p>
          <a:endParaRPr lang="en-US"/>
        </a:p>
      </dgm:t>
    </dgm:pt>
    <dgm:pt modelId="{D85A06F2-45D7-47B4-BF4C-38C46D523782}" type="sibTrans" cxnId="{528FC9C5-CB28-402B-835B-A3A49BA8F87C}">
      <dgm:prSet/>
      <dgm:spPr/>
      <dgm:t>
        <a:bodyPr/>
        <a:lstStyle/>
        <a:p>
          <a:endParaRPr lang="en-US"/>
        </a:p>
      </dgm:t>
    </dgm:pt>
    <dgm:pt modelId="{D6A8D366-EA09-4E31-80C0-5BE1AE107403}">
      <dgm:prSet/>
      <dgm:spPr/>
      <dgm:t>
        <a:bodyPr/>
        <a:lstStyle/>
        <a:p>
          <a:r>
            <a:rPr lang="en-US" smtClean="0">
              <a:sym typeface="Wingdings" pitchFamily="2" charset="2"/>
            </a:rPr>
            <a:t>Percaya diri</a:t>
          </a:r>
        </a:p>
      </dgm:t>
    </dgm:pt>
    <dgm:pt modelId="{96387887-C107-4AFB-8005-CDEB41E2B64D}" type="parTrans" cxnId="{44B20F54-20FA-4A00-BB69-7360F7C48C4D}">
      <dgm:prSet/>
      <dgm:spPr/>
      <dgm:t>
        <a:bodyPr/>
        <a:lstStyle/>
        <a:p>
          <a:endParaRPr lang="en-US"/>
        </a:p>
      </dgm:t>
    </dgm:pt>
    <dgm:pt modelId="{05587658-D88E-47E6-8CE7-DA25215D48F9}" type="sibTrans" cxnId="{44B20F54-20FA-4A00-BB69-7360F7C48C4D}">
      <dgm:prSet/>
      <dgm:spPr/>
      <dgm:t>
        <a:bodyPr/>
        <a:lstStyle/>
        <a:p>
          <a:endParaRPr lang="en-US"/>
        </a:p>
      </dgm:t>
    </dgm:pt>
    <dgm:pt modelId="{C2298C2C-0596-420C-84F3-1C38A29A5DDF}" type="pres">
      <dgm:prSet presAssocID="{BBA6575D-16F4-4172-ACE5-F9B0A179DFE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059109-FA53-41BB-B460-1DD1EF845280}" type="pres">
      <dgm:prSet presAssocID="{BBA6575D-16F4-4172-ACE5-F9B0A179DFE3}" presName="ribbon" presStyleLbl="node1" presStyleIdx="0" presStyleCnt="1"/>
      <dgm:spPr/>
    </dgm:pt>
    <dgm:pt modelId="{7419DAD1-C793-4C48-AD05-215FDAE7100B}" type="pres">
      <dgm:prSet presAssocID="{BBA6575D-16F4-4172-ACE5-F9B0A179DFE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0B4CB-E2AB-420B-9376-2DF7BFE40795}" type="pres">
      <dgm:prSet presAssocID="{BBA6575D-16F4-4172-ACE5-F9B0A179DFE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B20F54-20FA-4A00-BB69-7360F7C48C4D}" srcId="{BBA6575D-16F4-4172-ACE5-F9B0A179DFE3}" destId="{D6A8D366-EA09-4E31-80C0-5BE1AE107403}" srcOrd="1" destOrd="0" parTransId="{96387887-C107-4AFB-8005-CDEB41E2B64D}" sibTransId="{05587658-D88E-47E6-8CE7-DA25215D48F9}"/>
    <dgm:cxn modelId="{0F897FD5-14C4-4D93-9633-3DC3739F21D9}" type="presOf" srcId="{BBA6575D-16F4-4172-ACE5-F9B0A179DFE3}" destId="{C2298C2C-0596-420C-84F3-1C38A29A5DDF}" srcOrd="0" destOrd="0" presId="urn:microsoft.com/office/officeart/2005/8/layout/arrow6"/>
    <dgm:cxn modelId="{845BDAED-5846-4FD0-B071-75C7B75A5BA2}" type="presOf" srcId="{75B4701E-2769-432A-8320-B17534EB1C6E}" destId="{7419DAD1-C793-4C48-AD05-215FDAE7100B}" srcOrd="0" destOrd="0" presId="urn:microsoft.com/office/officeart/2005/8/layout/arrow6"/>
    <dgm:cxn modelId="{528FC9C5-CB28-402B-835B-A3A49BA8F87C}" srcId="{BBA6575D-16F4-4172-ACE5-F9B0A179DFE3}" destId="{75B4701E-2769-432A-8320-B17534EB1C6E}" srcOrd="0" destOrd="0" parTransId="{349F28D5-57D7-419B-B332-CFDB544C4C4D}" sibTransId="{D85A06F2-45D7-47B4-BF4C-38C46D523782}"/>
    <dgm:cxn modelId="{8FAFBB26-2C55-453E-AFCD-CB578C2C0711}" type="presOf" srcId="{D6A8D366-EA09-4E31-80C0-5BE1AE107403}" destId="{1B90B4CB-E2AB-420B-9376-2DF7BFE40795}" srcOrd="0" destOrd="0" presId="urn:microsoft.com/office/officeart/2005/8/layout/arrow6"/>
    <dgm:cxn modelId="{B8E1C87C-8802-4010-B5DA-5364A79290D2}" type="presParOf" srcId="{C2298C2C-0596-420C-84F3-1C38A29A5DDF}" destId="{8A059109-FA53-41BB-B460-1DD1EF845280}" srcOrd="0" destOrd="0" presId="urn:microsoft.com/office/officeart/2005/8/layout/arrow6"/>
    <dgm:cxn modelId="{6EA61E76-5952-46D2-9206-5F53E0B10829}" type="presParOf" srcId="{C2298C2C-0596-420C-84F3-1C38A29A5DDF}" destId="{7419DAD1-C793-4C48-AD05-215FDAE7100B}" srcOrd="1" destOrd="0" presId="urn:microsoft.com/office/officeart/2005/8/layout/arrow6"/>
    <dgm:cxn modelId="{BD0D9326-8102-4F11-8084-5384482A10B3}" type="presParOf" srcId="{C2298C2C-0596-420C-84F3-1C38A29A5DDF}" destId="{1B90B4CB-E2AB-420B-9376-2DF7BFE4079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A3C545-3437-4A85-B30C-B81D46FD56A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3C116669-C273-43AE-A4ED-9F591C7574C9}">
      <dgm:prSet phldrT="[Text]"/>
      <dgm:spPr/>
      <dgm:t>
        <a:bodyPr/>
        <a:lstStyle/>
        <a:p>
          <a:r>
            <a:rPr lang="en-US" smtClean="0"/>
            <a:t>Parallel Design</a:t>
          </a:r>
          <a:endParaRPr lang="en-US"/>
        </a:p>
      </dgm:t>
    </dgm:pt>
    <dgm:pt modelId="{B93EC137-EC0D-4273-A20E-209F257EA293}" type="parTrans" cxnId="{C34AB676-D276-4069-86F3-52EA1EBFB63E}">
      <dgm:prSet/>
      <dgm:spPr/>
      <dgm:t>
        <a:bodyPr/>
        <a:lstStyle/>
        <a:p>
          <a:endParaRPr lang="en-US"/>
        </a:p>
      </dgm:t>
    </dgm:pt>
    <dgm:pt modelId="{E7B3672D-BEB8-4DD9-96F2-647C7447474A}" type="sibTrans" cxnId="{C34AB676-D276-4069-86F3-52EA1EBFB63E}">
      <dgm:prSet/>
      <dgm:spPr/>
      <dgm:t>
        <a:bodyPr/>
        <a:lstStyle/>
        <a:p>
          <a:endParaRPr lang="en-US"/>
        </a:p>
      </dgm:t>
    </dgm:pt>
    <dgm:pt modelId="{CEC10A93-C764-4727-A0A9-7AAF3445647A}">
      <dgm:prSet phldrT="[Text]"/>
      <dgm:spPr/>
      <dgm:t>
        <a:bodyPr/>
        <a:lstStyle/>
        <a:p>
          <a:r>
            <a:rPr lang="en-US" smtClean="0"/>
            <a:t>Brainstorming</a:t>
          </a:r>
          <a:endParaRPr lang="en-US"/>
        </a:p>
      </dgm:t>
    </dgm:pt>
    <dgm:pt modelId="{B57764FF-1C0E-4659-91F7-BDE56CCFBE36}" type="parTrans" cxnId="{89E32385-F134-448E-95F7-5CB16BE654D1}">
      <dgm:prSet/>
      <dgm:spPr/>
      <dgm:t>
        <a:bodyPr/>
        <a:lstStyle/>
        <a:p>
          <a:endParaRPr lang="en-US"/>
        </a:p>
      </dgm:t>
    </dgm:pt>
    <dgm:pt modelId="{9CFC1752-8806-496C-9AC6-DEE669D82582}" type="sibTrans" cxnId="{89E32385-F134-448E-95F7-5CB16BE654D1}">
      <dgm:prSet/>
      <dgm:spPr/>
      <dgm:t>
        <a:bodyPr/>
        <a:lstStyle/>
        <a:p>
          <a:endParaRPr lang="en-US"/>
        </a:p>
      </dgm:t>
    </dgm:pt>
    <dgm:pt modelId="{9D7100D9-674E-4B62-89F4-726D9E64B813}" type="pres">
      <dgm:prSet presAssocID="{A8A3C545-3437-4A85-B30C-B81D46FD56A7}" presName="composite" presStyleCnt="0">
        <dgm:presLayoutVars>
          <dgm:chMax val="5"/>
          <dgm:dir/>
          <dgm:resizeHandles val="exact"/>
        </dgm:presLayoutVars>
      </dgm:prSet>
      <dgm:spPr/>
    </dgm:pt>
    <dgm:pt modelId="{9BA87192-2640-4537-8EBE-69B8D8209F1B}" type="pres">
      <dgm:prSet presAssocID="{CEC10A93-C764-4727-A0A9-7AAF3445647A}" presName="circle1" presStyleLbl="lnNode1" presStyleIdx="0" presStyleCnt="2"/>
      <dgm:spPr/>
    </dgm:pt>
    <dgm:pt modelId="{74F59D2B-A7B0-4AEB-BC45-35E74F1A2A91}" type="pres">
      <dgm:prSet presAssocID="{CEC10A93-C764-4727-A0A9-7AAF3445647A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345F8-DB92-407D-8DD3-AA8230839AD6}" type="pres">
      <dgm:prSet presAssocID="{CEC10A93-C764-4727-A0A9-7AAF3445647A}" presName="line1" presStyleLbl="callout" presStyleIdx="0" presStyleCnt="4"/>
      <dgm:spPr/>
    </dgm:pt>
    <dgm:pt modelId="{BE9FC89D-2CDC-414A-946E-85EA289C6C8B}" type="pres">
      <dgm:prSet presAssocID="{CEC10A93-C764-4727-A0A9-7AAF3445647A}" presName="d1" presStyleLbl="callout" presStyleIdx="1" presStyleCnt="4"/>
      <dgm:spPr/>
    </dgm:pt>
    <dgm:pt modelId="{8145E529-E390-4F97-B41D-87CC1F1E48D0}" type="pres">
      <dgm:prSet presAssocID="{3C116669-C273-43AE-A4ED-9F591C7574C9}" presName="circle2" presStyleLbl="lnNode1" presStyleIdx="1" presStyleCnt="2"/>
      <dgm:spPr/>
    </dgm:pt>
    <dgm:pt modelId="{F931BE56-F584-45D5-A5F6-32A8863744F1}" type="pres">
      <dgm:prSet presAssocID="{3C116669-C273-43AE-A4ED-9F591C7574C9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C6FF1-4B3E-4199-8AD5-098FCFFA6A37}" type="pres">
      <dgm:prSet presAssocID="{3C116669-C273-43AE-A4ED-9F591C7574C9}" presName="line2" presStyleLbl="callout" presStyleIdx="2" presStyleCnt="4"/>
      <dgm:spPr/>
    </dgm:pt>
    <dgm:pt modelId="{D47A8583-9396-4820-A022-88607CE79435}" type="pres">
      <dgm:prSet presAssocID="{3C116669-C273-43AE-A4ED-9F591C7574C9}" presName="d2" presStyleLbl="callout" presStyleIdx="3" presStyleCnt="4"/>
      <dgm:spPr/>
    </dgm:pt>
  </dgm:ptLst>
  <dgm:cxnLst>
    <dgm:cxn modelId="{C70D0BA4-983B-4C84-88C9-F4D65FC49CC2}" type="presOf" srcId="{3C116669-C273-43AE-A4ED-9F591C7574C9}" destId="{F931BE56-F584-45D5-A5F6-32A8863744F1}" srcOrd="0" destOrd="0" presId="urn:microsoft.com/office/officeart/2005/8/layout/target1"/>
    <dgm:cxn modelId="{3648ECCA-1E15-40C8-AA2E-A2F7164219AE}" type="presOf" srcId="{CEC10A93-C764-4727-A0A9-7AAF3445647A}" destId="{74F59D2B-A7B0-4AEB-BC45-35E74F1A2A91}" srcOrd="0" destOrd="0" presId="urn:microsoft.com/office/officeart/2005/8/layout/target1"/>
    <dgm:cxn modelId="{89E32385-F134-448E-95F7-5CB16BE654D1}" srcId="{A8A3C545-3437-4A85-B30C-B81D46FD56A7}" destId="{CEC10A93-C764-4727-A0A9-7AAF3445647A}" srcOrd="0" destOrd="0" parTransId="{B57764FF-1C0E-4659-91F7-BDE56CCFBE36}" sibTransId="{9CFC1752-8806-496C-9AC6-DEE669D82582}"/>
    <dgm:cxn modelId="{B08A402D-4889-4A15-A276-569E72E3C8B8}" type="presOf" srcId="{A8A3C545-3437-4A85-B30C-B81D46FD56A7}" destId="{9D7100D9-674E-4B62-89F4-726D9E64B813}" srcOrd="0" destOrd="0" presId="urn:microsoft.com/office/officeart/2005/8/layout/target1"/>
    <dgm:cxn modelId="{C34AB676-D276-4069-86F3-52EA1EBFB63E}" srcId="{A8A3C545-3437-4A85-B30C-B81D46FD56A7}" destId="{3C116669-C273-43AE-A4ED-9F591C7574C9}" srcOrd="1" destOrd="0" parTransId="{B93EC137-EC0D-4273-A20E-209F257EA293}" sibTransId="{E7B3672D-BEB8-4DD9-96F2-647C7447474A}"/>
    <dgm:cxn modelId="{899A0690-F6B5-4785-998F-C65E2EF25E02}" type="presParOf" srcId="{9D7100D9-674E-4B62-89F4-726D9E64B813}" destId="{9BA87192-2640-4537-8EBE-69B8D8209F1B}" srcOrd="0" destOrd="0" presId="urn:microsoft.com/office/officeart/2005/8/layout/target1"/>
    <dgm:cxn modelId="{A2C379F8-8CC6-4873-BFB7-4E61AB1360D2}" type="presParOf" srcId="{9D7100D9-674E-4B62-89F4-726D9E64B813}" destId="{74F59D2B-A7B0-4AEB-BC45-35E74F1A2A91}" srcOrd="1" destOrd="0" presId="urn:microsoft.com/office/officeart/2005/8/layout/target1"/>
    <dgm:cxn modelId="{65F72338-7D29-4765-982A-1000722B50E8}" type="presParOf" srcId="{9D7100D9-674E-4B62-89F4-726D9E64B813}" destId="{CBC345F8-DB92-407D-8DD3-AA8230839AD6}" srcOrd="2" destOrd="0" presId="urn:microsoft.com/office/officeart/2005/8/layout/target1"/>
    <dgm:cxn modelId="{1E77FD29-4D42-4C08-B053-ED74FB24A528}" type="presParOf" srcId="{9D7100D9-674E-4B62-89F4-726D9E64B813}" destId="{BE9FC89D-2CDC-414A-946E-85EA289C6C8B}" srcOrd="3" destOrd="0" presId="urn:microsoft.com/office/officeart/2005/8/layout/target1"/>
    <dgm:cxn modelId="{4FDB9D61-6B73-45AC-8C60-D5EB69C9CEB3}" type="presParOf" srcId="{9D7100D9-674E-4B62-89F4-726D9E64B813}" destId="{8145E529-E390-4F97-B41D-87CC1F1E48D0}" srcOrd="4" destOrd="0" presId="urn:microsoft.com/office/officeart/2005/8/layout/target1"/>
    <dgm:cxn modelId="{21069EA6-9A3B-4646-B606-EC18A2BA3F04}" type="presParOf" srcId="{9D7100D9-674E-4B62-89F4-726D9E64B813}" destId="{F931BE56-F584-45D5-A5F6-32A8863744F1}" srcOrd="5" destOrd="0" presId="urn:microsoft.com/office/officeart/2005/8/layout/target1"/>
    <dgm:cxn modelId="{80D106D0-F84C-467F-ABE6-0C59BAB7BDF9}" type="presParOf" srcId="{9D7100D9-674E-4B62-89F4-726D9E64B813}" destId="{C74C6FF1-4B3E-4199-8AD5-098FCFFA6A37}" srcOrd="6" destOrd="0" presId="urn:microsoft.com/office/officeart/2005/8/layout/target1"/>
    <dgm:cxn modelId="{918D41C5-8DDF-4176-BC65-00E14F7CB371}" type="presParOf" srcId="{9D7100D9-674E-4B62-89F4-726D9E64B813}" destId="{D47A8583-9396-4820-A022-88607CE79435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8A317-553B-4655-B28B-E36AFB522EA4}">
      <dsp:nvSpPr>
        <dsp:cNvPr id="0" name=""/>
        <dsp:cNvSpPr/>
      </dsp:nvSpPr>
      <dsp:spPr>
        <a:xfrm>
          <a:off x="1106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25400" rIns="9978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Efektifitas</a:t>
          </a:r>
          <a:endParaRPr lang="en-US" sz="2000" kern="1200"/>
        </a:p>
      </dsp:txBody>
      <dsp:txXfrm>
        <a:off x="266631" y="1797366"/>
        <a:ext cx="1282067" cy="1282067"/>
      </dsp:txXfrm>
    </dsp:sp>
    <dsp:sp modelId="{158E2361-E0D7-4CE1-B688-79F7540D4FD1}">
      <dsp:nvSpPr>
        <dsp:cNvPr id="0" name=""/>
        <dsp:cNvSpPr/>
      </dsp:nvSpPr>
      <dsp:spPr>
        <a:xfrm>
          <a:off x="1451600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17780" rIns="99782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Learnability</a:t>
          </a:r>
          <a:endParaRPr lang="en-US" sz="1400" kern="1200"/>
        </a:p>
      </dsp:txBody>
      <dsp:txXfrm>
        <a:off x="1717125" y="1797366"/>
        <a:ext cx="1282067" cy="1282067"/>
      </dsp:txXfrm>
    </dsp:sp>
    <dsp:sp modelId="{A6BCD83A-5F0C-4AE8-9E31-F33E7DA8FB32}">
      <dsp:nvSpPr>
        <dsp:cNvPr id="0" name=""/>
        <dsp:cNvSpPr/>
      </dsp:nvSpPr>
      <dsp:spPr>
        <a:xfrm>
          <a:off x="2902094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25400" rIns="9978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Efisiensi</a:t>
          </a:r>
          <a:endParaRPr lang="en-US" sz="2000" kern="1200"/>
        </a:p>
      </dsp:txBody>
      <dsp:txXfrm>
        <a:off x="3167619" y="1797366"/>
        <a:ext cx="1282067" cy="1282067"/>
      </dsp:txXfrm>
    </dsp:sp>
    <dsp:sp modelId="{B30EEB9F-C85A-44E5-BAA5-822D0351C38E}">
      <dsp:nvSpPr>
        <dsp:cNvPr id="0" name=""/>
        <dsp:cNvSpPr/>
      </dsp:nvSpPr>
      <dsp:spPr>
        <a:xfrm>
          <a:off x="4352588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17780" rIns="99782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Memorabilitas</a:t>
          </a:r>
          <a:endParaRPr lang="en-US" sz="1400" kern="1200"/>
        </a:p>
      </dsp:txBody>
      <dsp:txXfrm>
        <a:off x="4618113" y="1797366"/>
        <a:ext cx="1282067" cy="1282067"/>
      </dsp:txXfrm>
    </dsp:sp>
    <dsp:sp modelId="{9DF3CAAD-2C8C-49E4-BC60-AE2201AFF789}">
      <dsp:nvSpPr>
        <dsp:cNvPr id="0" name=""/>
        <dsp:cNvSpPr/>
      </dsp:nvSpPr>
      <dsp:spPr>
        <a:xfrm>
          <a:off x="5803082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22860" rIns="99782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Error</a:t>
          </a:r>
          <a:endParaRPr lang="en-US" sz="1800" kern="1200"/>
        </a:p>
      </dsp:txBody>
      <dsp:txXfrm>
        <a:off x="6068607" y="1797366"/>
        <a:ext cx="1282067" cy="1282067"/>
      </dsp:txXfrm>
    </dsp:sp>
    <dsp:sp modelId="{B75126DC-01E2-4B97-A6E0-16EBB4B88D16}">
      <dsp:nvSpPr>
        <dsp:cNvPr id="0" name=""/>
        <dsp:cNvSpPr/>
      </dsp:nvSpPr>
      <dsp:spPr>
        <a:xfrm>
          <a:off x="7253575" y="1531841"/>
          <a:ext cx="1813117" cy="181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82" tIns="22860" rIns="99782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Kepuasan subyektif</a:t>
          </a:r>
          <a:endParaRPr lang="en-US" sz="1800" kern="1200"/>
        </a:p>
      </dsp:txBody>
      <dsp:txXfrm>
        <a:off x="7519100" y="1797366"/>
        <a:ext cx="1282067" cy="12820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2314-2200-4C30-A216-DA562C963B77}">
      <dsp:nvSpPr>
        <dsp:cNvPr id="0" name=""/>
        <dsp:cNvSpPr/>
      </dsp:nvSpPr>
      <dsp:spPr>
        <a:xfrm>
          <a:off x="4468260" y="753901"/>
          <a:ext cx="1444073" cy="343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69"/>
              </a:lnTo>
              <a:lnTo>
                <a:pt x="1444073" y="234169"/>
              </a:lnTo>
              <a:lnTo>
                <a:pt x="1444073" y="34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810DD-F560-4F16-8489-BA744520271D}">
      <dsp:nvSpPr>
        <dsp:cNvPr id="0" name=""/>
        <dsp:cNvSpPr/>
      </dsp:nvSpPr>
      <dsp:spPr>
        <a:xfrm>
          <a:off x="4422540" y="4035559"/>
          <a:ext cx="91440" cy="34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E706B-3D9A-4BAC-BB1A-395D72CD625C}">
      <dsp:nvSpPr>
        <dsp:cNvPr id="0" name=""/>
        <dsp:cNvSpPr/>
      </dsp:nvSpPr>
      <dsp:spPr>
        <a:xfrm>
          <a:off x="4422540" y="2941673"/>
          <a:ext cx="91440" cy="34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61F7E-2F44-472C-895A-4EFC5980B5FB}">
      <dsp:nvSpPr>
        <dsp:cNvPr id="0" name=""/>
        <dsp:cNvSpPr/>
      </dsp:nvSpPr>
      <dsp:spPr>
        <a:xfrm>
          <a:off x="4422540" y="1847787"/>
          <a:ext cx="91440" cy="34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D1C43-EBA5-4B69-B25C-4B8CC2BE28F6}">
      <dsp:nvSpPr>
        <dsp:cNvPr id="0" name=""/>
        <dsp:cNvSpPr/>
      </dsp:nvSpPr>
      <dsp:spPr>
        <a:xfrm>
          <a:off x="4422540" y="753901"/>
          <a:ext cx="91440" cy="3436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AF1-1907-4D14-8BA7-7301389A5B51}">
      <dsp:nvSpPr>
        <dsp:cNvPr id="0" name=""/>
        <dsp:cNvSpPr/>
      </dsp:nvSpPr>
      <dsp:spPr>
        <a:xfrm>
          <a:off x="3024186" y="753901"/>
          <a:ext cx="1444073" cy="343623"/>
        </a:xfrm>
        <a:custGeom>
          <a:avLst/>
          <a:gdLst/>
          <a:ahLst/>
          <a:cxnLst/>
          <a:rect l="0" t="0" r="0" b="0"/>
          <a:pathLst>
            <a:path>
              <a:moveTo>
                <a:pt x="1444073" y="0"/>
              </a:moveTo>
              <a:lnTo>
                <a:pt x="1444073" y="234169"/>
              </a:lnTo>
              <a:lnTo>
                <a:pt x="0" y="234169"/>
              </a:lnTo>
              <a:lnTo>
                <a:pt x="0" y="34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5D1E3-EA6B-4C4C-83B5-92A10FA39DC7}">
      <dsp:nvSpPr>
        <dsp:cNvPr id="0" name=""/>
        <dsp:cNvSpPr/>
      </dsp:nvSpPr>
      <dsp:spPr>
        <a:xfrm>
          <a:off x="3877502" y="3639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6A3F3-0C07-4656-955D-0AE45EEF90B7}">
      <dsp:nvSpPr>
        <dsp:cNvPr id="0" name=""/>
        <dsp:cNvSpPr/>
      </dsp:nvSpPr>
      <dsp:spPr>
        <a:xfrm>
          <a:off x="4008782" y="128355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Konsep</a:t>
          </a:r>
          <a:endParaRPr lang="en-US" sz="1600" kern="1200"/>
        </a:p>
      </dsp:txBody>
      <dsp:txXfrm>
        <a:off x="4030756" y="150329"/>
        <a:ext cx="1137566" cy="706313"/>
      </dsp:txXfrm>
    </dsp:sp>
    <dsp:sp modelId="{CF4EB487-88BA-464E-9042-85A2A0FD84C5}">
      <dsp:nvSpPr>
        <dsp:cNvPr id="0" name=""/>
        <dsp:cNvSpPr/>
      </dsp:nvSpPr>
      <dsp:spPr>
        <a:xfrm>
          <a:off x="2433429" y="1097525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12602-80D2-4A69-ACDD-53EA7D57C8B9}">
      <dsp:nvSpPr>
        <dsp:cNvPr id="0" name=""/>
        <dsp:cNvSpPr/>
      </dsp:nvSpPr>
      <dsp:spPr>
        <a:xfrm>
          <a:off x="2564708" y="1222240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Sketsa1 </a:t>
          </a:r>
          <a:endParaRPr lang="en-US" sz="1600" kern="1200"/>
        </a:p>
      </dsp:txBody>
      <dsp:txXfrm>
        <a:off x="2586682" y="1244214"/>
        <a:ext cx="1137566" cy="706313"/>
      </dsp:txXfrm>
    </dsp:sp>
    <dsp:sp modelId="{6F8B38FD-B6B3-4ABF-9E50-8CFF4FAC183C}">
      <dsp:nvSpPr>
        <dsp:cNvPr id="0" name=""/>
        <dsp:cNvSpPr/>
      </dsp:nvSpPr>
      <dsp:spPr>
        <a:xfrm>
          <a:off x="3877502" y="1097525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46BCE-B700-4F5B-8087-BD23AF13BAB3}">
      <dsp:nvSpPr>
        <dsp:cNvPr id="0" name=""/>
        <dsp:cNvSpPr/>
      </dsp:nvSpPr>
      <dsp:spPr>
        <a:xfrm>
          <a:off x="4008782" y="1222240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…</a:t>
          </a:r>
          <a:endParaRPr lang="en-US" sz="1600" kern="1200"/>
        </a:p>
      </dsp:txBody>
      <dsp:txXfrm>
        <a:off x="4030756" y="1244214"/>
        <a:ext cx="1137566" cy="706313"/>
      </dsp:txXfrm>
    </dsp:sp>
    <dsp:sp modelId="{1CB6C8A2-D899-4DA5-A99D-DB5254FA1AAA}">
      <dsp:nvSpPr>
        <dsp:cNvPr id="0" name=""/>
        <dsp:cNvSpPr/>
      </dsp:nvSpPr>
      <dsp:spPr>
        <a:xfrm>
          <a:off x="3877502" y="2191411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42267-B478-41B1-B21D-8F0368410D6E}">
      <dsp:nvSpPr>
        <dsp:cNvPr id="0" name=""/>
        <dsp:cNvSpPr/>
      </dsp:nvSpPr>
      <dsp:spPr>
        <a:xfrm>
          <a:off x="4008782" y="2316126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Prototipe 1</a:t>
          </a:r>
          <a:endParaRPr lang="en-US" sz="1600" kern="1200"/>
        </a:p>
      </dsp:txBody>
      <dsp:txXfrm>
        <a:off x="4030756" y="2338100"/>
        <a:ext cx="1137566" cy="706313"/>
      </dsp:txXfrm>
    </dsp:sp>
    <dsp:sp modelId="{1532CB27-F87B-4E5E-AAA3-DB167058574F}">
      <dsp:nvSpPr>
        <dsp:cNvPr id="0" name=""/>
        <dsp:cNvSpPr/>
      </dsp:nvSpPr>
      <dsp:spPr>
        <a:xfrm>
          <a:off x="3877502" y="3285297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1641D-8639-41E5-AA77-212B98741DF0}">
      <dsp:nvSpPr>
        <dsp:cNvPr id="0" name=""/>
        <dsp:cNvSpPr/>
      </dsp:nvSpPr>
      <dsp:spPr>
        <a:xfrm>
          <a:off x="4008782" y="3410012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Versi Desain iteratif</a:t>
          </a:r>
          <a:endParaRPr lang="en-US" sz="1600" kern="1200"/>
        </a:p>
      </dsp:txBody>
      <dsp:txXfrm>
        <a:off x="4030756" y="3431986"/>
        <a:ext cx="1137566" cy="706313"/>
      </dsp:txXfrm>
    </dsp:sp>
    <dsp:sp modelId="{08A2CFC1-ABDE-4EDA-AB04-7E5D94A96FD9}">
      <dsp:nvSpPr>
        <dsp:cNvPr id="0" name=""/>
        <dsp:cNvSpPr/>
      </dsp:nvSpPr>
      <dsp:spPr>
        <a:xfrm>
          <a:off x="3877502" y="4379182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1E3B1-04D4-4ADF-B04B-12AB91C59161}">
      <dsp:nvSpPr>
        <dsp:cNvPr id="0" name=""/>
        <dsp:cNvSpPr/>
      </dsp:nvSpPr>
      <dsp:spPr>
        <a:xfrm>
          <a:off x="4008782" y="4503898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Produk akhir</a:t>
          </a:r>
          <a:endParaRPr lang="en-US" sz="1600" kern="1200"/>
        </a:p>
      </dsp:txBody>
      <dsp:txXfrm>
        <a:off x="4030756" y="4525872"/>
        <a:ext cx="1137566" cy="706313"/>
      </dsp:txXfrm>
    </dsp:sp>
    <dsp:sp modelId="{DA33205E-4856-461B-B6F1-34F7BA6B3B99}">
      <dsp:nvSpPr>
        <dsp:cNvPr id="0" name=""/>
        <dsp:cNvSpPr/>
      </dsp:nvSpPr>
      <dsp:spPr>
        <a:xfrm>
          <a:off x="5321576" y="1097525"/>
          <a:ext cx="1181514" cy="75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DB12B-AB04-420E-94A4-FB815D5CF88E}">
      <dsp:nvSpPr>
        <dsp:cNvPr id="0" name=""/>
        <dsp:cNvSpPr/>
      </dsp:nvSpPr>
      <dsp:spPr>
        <a:xfrm>
          <a:off x="5452856" y="1222240"/>
          <a:ext cx="1181514" cy="75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Sketsa n</a:t>
          </a:r>
          <a:endParaRPr lang="en-US" sz="1600" kern="1200"/>
        </a:p>
      </dsp:txBody>
      <dsp:txXfrm>
        <a:off x="5474830" y="1244214"/>
        <a:ext cx="1137566" cy="7063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CBE6-80B2-456A-86A6-0545FFDE1127}">
      <dsp:nvSpPr>
        <dsp:cNvPr id="0" name=""/>
        <dsp:cNvSpPr/>
      </dsp:nvSpPr>
      <dsp:spPr>
        <a:xfrm>
          <a:off x="1654" y="1951379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Anda</a:t>
          </a:r>
          <a:endParaRPr lang="en-US" sz="2000" kern="1200"/>
        </a:p>
      </dsp:txBody>
      <dsp:txXfrm>
        <a:off x="19907" y="1969632"/>
        <a:ext cx="1209901" cy="586697"/>
      </dsp:txXfrm>
    </dsp:sp>
    <dsp:sp modelId="{BF5A7259-2DD2-4832-BFBA-6C6BFE6A81F7}">
      <dsp:nvSpPr>
        <dsp:cNvPr id="0" name=""/>
        <dsp:cNvSpPr/>
      </dsp:nvSpPr>
      <dsp:spPr>
        <a:xfrm rot="17256814">
          <a:off x="673532" y="1465398"/>
          <a:ext cx="164762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1647622" y="12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56153" y="1436600"/>
        <a:ext cx="82381" cy="82381"/>
      </dsp:txXfrm>
    </dsp:sp>
    <dsp:sp modelId="{A09CCEFB-566B-434B-9A24-DF04DC216F2E}">
      <dsp:nvSpPr>
        <dsp:cNvPr id="0" name=""/>
        <dsp:cNvSpPr/>
      </dsp:nvSpPr>
      <dsp:spPr>
        <a:xfrm>
          <a:off x="1746625" y="380999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Lakukan apa yg bisa</a:t>
          </a:r>
          <a:endParaRPr lang="en-US" sz="2000" kern="1200"/>
        </a:p>
      </dsp:txBody>
      <dsp:txXfrm>
        <a:off x="1764878" y="399252"/>
        <a:ext cx="1209901" cy="586697"/>
      </dsp:txXfrm>
    </dsp:sp>
    <dsp:sp modelId="{DA6A1523-21C9-47EE-99DA-D6DDBBE470EF}">
      <dsp:nvSpPr>
        <dsp:cNvPr id="0" name=""/>
        <dsp:cNvSpPr/>
      </dsp:nvSpPr>
      <dsp:spPr>
        <a:xfrm>
          <a:off x="2993032" y="680208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9850" y="680137"/>
        <a:ext cx="24928" cy="24928"/>
      </dsp:txXfrm>
    </dsp:sp>
    <dsp:sp modelId="{429DC51F-7D4A-4835-8F74-D494900CDEB6}">
      <dsp:nvSpPr>
        <dsp:cNvPr id="0" name=""/>
        <dsp:cNvSpPr/>
      </dsp:nvSpPr>
      <dsp:spPr>
        <a:xfrm>
          <a:off x="3491596" y="380999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Praktikkan</a:t>
          </a:r>
          <a:endParaRPr lang="en-US" sz="2000" kern="1200"/>
        </a:p>
      </dsp:txBody>
      <dsp:txXfrm>
        <a:off x="3509849" y="399252"/>
        <a:ext cx="1209901" cy="586697"/>
      </dsp:txXfrm>
    </dsp:sp>
    <dsp:sp modelId="{2CA56DEA-E69D-498D-9BAD-0B4B00622ACC}">
      <dsp:nvSpPr>
        <dsp:cNvPr id="0" name=""/>
        <dsp:cNvSpPr/>
      </dsp:nvSpPr>
      <dsp:spPr>
        <a:xfrm>
          <a:off x="4738003" y="680208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4821" y="680137"/>
        <a:ext cx="24928" cy="24928"/>
      </dsp:txXfrm>
    </dsp:sp>
    <dsp:sp modelId="{70076C3C-362A-4715-8310-4F4295E4543C}">
      <dsp:nvSpPr>
        <dsp:cNvPr id="0" name=""/>
        <dsp:cNvSpPr/>
      </dsp:nvSpPr>
      <dsp:spPr>
        <a:xfrm>
          <a:off x="5236567" y="380999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Benar</a:t>
          </a:r>
          <a:endParaRPr lang="en-US" sz="2000" kern="1200"/>
        </a:p>
      </dsp:txBody>
      <dsp:txXfrm>
        <a:off x="5254820" y="399252"/>
        <a:ext cx="1209901" cy="586697"/>
      </dsp:txXfrm>
    </dsp:sp>
    <dsp:sp modelId="{BAB85A21-C6A2-4D3B-AAB3-DED830D4FEC4}">
      <dsp:nvSpPr>
        <dsp:cNvPr id="0" name=""/>
        <dsp:cNvSpPr/>
      </dsp:nvSpPr>
      <dsp:spPr>
        <a:xfrm>
          <a:off x="6482974" y="680208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792" y="680137"/>
        <a:ext cx="24928" cy="24928"/>
      </dsp:txXfrm>
    </dsp:sp>
    <dsp:sp modelId="{AC10D815-7ED5-45AE-BEAF-3A22EE88015D}">
      <dsp:nvSpPr>
        <dsp:cNvPr id="0" name=""/>
        <dsp:cNvSpPr/>
      </dsp:nvSpPr>
      <dsp:spPr>
        <a:xfrm>
          <a:off x="6981537" y="380999"/>
          <a:ext cx="1246407" cy="623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Barang yang sama</a:t>
          </a:r>
          <a:endParaRPr lang="en-US" sz="2000" kern="1200"/>
        </a:p>
      </dsp:txBody>
      <dsp:txXfrm>
        <a:off x="6999790" y="399252"/>
        <a:ext cx="1209901" cy="586697"/>
      </dsp:txXfrm>
    </dsp:sp>
    <dsp:sp modelId="{3826A2BB-4A2B-4036-87EF-303E0436B7DF}">
      <dsp:nvSpPr>
        <dsp:cNvPr id="0" name=""/>
        <dsp:cNvSpPr/>
      </dsp:nvSpPr>
      <dsp:spPr>
        <a:xfrm rot="4211271">
          <a:off x="733713" y="2982597"/>
          <a:ext cx="1556127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1556127" y="123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2873" y="2956087"/>
        <a:ext cx="77806" cy="77806"/>
      </dsp:txXfrm>
    </dsp:sp>
    <dsp:sp modelId="{C8277CD7-6E96-4748-ADED-0EF112EECCAE}">
      <dsp:nvSpPr>
        <dsp:cNvPr id="0" name=""/>
        <dsp:cNvSpPr/>
      </dsp:nvSpPr>
      <dsp:spPr>
        <a:xfrm>
          <a:off x="1775492" y="341539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 gila</a:t>
          </a:r>
          <a:endParaRPr lang="en-US" sz="2000" kern="1200"/>
        </a:p>
      </dsp:txBody>
      <dsp:txXfrm>
        <a:off x="1793745" y="3433650"/>
        <a:ext cx="1209901" cy="586697"/>
      </dsp:txXfrm>
    </dsp:sp>
    <dsp:sp modelId="{8E3BC000-BEC3-4843-80A0-D89EA4228646}">
      <dsp:nvSpPr>
        <dsp:cNvPr id="0" name=""/>
        <dsp:cNvSpPr/>
      </dsp:nvSpPr>
      <dsp:spPr>
        <a:xfrm>
          <a:off x="3021899" y="371460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8717" y="3714535"/>
        <a:ext cx="24928" cy="24928"/>
      </dsp:txXfrm>
    </dsp:sp>
    <dsp:sp modelId="{0DCC9EF1-40FC-471B-9625-924A2DB382E1}">
      <dsp:nvSpPr>
        <dsp:cNvPr id="0" name=""/>
        <dsp:cNvSpPr/>
      </dsp:nvSpPr>
      <dsp:spPr>
        <a:xfrm>
          <a:off x="3520462" y="341539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 lucu</a:t>
          </a:r>
          <a:endParaRPr lang="en-US" sz="2000" kern="1200"/>
        </a:p>
      </dsp:txBody>
      <dsp:txXfrm>
        <a:off x="3538715" y="3433650"/>
        <a:ext cx="1209901" cy="586697"/>
      </dsp:txXfrm>
    </dsp:sp>
    <dsp:sp modelId="{C0B449D5-B96E-4B02-983E-78FB9BD17FF0}">
      <dsp:nvSpPr>
        <dsp:cNvPr id="0" name=""/>
        <dsp:cNvSpPr/>
      </dsp:nvSpPr>
      <dsp:spPr>
        <a:xfrm>
          <a:off x="4766870" y="371460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3688" y="3714535"/>
        <a:ext cx="24928" cy="24928"/>
      </dsp:txXfrm>
    </dsp:sp>
    <dsp:sp modelId="{6E4F94F1-D96E-44E8-8050-74BA8D8EC810}">
      <dsp:nvSpPr>
        <dsp:cNvPr id="0" name=""/>
        <dsp:cNvSpPr/>
      </dsp:nvSpPr>
      <dsp:spPr>
        <a:xfrm>
          <a:off x="5265433" y="341539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 mustahil</a:t>
          </a:r>
          <a:endParaRPr lang="en-US" sz="2000" kern="1200"/>
        </a:p>
      </dsp:txBody>
      <dsp:txXfrm>
        <a:off x="5283686" y="3433650"/>
        <a:ext cx="1209901" cy="586697"/>
      </dsp:txXfrm>
    </dsp:sp>
    <dsp:sp modelId="{90A386D0-A030-422E-BDED-847120FAD8A9}">
      <dsp:nvSpPr>
        <dsp:cNvPr id="0" name=""/>
        <dsp:cNvSpPr/>
      </dsp:nvSpPr>
      <dsp:spPr>
        <a:xfrm>
          <a:off x="6511841" y="3714607"/>
          <a:ext cx="471350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71350" y="123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35733" y="3715215"/>
        <a:ext cx="23567" cy="23567"/>
      </dsp:txXfrm>
    </dsp:sp>
    <dsp:sp modelId="{2E3B7154-24F4-4E67-ABE7-0723E97CE0C5}">
      <dsp:nvSpPr>
        <dsp:cNvPr id="0" name=""/>
        <dsp:cNvSpPr/>
      </dsp:nvSpPr>
      <dsp:spPr>
        <a:xfrm>
          <a:off x="6983192" y="3415397"/>
          <a:ext cx="1246407" cy="6232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 hebat</a:t>
          </a:r>
          <a:endParaRPr lang="en-US" sz="2000" kern="1200"/>
        </a:p>
      </dsp:txBody>
      <dsp:txXfrm>
        <a:off x="7001445" y="3433650"/>
        <a:ext cx="1209901" cy="586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E9E6C-7847-4D9A-81C2-102EDDB05E90}">
      <dsp:nvSpPr>
        <dsp:cNvPr id="0" name=""/>
        <dsp:cNvSpPr/>
      </dsp:nvSpPr>
      <dsp:spPr>
        <a:xfrm>
          <a:off x="3372147" y="1281474"/>
          <a:ext cx="3085504" cy="3085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Sistem Komputer</a:t>
          </a:r>
          <a:endParaRPr lang="en-US" sz="4000" kern="1200"/>
        </a:p>
      </dsp:txBody>
      <dsp:txXfrm>
        <a:off x="3824009" y="1733336"/>
        <a:ext cx="2181780" cy="2181780"/>
      </dsp:txXfrm>
    </dsp:sp>
    <dsp:sp modelId="{A110FCF6-36F5-4A78-BB22-32FB352F3446}">
      <dsp:nvSpPr>
        <dsp:cNvPr id="0" name=""/>
        <dsp:cNvSpPr/>
      </dsp:nvSpPr>
      <dsp:spPr>
        <a:xfrm>
          <a:off x="3733799" y="-394416"/>
          <a:ext cx="2362200" cy="24185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Pembahasan</a:t>
          </a:r>
          <a:endParaRPr lang="en-US" sz="2400" kern="1200"/>
        </a:p>
      </dsp:txBody>
      <dsp:txXfrm>
        <a:off x="4079735" y="-40229"/>
        <a:ext cx="1670328" cy="1710167"/>
      </dsp:txXfrm>
    </dsp:sp>
    <dsp:sp modelId="{A2E132AF-6357-4D86-AA40-F5AB0649E5DB}">
      <dsp:nvSpPr>
        <dsp:cNvPr id="0" name=""/>
        <dsp:cNvSpPr/>
      </dsp:nvSpPr>
      <dsp:spPr>
        <a:xfrm>
          <a:off x="3733799" y="3710183"/>
          <a:ext cx="2362200" cy="22468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Pengujian</a:t>
          </a:r>
          <a:endParaRPr lang="en-US" sz="2400" kern="1200"/>
        </a:p>
      </dsp:txBody>
      <dsp:txXfrm>
        <a:off x="4079735" y="4039224"/>
        <a:ext cx="1670328" cy="1588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DE591-8C00-45A5-A9BA-DA3A2A085D3B}">
      <dsp:nvSpPr>
        <dsp:cNvPr id="0" name=""/>
        <dsp:cNvSpPr/>
      </dsp:nvSpPr>
      <dsp:spPr>
        <a:xfrm>
          <a:off x="7925" y="2563866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System Accesibility</a:t>
          </a:r>
          <a:endParaRPr lang="en-US" sz="1700" kern="1200"/>
        </a:p>
      </dsp:txBody>
      <dsp:txXfrm>
        <a:off x="27165" y="2583106"/>
        <a:ext cx="1275300" cy="618410"/>
      </dsp:txXfrm>
    </dsp:sp>
    <dsp:sp modelId="{5C5B5406-B8F3-4A95-A01C-A7DABD3D358F}">
      <dsp:nvSpPr>
        <dsp:cNvPr id="0" name=""/>
        <dsp:cNvSpPr/>
      </dsp:nvSpPr>
      <dsp:spPr>
        <a:xfrm rot="19457599">
          <a:off x="1260876" y="2691700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8282" y="2687276"/>
        <a:ext cx="32358" cy="32358"/>
      </dsp:txXfrm>
    </dsp:sp>
    <dsp:sp modelId="{145A411F-327E-4C7D-A9C9-60C92A8F8826}">
      <dsp:nvSpPr>
        <dsp:cNvPr id="0" name=""/>
        <dsp:cNvSpPr/>
      </dsp:nvSpPr>
      <dsp:spPr>
        <a:xfrm>
          <a:off x="1847217" y="2186154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Sosia Acceptibility</a:t>
          </a:r>
          <a:endParaRPr lang="en-US" sz="1700" kern="1200"/>
        </a:p>
      </dsp:txBody>
      <dsp:txXfrm>
        <a:off x="1866457" y="2205394"/>
        <a:ext cx="1275300" cy="618410"/>
      </dsp:txXfrm>
    </dsp:sp>
    <dsp:sp modelId="{D58E63F2-998A-4C39-BF29-BA4A48376C05}">
      <dsp:nvSpPr>
        <dsp:cNvPr id="0" name=""/>
        <dsp:cNvSpPr/>
      </dsp:nvSpPr>
      <dsp:spPr>
        <a:xfrm rot="2142401">
          <a:off x="1260876" y="3069412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8282" y="3064988"/>
        <a:ext cx="32358" cy="32358"/>
      </dsp:txXfrm>
    </dsp:sp>
    <dsp:sp modelId="{9061A77F-A835-41A9-968F-57AB8BC67009}">
      <dsp:nvSpPr>
        <dsp:cNvPr id="0" name=""/>
        <dsp:cNvSpPr/>
      </dsp:nvSpPr>
      <dsp:spPr>
        <a:xfrm>
          <a:off x="1847217" y="2941578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Practical acceptibility</a:t>
          </a:r>
          <a:endParaRPr lang="en-US" sz="1700" kern="1200"/>
        </a:p>
      </dsp:txBody>
      <dsp:txXfrm>
        <a:off x="1866457" y="2960818"/>
        <a:ext cx="1275300" cy="618410"/>
      </dsp:txXfrm>
    </dsp:sp>
    <dsp:sp modelId="{2DEC31A5-9C21-4A85-BA6C-9DD18E0B7C6F}">
      <dsp:nvSpPr>
        <dsp:cNvPr id="0" name=""/>
        <dsp:cNvSpPr/>
      </dsp:nvSpPr>
      <dsp:spPr>
        <a:xfrm rot="17692822">
          <a:off x="2799222" y="2691700"/>
          <a:ext cx="1249063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249063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2527" y="2672229"/>
        <a:ext cx="62453" cy="62453"/>
      </dsp:txXfrm>
    </dsp:sp>
    <dsp:sp modelId="{034D6D4D-9088-446D-890A-F7BA293FA0D8}">
      <dsp:nvSpPr>
        <dsp:cNvPr id="0" name=""/>
        <dsp:cNvSpPr/>
      </dsp:nvSpPr>
      <dsp:spPr>
        <a:xfrm>
          <a:off x="3686509" y="1808443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Usefulness</a:t>
          </a:r>
          <a:endParaRPr lang="en-US" sz="1700" kern="1200"/>
        </a:p>
      </dsp:txBody>
      <dsp:txXfrm>
        <a:off x="3705749" y="1827683"/>
        <a:ext cx="1275300" cy="618410"/>
      </dsp:txXfrm>
    </dsp:sp>
    <dsp:sp modelId="{40B87B48-7BA7-4C5F-8BD4-AEBE76C7EFBF}">
      <dsp:nvSpPr>
        <dsp:cNvPr id="0" name=""/>
        <dsp:cNvSpPr/>
      </dsp:nvSpPr>
      <dsp:spPr>
        <a:xfrm rot="19457599">
          <a:off x="4939461" y="1936276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6866" y="1931853"/>
        <a:ext cx="32358" cy="32358"/>
      </dsp:txXfrm>
    </dsp:sp>
    <dsp:sp modelId="{55B83E5C-F1F1-40CD-9947-BA8A31E4CD86}">
      <dsp:nvSpPr>
        <dsp:cNvPr id="0" name=""/>
        <dsp:cNvSpPr/>
      </dsp:nvSpPr>
      <dsp:spPr>
        <a:xfrm>
          <a:off x="5525802" y="1430731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Utility</a:t>
          </a:r>
          <a:endParaRPr lang="en-US" sz="1700" kern="1200"/>
        </a:p>
      </dsp:txBody>
      <dsp:txXfrm>
        <a:off x="5545042" y="1449971"/>
        <a:ext cx="1275300" cy="618410"/>
      </dsp:txXfrm>
    </dsp:sp>
    <dsp:sp modelId="{747B99FA-D791-4971-9B04-89E142003082}">
      <dsp:nvSpPr>
        <dsp:cNvPr id="0" name=""/>
        <dsp:cNvSpPr/>
      </dsp:nvSpPr>
      <dsp:spPr>
        <a:xfrm rot="2142401">
          <a:off x="4939461" y="2313988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6866" y="2309564"/>
        <a:ext cx="32358" cy="32358"/>
      </dsp:txXfrm>
    </dsp:sp>
    <dsp:sp modelId="{AF7046E4-A6A2-4D7F-8DDB-94C94D8D992F}">
      <dsp:nvSpPr>
        <dsp:cNvPr id="0" name=""/>
        <dsp:cNvSpPr/>
      </dsp:nvSpPr>
      <dsp:spPr>
        <a:xfrm>
          <a:off x="5525802" y="2186154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Usability</a:t>
          </a:r>
          <a:endParaRPr lang="en-US" sz="1700" kern="1200"/>
        </a:p>
      </dsp:txBody>
      <dsp:txXfrm>
        <a:off x="5545042" y="2205394"/>
        <a:ext cx="1275300" cy="618410"/>
      </dsp:txXfrm>
    </dsp:sp>
    <dsp:sp modelId="{FCB7CFAB-D770-4A8E-9A73-8F4DAC5DC4FB}">
      <dsp:nvSpPr>
        <dsp:cNvPr id="0" name=""/>
        <dsp:cNvSpPr/>
      </dsp:nvSpPr>
      <dsp:spPr>
        <a:xfrm rot="17132988">
          <a:off x="6122183" y="1558565"/>
          <a:ext cx="196031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96031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053330" y="1521312"/>
        <a:ext cx="98015" cy="98015"/>
      </dsp:txXfrm>
    </dsp:sp>
    <dsp:sp modelId="{9EDE4CEF-2E37-47B8-9958-E42E44B5825B}">
      <dsp:nvSpPr>
        <dsp:cNvPr id="0" name=""/>
        <dsp:cNvSpPr/>
      </dsp:nvSpPr>
      <dsp:spPr>
        <a:xfrm>
          <a:off x="7365094" y="297595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Effectiveness</a:t>
          </a:r>
          <a:endParaRPr lang="en-US" sz="1700" kern="1200"/>
        </a:p>
      </dsp:txBody>
      <dsp:txXfrm>
        <a:off x="7384334" y="316835"/>
        <a:ext cx="1275300" cy="618410"/>
      </dsp:txXfrm>
    </dsp:sp>
    <dsp:sp modelId="{7F255805-D0C3-4611-8AC6-16108C3B32C6}">
      <dsp:nvSpPr>
        <dsp:cNvPr id="0" name=""/>
        <dsp:cNvSpPr/>
      </dsp:nvSpPr>
      <dsp:spPr>
        <a:xfrm rot="17692822">
          <a:off x="6477806" y="1936276"/>
          <a:ext cx="1249063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249063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71111" y="1916805"/>
        <a:ext cx="62453" cy="62453"/>
      </dsp:txXfrm>
    </dsp:sp>
    <dsp:sp modelId="{48979DFC-6EB4-430A-9F9E-6AD3911CA545}">
      <dsp:nvSpPr>
        <dsp:cNvPr id="0" name=""/>
        <dsp:cNvSpPr/>
      </dsp:nvSpPr>
      <dsp:spPr>
        <a:xfrm>
          <a:off x="7365094" y="1053019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Learnability</a:t>
          </a:r>
          <a:endParaRPr lang="en-US" sz="1700" kern="1200"/>
        </a:p>
      </dsp:txBody>
      <dsp:txXfrm>
        <a:off x="7384334" y="1072259"/>
        <a:ext cx="1275300" cy="618410"/>
      </dsp:txXfrm>
    </dsp:sp>
    <dsp:sp modelId="{5D8A74A6-8520-4648-9439-E94D8E223070}">
      <dsp:nvSpPr>
        <dsp:cNvPr id="0" name=""/>
        <dsp:cNvSpPr/>
      </dsp:nvSpPr>
      <dsp:spPr>
        <a:xfrm rot="19457599">
          <a:off x="6778753" y="2313988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6159" y="2309564"/>
        <a:ext cx="32358" cy="32358"/>
      </dsp:txXfrm>
    </dsp:sp>
    <dsp:sp modelId="{39759174-F4C7-4E02-B73E-D52A8686F6B4}">
      <dsp:nvSpPr>
        <dsp:cNvPr id="0" name=""/>
        <dsp:cNvSpPr/>
      </dsp:nvSpPr>
      <dsp:spPr>
        <a:xfrm>
          <a:off x="7365094" y="1808443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Efficiency</a:t>
          </a:r>
          <a:endParaRPr lang="en-US" sz="1700" kern="1200"/>
        </a:p>
      </dsp:txBody>
      <dsp:txXfrm>
        <a:off x="7384334" y="1827683"/>
        <a:ext cx="1275300" cy="618410"/>
      </dsp:txXfrm>
    </dsp:sp>
    <dsp:sp modelId="{D6AF5938-D9B1-4C7E-99DE-2F82CC623F3B}">
      <dsp:nvSpPr>
        <dsp:cNvPr id="0" name=""/>
        <dsp:cNvSpPr/>
      </dsp:nvSpPr>
      <dsp:spPr>
        <a:xfrm rot="2142401">
          <a:off x="6778753" y="2691700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6159" y="2687276"/>
        <a:ext cx="32358" cy="32358"/>
      </dsp:txXfrm>
    </dsp:sp>
    <dsp:sp modelId="{D9B5D9F0-5D6D-40A4-92F9-A8EA5954E477}">
      <dsp:nvSpPr>
        <dsp:cNvPr id="0" name=""/>
        <dsp:cNvSpPr/>
      </dsp:nvSpPr>
      <dsp:spPr>
        <a:xfrm>
          <a:off x="7365094" y="2563866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Memorability</a:t>
          </a:r>
          <a:endParaRPr lang="en-US" sz="1700" kern="1200"/>
        </a:p>
      </dsp:txBody>
      <dsp:txXfrm>
        <a:off x="7384334" y="2583106"/>
        <a:ext cx="1275300" cy="618410"/>
      </dsp:txXfrm>
    </dsp:sp>
    <dsp:sp modelId="{1D42C248-FA44-40B7-AE89-69D53F9EB3DF}">
      <dsp:nvSpPr>
        <dsp:cNvPr id="0" name=""/>
        <dsp:cNvSpPr/>
      </dsp:nvSpPr>
      <dsp:spPr>
        <a:xfrm rot="3907178">
          <a:off x="6477806" y="3069412"/>
          <a:ext cx="1249063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249063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71111" y="3049941"/>
        <a:ext cx="62453" cy="62453"/>
      </dsp:txXfrm>
    </dsp:sp>
    <dsp:sp modelId="{5D00180A-A2EE-4E65-A161-0D89889E7A4D}">
      <dsp:nvSpPr>
        <dsp:cNvPr id="0" name=""/>
        <dsp:cNvSpPr/>
      </dsp:nvSpPr>
      <dsp:spPr>
        <a:xfrm>
          <a:off x="7365094" y="3319290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Error</a:t>
          </a:r>
          <a:endParaRPr lang="en-US" sz="1700" kern="1200"/>
        </a:p>
      </dsp:txBody>
      <dsp:txXfrm>
        <a:off x="7384334" y="3338530"/>
        <a:ext cx="1275300" cy="618410"/>
      </dsp:txXfrm>
    </dsp:sp>
    <dsp:sp modelId="{64527230-9AEE-4F30-A530-72A0C4836B9F}">
      <dsp:nvSpPr>
        <dsp:cNvPr id="0" name=""/>
        <dsp:cNvSpPr/>
      </dsp:nvSpPr>
      <dsp:spPr>
        <a:xfrm rot="4467012">
          <a:off x="6122183" y="3447124"/>
          <a:ext cx="196031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96031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053330" y="3409871"/>
        <a:ext cx="98015" cy="98015"/>
      </dsp:txXfrm>
    </dsp:sp>
    <dsp:sp modelId="{A457C080-F8A0-43A2-BB1C-A0DCB0D20414}">
      <dsp:nvSpPr>
        <dsp:cNvPr id="0" name=""/>
        <dsp:cNvSpPr/>
      </dsp:nvSpPr>
      <dsp:spPr>
        <a:xfrm>
          <a:off x="7365094" y="4074714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Satisfactory</a:t>
          </a:r>
          <a:endParaRPr lang="en-US" sz="1700" kern="1200"/>
        </a:p>
      </dsp:txBody>
      <dsp:txXfrm>
        <a:off x="7384334" y="4093954"/>
        <a:ext cx="1275300" cy="618410"/>
      </dsp:txXfrm>
    </dsp:sp>
    <dsp:sp modelId="{B3B565E1-7BC0-492F-B4B3-5A613D0C691F}">
      <dsp:nvSpPr>
        <dsp:cNvPr id="0" name=""/>
        <dsp:cNvSpPr/>
      </dsp:nvSpPr>
      <dsp:spPr>
        <a:xfrm rot="19457599">
          <a:off x="3100168" y="3069412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7574" y="3064988"/>
        <a:ext cx="32358" cy="32358"/>
      </dsp:txXfrm>
    </dsp:sp>
    <dsp:sp modelId="{99BF9A8F-03E4-4115-B168-4B6832CAE306}">
      <dsp:nvSpPr>
        <dsp:cNvPr id="0" name=""/>
        <dsp:cNvSpPr/>
      </dsp:nvSpPr>
      <dsp:spPr>
        <a:xfrm>
          <a:off x="3686509" y="2563866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Cost</a:t>
          </a:r>
          <a:endParaRPr lang="en-US" sz="1700" kern="1200"/>
        </a:p>
      </dsp:txBody>
      <dsp:txXfrm>
        <a:off x="3705749" y="2583106"/>
        <a:ext cx="1275300" cy="618410"/>
      </dsp:txXfrm>
    </dsp:sp>
    <dsp:sp modelId="{A0CD96AB-4DD7-4D4D-8D38-43D845A735BE}">
      <dsp:nvSpPr>
        <dsp:cNvPr id="0" name=""/>
        <dsp:cNvSpPr/>
      </dsp:nvSpPr>
      <dsp:spPr>
        <a:xfrm rot="2142401">
          <a:off x="3100168" y="3447124"/>
          <a:ext cx="647170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647170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7574" y="3442700"/>
        <a:ext cx="32358" cy="32358"/>
      </dsp:txXfrm>
    </dsp:sp>
    <dsp:sp modelId="{D4C3E4F5-3218-4174-AD6E-6C13E1CB467C}">
      <dsp:nvSpPr>
        <dsp:cNvPr id="0" name=""/>
        <dsp:cNvSpPr/>
      </dsp:nvSpPr>
      <dsp:spPr>
        <a:xfrm>
          <a:off x="3686509" y="3319290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Compatibility</a:t>
          </a:r>
          <a:endParaRPr lang="en-US" sz="1700" kern="1200"/>
        </a:p>
      </dsp:txBody>
      <dsp:txXfrm>
        <a:off x="3705749" y="3338530"/>
        <a:ext cx="1275300" cy="618410"/>
      </dsp:txXfrm>
    </dsp:sp>
    <dsp:sp modelId="{C6FC9D9D-FA5E-4E54-9932-9BBD0A29B527}">
      <dsp:nvSpPr>
        <dsp:cNvPr id="0" name=""/>
        <dsp:cNvSpPr/>
      </dsp:nvSpPr>
      <dsp:spPr>
        <a:xfrm rot="3907178">
          <a:off x="2799222" y="3824836"/>
          <a:ext cx="1249063" cy="23510"/>
        </a:xfrm>
        <a:custGeom>
          <a:avLst/>
          <a:gdLst/>
          <a:ahLst/>
          <a:cxnLst/>
          <a:rect l="0" t="0" r="0" b="0"/>
          <a:pathLst>
            <a:path>
              <a:moveTo>
                <a:pt x="0" y="11755"/>
              </a:moveTo>
              <a:lnTo>
                <a:pt x="1249063" y="11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2527" y="3805364"/>
        <a:ext cx="62453" cy="62453"/>
      </dsp:txXfrm>
    </dsp:sp>
    <dsp:sp modelId="{3591EC60-1A78-47F8-A971-24F5FC4FACBD}">
      <dsp:nvSpPr>
        <dsp:cNvPr id="0" name=""/>
        <dsp:cNvSpPr/>
      </dsp:nvSpPr>
      <dsp:spPr>
        <a:xfrm>
          <a:off x="3686509" y="4074714"/>
          <a:ext cx="1313780" cy="6568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Reliability</a:t>
          </a:r>
          <a:endParaRPr lang="en-US" sz="1700" kern="1200"/>
        </a:p>
      </dsp:txBody>
      <dsp:txXfrm>
        <a:off x="3705749" y="4093954"/>
        <a:ext cx="1275300" cy="618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E2A26-8C70-4D55-9B2D-C37F1F38AAF8}">
      <dsp:nvSpPr>
        <dsp:cNvPr id="0" name=""/>
        <dsp:cNvSpPr/>
      </dsp:nvSpPr>
      <dsp:spPr>
        <a:xfrm>
          <a:off x="2116335" y="1372"/>
          <a:ext cx="1863328" cy="12111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Pre Design</a:t>
          </a:r>
          <a:endParaRPr lang="en-US" sz="3000" kern="1200"/>
        </a:p>
      </dsp:txBody>
      <dsp:txXfrm>
        <a:off x="2175459" y="60496"/>
        <a:ext cx="1745080" cy="1092915"/>
      </dsp:txXfrm>
    </dsp:sp>
    <dsp:sp modelId="{5AC50E3B-054C-42FD-B2C4-6D0EC240966C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798080" y="514062"/>
              </a:moveTo>
              <a:arcTo wR="1616036" hR="1616036" stAng="19020466" swAng="2303174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52F6C-52A0-4ECE-AE05-8BEF3A6AA2EE}">
      <dsp:nvSpPr>
        <dsp:cNvPr id="0" name=""/>
        <dsp:cNvSpPr/>
      </dsp:nvSpPr>
      <dsp:spPr>
        <a:xfrm>
          <a:off x="3515864" y="2425427"/>
          <a:ext cx="1863328" cy="12111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Design</a:t>
          </a:r>
          <a:endParaRPr lang="en-US" sz="3000" kern="1200"/>
        </a:p>
      </dsp:txBody>
      <dsp:txXfrm>
        <a:off x="3574988" y="2484551"/>
        <a:ext cx="1745080" cy="1092915"/>
      </dsp:txXfrm>
    </dsp:sp>
    <dsp:sp modelId="{B57E7B35-F603-4354-9C6D-DB5693C108D5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2112207" y="3154018"/>
              </a:moveTo>
              <a:arcTo wR="1616036" hR="1616036" stAng="4327182" swAng="2145637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EB54-5135-4B8C-8702-B80D03EC5664}">
      <dsp:nvSpPr>
        <dsp:cNvPr id="0" name=""/>
        <dsp:cNvSpPr/>
      </dsp:nvSpPr>
      <dsp:spPr>
        <a:xfrm>
          <a:off x="716807" y="2425427"/>
          <a:ext cx="1863328" cy="12111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Post Design</a:t>
          </a:r>
          <a:endParaRPr lang="en-US" sz="3000" kern="1200"/>
        </a:p>
      </dsp:txBody>
      <dsp:txXfrm>
        <a:off x="775931" y="2484551"/>
        <a:ext cx="1745080" cy="1092915"/>
      </dsp:txXfrm>
    </dsp:sp>
    <dsp:sp modelId="{D41CA2F2-070C-4E4E-8029-644CF292A596}">
      <dsp:nvSpPr>
        <dsp:cNvPr id="0" name=""/>
        <dsp:cNvSpPr/>
      </dsp:nvSpPr>
      <dsp:spPr>
        <a:xfrm>
          <a:off x="1431963" y="606954"/>
          <a:ext cx="3232073" cy="3232073"/>
        </a:xfrm>
        <a:custGeom>
          <a:avLst/>
          <a:gdLst/>
          <a:ahLst/>
          <a:cxnLst/>
          <a:rect l="0" t="0" r="0" b="0"/>
          <a:pathLst>
            <a:path>
              <a:moveTo>
                <a:pt x="5219" y="1486263"/>
              </a:moveTo>
              <a:arcTo wR="1616036" hR="1616036" stAng="11076360" swAng="2303174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8172A-3402-4C6A-A059-1F7CA79443B7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Pengalaman</a:t>
          </a:r>
          <a:endParaRPr lang="en-US" sz="2800" kern="1200"/>
        </a:p>
      </dsp:txBody>
      <dsp:txXfrm>
        <a:off x="3119088" y="531800"/>
        <a:ext cx="1991423" cy="1222010"/>
      </dsp:txXfrm>
    </dsp:sp>
    <dsp:sp modelId="{4E2F6A35-D8B0-446C-B839-5F6548DD2F0B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Pendidikan</a:t>
          </a:r>
        </a:p>
      </dsp:txBody>
      <dsp:txXfrm>
        <a:off x="4567396" y="2455334"/>
        <a:ext cx="1629346" cy="1493567"/>
      </dsp:txXfrm>
    </dsp:sp>
    <dsp:sp modelId="{D7BC499A-6F0B-4AA3-AABA-6823D5D47FD3}">
      <dsp:nvSpPr>
        <dsp:cNvPr id="0" name=""/>
        <dsp:cNvSpPr/>
      </dsp:nvSpPr>
      <dsp:spPr>
        <a:xfrm>
          <a:off x="1777140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Umur</a:t>
          </a:r>
        </a:p>
      </dsp:txBody>
      <dsp:txXfrm>
        <a:off x="2032857" y="2455334"/>
        <a:ext cx="1629346" cy="14935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103F4-D83B-4608-8450-CF6DDCE18E73}">
      <dsp:nvSpPr>
        <dsp:cNvPr id="0" name=""/>
        <dsp:cNvSpPr/>
      </dsp:nvSpPr>
      <dsp:spPr>
        <a:xfrm rot="16200000">
          <a:off x="702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Goal</a:t>
          </a:r>
          <a:endParaRPr lang="en-US" sz="6500" kern="1200"/>
        </a:p>
      </dsp:txBody>
      <dsp:txXfrm rot="5400000">
        <a:off x="702" y="1262409"/>
        <a:ext cx="3301885" cy="2001143"/>
      </dsp:txXfrm>
    </dsp:sp>
    <dsp:sp modelId="{6B1037DF-5C1A-44DB-B5F1-F2F6F85B9DCB}">
      <dsp:nvSpPr>
        <dsp:cNvPr id="0" name=""/>
        <dsp:cNvSpPr/>
      </dsp:nvSpPr>
      <dsp:spPr>
        <a:xfrm rot="5400000">
          <a:off x="4226611" y="261838"/>
          <a:ext cx="4002285" cy="4002285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Task</a:t>
          </a:r>
          <a:endParaRPr lang="en-US" sz="6500" kern="1200"/>
        </a:p>
      </dsp:txBody>
      <dsp:txXfrm rot="-5400000">
        <a:off x="4927011" y="1262409"/>
        <a:ext cx="3301885" cy="20011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9152-D19B-4884-BAC7-42CF398951B8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Wawancara user</a:t>
          </a:r>
        </a:p>
      </dsp:txBody>
      <dsp:txXfrm>
        <a:off x="23861" y="23861"/>
        <a:ext cx="5362379" cy="766951"/>
      </dsp:txXfrm>
    </dsp:sp>
    <dsp:sp modelId="{12AAD22A-F7B8-4198-B03C-9DB0EC2F7661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Membuat persona</a:t>
          </a:r>
          <a:endParaRPr lang="en-US" sz="3300" kern="1200"/>
        </a:p>
      </dsp:txBody>
      <dsp:txXfrm>
        <a:off x="497063" y="951683"/>
        <a:ext cx="5286330" cy="766951"/>
      </dsp:txXfrm>
    </dsp:sp>
    <dsp:sp modelId="{73045D0E-DA58-48ED-8BD1-10EDCFB980D7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Menjelaskan tujuan</a:t>
          </a:r>
          <a:endParaRPr lang="en-US" sz="3300" kern="1200"/>
        </a:p>
      </dsp:txBody>
      <dsp:txXfrm>
        <a:off x="970265" y="1879505"/>
        <a:ext cx="5286330" cy="766951"/>
      </dsp:txXfrm>
    </dsp:sp>
    <dsp:sp modelId="{1EF98A71-3C27-4CEC-8A8F-7F261160D536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Membuat skenario yang jelas</a:t>
          </a:r>
          <a:endParaRPr lang="en-US" sz="3300" kern="1200"/>
        </a:p>
      </dsp:txBody>
      <dsp:txXfrm>
        <a:off x="1443466" y="2807328"/>
        <a:ext cx="5286330" cy="766951"/>
      </dsp:txXfrm>
    </dsp:sp>
    <dsp:sp modelId="{E26FCCF9-BF99-4AC5-89C1-9565083C9014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Solusi desain</a:t>
          </a:r>
          <a:endParaRPr lang="en-US" sz="3300" kern="1200"/>
        </a:p>
      </dsp:txBody>
      <dsp:txXfrm>
        <a:off x="1916669" y="3735150"/>
        <a:ext cx="5286330" cy="766951"/>
      </dsp:txXfrm>
    </dsp:sp>
    <dsp:sp modelId="{337B9F79-3686-46D7-B4C0-C7A52FDC5DD9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926400" y="595164"/>
        <a:ext cx="291245" cy="398477"/>
      </dsp:txXfrm>
    </dsp:sp>
    <dsp:sp modelId="{4DE023D6-3757-4114-A764-2AD5ED36912C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399602" y="1522986"/>
        <a:ext cx="291245" cy="398477"/>
      </dsp:txXfrm>
    </dsp:sp>
    <dsp:sp modelId="{0C9A778B-3BC6-403E-BDE1-59F9E18E35E7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72804" y="2437231"/>
        <a:ext cx="291245" cy="398477"/>
      </dsp:txXfrm>
    </dsp:sp>
    <dsp:sp modelId="{51C9FEEC-DB1A-4E60-96A4-F212E1549388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346006" y="3374105"/>
        <a:ext cx="291245" cy="3984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59109-FA53-41BB-B460-1DD1EF845280}">
      <dsp:nvSpPr>
        <dsp:cNvPr id="0" name=""/>
        <dsp:cNvSpPr/>
      </dsp:nvSpPr>
      <dsp:spPr>
        <a:xfrm>
          <a:off x="0" y="617061"/>
          <a:ext cx="8229600" cy="32918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19DAD1-C793-4C48-AD05-215FDAE7100B}">
      <dsp:nvSpPr>
        <dsp:cNvPr id="0" name=""/>
        <dsp:cNvSpPr/>
      </dsp:nvSpPr>
      <dsp:spPr>
        <a:xfrm>
          <a:off x="987552" y="1193133"/>
          <a:ext cx="2715768" cy="161300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User bersifat fleksibel</a:t>
          </a:r>
          <a:endParaRPr lang="en-US" sz="4100" kern="1200"/>
        </a:p>
      </dsp:txBody>
      <dsp:txXfrm>
        <a:off x="987552" y="1193133"/>
        <a:ext cx="2715768" cy="1613001"/>
      </dsp:txXfrm>
    </dsp:sp>
    <dsp:sp modelId="{1B90B4CB-E2AB-420B-9376-2DF7BFE40795}">
      <dsp:nvSpPr>
        <dsp:cNvPr id="0" name=""/>
        <dsp:cNvSpPr/>
      </dsp:nvSpPr>
      <dsp:spPr>
        <a:xfrm>
          <a:off x="4114800" y="1719827"/>
          <a:ext cx="3209544" cy="161300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sym typeface="Wingdings" pitchFamily="2" charset="2"/>
            </a:rPr>
            <a:t>Percaya diri</a:t>
          </a:r>
        </a:p>
      </dsp:txBody>
      <dsp:txXfrm>
        <a:off x="4114800" y="1719827"/>
        <a:ext cx="3209544" cy="16130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5E529-E390-4F97-B41D-87CC1F1E48D0}">
      <dsp:nvSpPr>
        <dsp:cNvPr id="0" name=""/>
        <dsp:cNvSpPr/>
      </dsp:nvSpPr>
      <dsp:spPr>
        <a:xfrm>
          <a:off x="1286073" y="1131490"/>
          <a:ext cx="3394472" cy="3394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87192-2640-4537-8EBE-69B8D8209F1B}">
      <dsp:nvSpPr>
        <dsp:cNvPr id="0" name=""/>
        <dsp:cNvSpPr/>
      </dsp:nvSpPr>
      <dsp:spPr>
        <a:xfrm>
          <a:off x="2417563" y="2262981"/>
          <a:ext cx="1131490" cy="1131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9D2B-A7B0-4AEB-BC45-35E74F1A2A91}">
      <dsp:nvSpPr>
        <dsp:cNvPr id="0" name=""/>
        <dsp:cNvSpPr/>
      </dsp:nvSpPr>
      <dsp:spPr>
        <a:xfrm>
          <a:off x="5246290" y="0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Brainstorming</a:t>
          </a:r>
          <a:endParaRPr lang="en-US" sz="2000" kern="1200"/>
        </a:p>
      </dsp:txBody>
      <dsp:txXfrm>
        <a:off x="5246290" y="0"/>
        <a:ext cx="1697236" cy="1414363"/>
      </dsp:txXfrm>
    </dsp:sp>
    <dsp:sp modelId="{CBC345F8-DB92-407D-8DD3-AA8230839AD6}">
      <dsp:nvSpPr>
        <dsp:cNvPr id="0" name=""/>
        <dsp:cNvSpPr/>
      </dsp:nvSpPr>
      <dsp:spPr>
        <a:xfrm>
          <a:off x="4821981" y="707181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FC89D-2CDC-414A-946E-85EA289C6C8B}">
      <dsp:nvSpPr>
        <dsp:cNvPr id="0" name=""/>
        <dsp:cNvSpPr/>
      </dsp:nvSpPr>
      <dsp:spPr>
        <a:xfrm rot="5400000">
          <a:off x="2840599" y="848759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1BE56-F584-45D5-A5F6-32A8863744F1}">
      <dsp:nvSpPr>
        <dsp:cNvPr id="0" name=""/>
        <dsp:cNvSpPr/>
      </dsp:nvSpPr>
      <dsp:spPr>
        <a:xfrm>
          <a:off x="5246290" y="1414363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Parallel Design</a:t>
          </a:r>
          <a:endParaRPr lang="en-US" sz="2000" kern="1200"/>
        </a:p>
      </dsp:txBody>
      <dsp:txXfrm>
        <a:off x="5246290" y="1414363"/>
        <a:ext cx="1697236" cy="1414363"/>
      </dsp:txXfrm>
    </dsp:sp>
    <dsp:sp modelId="{C74C6FF1-4B3E-4199-8AD5-098FCFFA6A37}">
      <dsp:nvSpPr>
        <dsp:cNvPr id="0" name=""/>
        <dsp:cNvSpPr/>
      </dsp:nvSpPr>
      <dsp:spPr>
        <a:xfrm>
          <a:off x="4821981" y="212154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A8583-9396-4820-A022-88607CE79435}">
      <dsp:nvSpPr>
        <dsp:cNvPr id="0" name=""/>
        <dsp:cNvSpPr/>
      </dsp:nvSpPr>
      <dsp:spPr>
        <a:xfrm rot="5400000">
          <a:off x="3564216" y="2353104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2DA98-EF94-4EF8-BF69-5E3BB285C12B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330F-2A92-41EE-8782-208934EA18D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80142-910B-4334-83A3-17C87C4384F2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9457D-B2D3-4E21-8F0B-9F902D7AC2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15D7-D45D-475A-994E-401041747611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ED85A-2A22-4C71-81D8-972197C50F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235D-3F02-4A71-BB61-A14555B944F1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24599-47FB-45E9-BD7F-53D9CE0E305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F942F-B048-42B6-919F-3ECC7E39BB25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F1DF-1887-4651-848B-461F315CABD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297CB-AD86-4D4E-BC12-E2D304BBB02B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20D5E-895B-40D0-92FB-52593AF3258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76025-C772-497D-9B80-EA3BA833E6FA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1189-150B-4842-B258-D61A2F2941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785D-4EE0-471B-896E-B94DDD749A62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833A-DE43-48C5-97A0-B96AB317888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0E8C-4569-4B96-B56D-78079040A311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5A44-D976-4553-984B-47D75DCDA34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3750-DD20-4BF2-92FB-DB0DD1B1514E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AA04-9DB3-4A34-B28A-B58C00D93D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5603-B5D7-4B72-84C1-F527CB2CB660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8676A-9281-4D06-8B2D-551B9623D93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A28997-F9CC-405B-AFFD-F9DCD7B6CBC1}" type="datetimeFigureOut">
              <a:rPr lang="fr-FR"/>
              <a:pPr>
                <a:defRPr/>
              </a:pPr>
              <a:t>12/10/2011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E6023B-0C3A-46F4-A505-BC952AE253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906485" y="2861762"/>
            <a:ext cx="2960915" cy="567238"/>
          </a:xfrm>
        </p:spPr>
        <p:txBody>
          <a:bodyPr/>
          <a:lstStyle/>
          <a:p>
            <a:r>
              <a:rPr lang="fr-CA" smtClean="0">
                <a:solidFill>
                  <a:srgbClr val="7DAD21"/>
                </a:solidFill>
              </a:rPr>
              <a:t>Usability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3886200" y="3429000"/>
            <a:ext cx="2438400" cy="676275"/>
          </a:xfrm>
        </p:spPr>
        <p:txBody>
          <a:bodyPr/>
          <a:lstStyle/>
          <a:p>
            <a:r>
              <a:rPr lang="fr-CA" smtClean="0">
                <a:solidFill>
                  <a:srgbClr val="7DAD21"/>
                </a:solidFill>
              </a:rPr>
              <a:t>(Daya Guna)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Prinsip rekayasa bentuk user interface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Dialog yang sederhana</a:t>
            </a:r>
          </a:p>
          <a:p>
            <a:r>
              <a:rPr lang="en-US" sz="2400" smtClean="0"/>
              <a:t>Bahasa user</a:t>
            </a:r>
          </a:p>
          <a:p>
            <a:r>
              <a:rPr lang="en-US" sz="2400" smtClean="0"/>
              <a:t>Mengurangi beban ingatan user</a:t>
            </a:r>
          </a:p>
          <a:p>
            <a:r>
              <a:rPr lang="en-US" sz="2400" smtClean="0"/>
              <a:t>Konsisten</a:t>
            </a:r>
          </a:p>
          <a:p>
            <a:r>
              <a:rPr lang="en-US" sz="2400" smtClean="0"/>
              <a:t>Sistem umpan balik</a:t>
            </a:r>
          </a:p>
          <a:p>
            <a:r>
              <a:rPr lang="en-US" sz="2400" smtClean="0"/>
              <a:t>Jalan keluar jelas</a:t>
            </a:r>
          </a:p>
          <a:p>
            <a:r>
              <a:rPr lang="en-US" sz="2400" smtClean="0"/>
              <a:t>Jalan pintas</a:t>
            </a:r>
          </a:p>
          <a:p>
            <a:r>
              <a:rPr lang="en-US" sz="2400" smtClean="0"/>
              <a:t>Pesan error yang baik</a:t>
            </a:r>
          </a:p>
          <a:p>
            <a:r>
              <a:rPr lang="en-US" sz="2400" smtClean="0"/>
              <a:t>Mencegah kesalahan</a:t>
            </a:r>
          </a:p>
          <a:p>
            <a:r>
              <a:rPr lang="en-US" sz="2400" smtClean="0"/>
              <a:t>Bantuan dan dokumentasi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txBody>
          <a:bodyPr/>
          <a:lstStyle/>
          <a:p>
            <a:r>
              <a:rPr lang="en-US" sz="4000" smtClean="0"/>
              <a:t>Usability life cycle (siklus hidup daya guna)</a:t>
            </a:r>
            <a:endParaRPr lang="en-US" sz="4000"/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/>
          <p:cNvSpPr/>
          <p:nvPr/>
        </p:nvSpPr>
        <p:spPr>
          <a:xfrm>
            <a:off x="3429000" y="9144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Limitation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10668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Expectation</a:t>
            </a:r>
            <a:endParaRPr lang="en-US"/>
          </a:p>
        </p:txBody>
      </p:sp>
      <p:cxnSp>
        <p:nvCxnSpPr>
          <p:cNvPr id="16" name="Straight Arrow Connector 15"/>
          <p:cNvCxnSpPr>
            <a:stCxn id="10" idx="4"/>
          </p:cNvCxnSpPr>
          <p:nvPr/>
        </p:nvCxnSpPr>
        <p:spPr>
          <a:xfrm rot="16200000" flipH="1">
            <a:off x="4305300" y="1562100"/>
            <a:ext cx="304800" cy="76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11" idx="4"/>
          </p:cNvCxnSpPr>
          <p:nvPr/>
        </p:nvCxnSpPr>
        <p:spPr>
          <a:xfrm rot="5400000">
            <a:off x="5905500" y="1181100"/>
            <a:ext cx="381000" cy="1219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7010400" y="32004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Usability Heuristics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2800" y="41148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Prototyping</a:t>
            </a:r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rot="5400000">
            <a:off x="6697313" y="3816372"/>
            <a:ext cx="763915" cy="44254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22" idx="3"/>
          </p:cNvCxnSpPr>
          <p:nvPr/>
        </p:nvCxnSpPr>
        <p:spPr>
          <a:xfrm rot="5400000">
            <a:off x="6964013" y="4540272"/>
            <a:ext cx="459115" cy="51874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7162800" y="54102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Empirical testi ng</a:t>
            </a:r>
            <a:endParaRPr lang="en-US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rot="10800000">
            <a:off x="6781800" y="5334000"/>
            <a:ext cx="381000" cy="3429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0" y="2971800"/>
            <a:ext cx="19812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Capturing Metrics</a:t>
            </a:r>
            <a:endParaRPr lang="en-US"/>
          </a:p>
        </p:txBody>
      </p:sp>
      <p:cxnSp>
        <p:nvCxnSpPr>
          <p:cNvPr id="34" name="Straight Arrow Connector 33"/>
          <p:cNvCxnSpPr>
            <a:stCxn id="33" idx="4"/>
          </p:cNvCxnSpPr>
          <p:nvPr/>
        </p:nvCxnSpPr>
        <p:spPr>
          <a:xfrm rot="16200000" flipH="1">
            <a:off x="1104900" y="3390900"/>
            <a:ext cx="990600" cy="1219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0AE2A26-8C70-4D55-9B2D-C37F1F38A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0AE2A26-8C70-4D55-9B2D-C37F1F38AA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C50E3B-054C-42FD-B2C4-6D0EC2409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5AC50E3B-054C-42FD-B2C4-6D0EC2409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052F6C-52A0-4ECE-AE05-8BEF3A6AA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8E052F6C-52A0-4ECE-AE05-8BEF3A6AA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7E7B35-F603-4354-9C6D-DB5693C10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B57E7B35-F603-4354-9C6D-DB5693C10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39EB54-5135-4B8C-8702-B80D03EC5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1739EB54-5135-4B8C-8702-B80D03EC5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1CA2F2-070C-4E4E-8029-644CF292A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D41CA2F2-070C-4E4E-8029-644CF292A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P spid="10" grpId="0" animBg="1"/>
      <p:bldP spid="11" grpId="0" animBg="1"/>
      <p:bldP spid="21" grpId="0" animBg="1"/>
      <p:bldP spid="22" grpId="0" animBg="1"/>
      <p:bldP spid="26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19600" y="0"/>
            <a:ext cx="4724400" cy="868362"/>
          </a:xfrm>
        </p:spPr>
        <p:txBody>
          <a:bodyPr/>
          <a:lstStyle/>
          <a:p>
            <a:r>
              <a:rPr lang="en-US" sz="4000" smtClean="0"/>
              <a:t>Fasa Pre Design</a:t>
            </a:r>
            <a:endParaRPr lang="en-US" sz="400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Mengetahui populasi dan aktifitas user</a:t>
            </a:r>
          </a:p>
          <a:p>
            <a:r>
              <a:rPr lang="en-US" smtClean="0"/>
              <a:t>Memahami batasan dan harapan user</a:t>
            </a:r>
          </a:p>
          <a:p>
            <a:r>
              <a:rPr lang="en-US" smtClean="0"/>
              <a:t>Memahami tujuan dan kegunaan produk</a:t>
            </a:r>
          </a:p>
          <a:p>
            <a:r>
              <a:rPr lang="en-US" smtClean="0"/>
              <a:t>Memenuhi 5 faktor daya guna : effectiveness, efficiency, learnability,memorability, error, user satisfaction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Kenali User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Riset Kualitatif (pengamatan dan wawancara)</a:t>
            </a:r>
          </a:p>
          <a:p>
            <a:r>
              <a:rPr lang="en-US" smtClean="0"/>
              <a:t>Klasifikasi user</a:t>
            </a:r>
          </a:p>
          <a:p>
            <a:r>
              <a:rPr lang="en-US" smtClean="0"/>
              <a:t>Identifikasi user dan perilakunya</a:t>
            </a:r>
          </a:p>
          <a:p>
            <a:r>
              <a:rPr lang="en-US" smtClean="0"/>
              <a:t>Analisis aliran kerja dan konteks kerja</a:t>
            </a:r>
          </a:p>
          <a:p>
            <a:r>
              <a:rPr lang="en-US" smtClean="0"/>
              <a:t>Menyusun skenario user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Klasifikasi User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78172A-3402-4C6A-A059-1F7CA7944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978172A-3402-4C6A-A059-1F7CA7944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2F6A35-D8B0-446C-B839-5F6548DD2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E2F6A35-D8B0-446C-B839-5F6548DD2F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BC499A-6F0B-4AA3-AABA-6823D5D47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7BC499A-6F0B-4AA3-AABA-6823D5D47F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19600" y="0"/>
            <a:ext cx="4724400" cy="868362"/>
          </a:xfrm>
        </p:spPr>
        <p:txBody>
          <a:bodyPr/>
          <a:lstStyle/>
          <a:p>
            <a:r>
              <a:rPr lang="en-US" sz="4000" smtClean="0"/>
              <a:t>Fasa Design</a:t>
            </a:r>
            <a:endParaRPr lang="en-US" sz="400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Memiliki desain berbasis prototipe yang memenuhi kebutuhan user</a:t>
            </a:r>
          </a:p>
          <a:p>
            <a:r>
              <a:rPr lang="en-US" smtClean="0"/>
              <a:t>Menjamin desain sebagai hasil partisipasi dan koordinasi yang solid</a:t>
            </a:r>
          </a:p>
          <a:p>
            <a:r>
              <a:rPr lang="en-US" smtClean="0"/>
              <a:t>Memastikan desain dapat dipahami user dan konsisten serta fleksible</a:t>
            </a:r>
          </a:p>
          <a:p>
            <a:r>
              <a:rPr lang="en-US" smtClean="0"/>
              <a:t>Meliputi pengujian usability, empiris, dan prototipe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Desain interaksi berorientasi tujuan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2103F4-D83B-4608-8450-CF6DDCE18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CE2103F4-D83B-4608-8450-CF6DDCE18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CE2103F4-D83B-4608-8450-CF6DDCE18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1037DF-5C1A-44DB-B5F1-F2F6F85B9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6B1037DF-5C1A-44DB-B5F1-F2F6F85B9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6B1037DF-5C1A-44DB-B5F1-F2F6F85B9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 vs Task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Goal </a:t>
            </a:r>
            <a:r>
              <a:rPr lang="en-US" smtClean="0">
                <a:sym typeface="Wingdings" pitchFamily="2" charset="2"/>
              </a:rPr>
              <a:t> pergi Kerja</a:t>
            </a:r>
          </a:p>
          <a:p>
            <a:r>
              <a:rPr lang="en-US" smtClean="0">
                <a:sym typeface="Wingdings" pitchFamily="2" charset="2"/>
              </a:rPr>
              <a:t>Task  naik motor, naik angkot, naik mobil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3581400"/>
            <a:ext cx="8229600" cy="1676400"/>
          </a:xfrm>
          <a:prstGeom prst="rect">
            <a:avLst/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makan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Task  pakai piring, pakai sendok/garpu, sumpit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Proses Desain Interaksi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F69152-D19B-4884-BAC7-42CF39895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3FF69152-D19B-4884-BAC7-42CF39895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3FF69152-D19B-4884-BAC7-42CF39895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7B9F79-3686-46D7-B4C0-C7A52FDC5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337B9F79-3686-46D7-B4C0-C7A52FDC5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337B9F79-3686-46D7-B4C0-C7A52FDC5D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2AAD22A-F7B8-4198-B03C-9DB0EC2F7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12AAD22A-F7B8-4198-B03C-9DB0EC2F7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12AAD22A-F7B8-4198-B03C-9DB0EC2F7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E023D6-3757-4114-A764-2AD5ED369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4DE023D6-3757-4114-A764-2AD5ED369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4DE023D6-3757-4114-A764-2AD5ED369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45D0E-DA58-48ED-8BD1-10EDCFB98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73045D0E-DA58-48ED-8BD1-10EDCFB98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73045D0E-DA58-48ED-8BD1-10EDCFB98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9A778B-3BC6-403E-BDE1-59F9E18E3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0C9A778B-3BC6-403E-BDE1-59F9E18E3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0C9A778B-3BC6-403E-BDE1-59F9E18E3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F98A71-3C27-4CEC-8A8F-7F261160D5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1EF98A71-3C27-4CEC-8A8F-7F261160D5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1EF98A71-3C27-4CEC-8A8F-7F261160D5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1C9FEEC-DB1A-4E60-96A4-F212E1549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51C9FEEC-DB1A-4E60-96A4-F212E1549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51C9FEEC-DB1A-4E60-96A4-F212E1549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6FCCF9-BF99-4AC5-89C1-9565083C9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E26FCCF9-BF99-4AC5-89C1-9565083C9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E26FCCF9-BF99-4AC5-89C1-9565083C9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Definisi Persona </a:t>
            </a:r>
            <a:r>
              <a:rPr lang="en-US" smtClean="0">
                <a:sym typeface="Wingdings" pitchFamily="2" charset="2"/>
              </a:rPr>
              <a:t> karakteristik yang diamati orang lain</a:t>
            </a:r>
          </a:p>
          <a:p>
            <a:r>
              <a:rPr lang="en-US" smtClean="0">
                <a:sym typeface="Wingdings" pitchFamily="2" charset="2"/>
              </a:rPr>
              <a:t>Meliputi : </a:t>
            </a:r>
          </a:p>
          <a:p>
            <a:pPr lvl="1"/>
            <a:r>
              <a:rPr lang="en-US" smtClean="0">
                <a:sym typeface="Wingdings" pitchFamily="2" charset="2"/>
              </a:rPr>
              <a:t>Imajinasi khusus</a:t>
            </a:r>
          </a:p>
          <a:p>
            <a:pPr lvl="1"/>
            <a:r>
              <a:rPr lang="en-US" smtClean="0">
                <a:sym typeface="Wingdings" pitchFamily="2" charset="2"/>
              </a:rPr>
              <a:t>Tidak riil</a:t>
            </a:r>
          </a:p>
          <a:p>
            <a:pPr lvl="1"/>
            <a:r>
              <a:rPr lang="en-US" smtClean="0">
                <a:sym typeface="Wingdings" pitchFamily="2" charset="2"/>
              </a:rPr>
              <a:t>Sebagai rule-play melalui desain interface</a:t>
            </a:r>
          </a:p>
          <a:p>
            <a:r>
              <a:rPr lang="en-US" smtClean="0">
                <a:sym typeface="Wingdings" pitchFamily="2" charset="2"/>
              </a:rPr>
              <a:t>Kekuatan Persona sebagai suatu alat desain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Usability – ISO 1998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Efektifitas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Efisiensi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Kepuasan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smtClean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fr-CA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Daya guna</a:t>
            </a: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fr-CA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sym typeface="Wingdings" pitchFamily="2" charset="2"/>
              </a:rPr>
              <a:t></a:t>
            </a: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sym typeface="Wingdings" pitchFamily="2" charset="2"/>
              </a:rPr>
              <a:t> </a:t>
            </a:r>
            <a:r>
              <a:rPr lang="fr-CA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sym typeface="Wingdings" pitchFamily="2" charset="2"/>
              </a:rPr>
              <a:t>salah satu faktor untuk mengukur sejauh mana penerimaan pengguna terhadap sistem</a:t>
            </a:r>
            <a:endParaRPr lang="fr-CA" dirty="0" smtClean="0"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Isu dalam pengembangan produk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059109-FA53-41BB-B460-1DD1EF845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A059109-FA53-41BB-B460-1DD1EF845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19DAD1-C793-4C48-AD05-215FDAE71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419DAD1-C793-4C48-AD05-215FDAE71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90B4CB-E2AB-420B-9376-2DF7BFE40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1B90B4CB-E2AB-420B-9376-2DF7BFE40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Solusi desain UI yang baik 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Design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" y="1219200"/>
          <a:ext cx="9067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200400" y="32004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334000" y="3200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5D1E3-EA6B-4C4C-83B5-92A10FA39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505D1E3-EA6B-4C4C-83B5-92A10FA39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66A3F3-0C07-4656-955D-0AE45EEF9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8066A3F3-0C07-4656-955D-0AE45EEF90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BFCAF1-1907-4D14-8BA7-7301389A5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0BFCAF1-1907-4D14-8BA7-7301389A5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4EB487-88BA-464E-9042-85A2A0FD8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F4EB487-88BA-464E-9042-85A2A0FD84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E12602-80D2-4A69-ACDD-53EA7D57C8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F4E12602-80D2-4A69-ACDD-53EA7D57C8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D1C43-EBA5-4B69-B25C-4B8CC2BE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EF0D1C43-EBA5-4B69-B25C-4B8CC2BE2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8B38FD-B6B3-4ABF-9E50-8CFF4FAC1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6F8B38FD-B6B3-4ABF-9E50-8CFF4FAC18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546BCE-B700-4F5B-8087-BD23AF13B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F6546BCE-B700-4F5B-8087-BD23AF13B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DE2314-2200-4C30-A216-DA562C963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27DE2314-2200-4C30-A216-DA562C963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33205E-4856-461B-B6F1-34F7BA6B3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DA33205E-4856-461B-B6F1-34F7BA6B3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DB12B-AB04-420E-94A4-FB815D5CF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4C3DB12B-AB04-420E-94A4-FB815D5CF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A61F7E-2F44-472C-895A-4EFC5980B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35A61F7E-2F44-472C-895A-4EFC5980B5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B6C8A2-D899-4DA5-A99D-DB5254FA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1CB6C8A2-D899-4DA5-A99D-DB5254FA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742267-B478-41B1-B21D-8F0368410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D5742267-B478-41B1-B21D-8F0368410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9E706B-3D9A-4BAC-BB1A-395D72CD6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E39E706B-3D9A-4BAC-BB1A-395D72CD6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32CB27-F87B-4E5E-AAA3-DB1670585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graphicEl>
                                              <a:dgm id="{1532CB27-F87B-4E5E-AAA3-DB16705857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B1641D-8639-41E5-AA77-212B98741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7CB1641D-8639-41E5-AA77-212B98741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810DD-F560-4F16-8489-BA7445202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>
                                            <p:graphicEl>
                                              <a:dgm id="{91E810DD-F560-4F16-8489-BA7445202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A2CFC1-ABDE-4EDA-AB04-7E5D94A96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08A2CFC1-ABDE-4EDA-AB04-7E5D94A96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61E3B1-04D4-4ADF-B04B-12AB91C59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7661E3B1-04D4-4ADF-B04B-12AB91C59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Brainstorming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F2CBE6-80B2-456A-86A6-0545FFDE1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F5F2CBE6-80B2-456A-86A6-0545FFDE1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F5F2CBE6-80B2-456A-86A6-0545FFDE1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5A7259-2DD2-4832-BFBA-6C6BFE6A8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BF5A7259-2DD2-4832-BFBA-6C6BFE6A8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BF5A7259-2DD2-4832-BFBA-6C6BFE6A8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9CCEFB-566B-434B-9A24-DF04DC216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A09CCEFB-566B-434B-9A24-DF04DC216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A09CCEFB-566B-434B-9A24-DF04DC216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6A1523-21C9-47EE-99DA-D6DDBBE4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DA6A1523-21C9-47EE-99DA-D6DDBBE4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DA6A1523-21C9-47EE-99DA-D6DDBBE4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9DC51F-7D4A-4835-8F74-D494900CD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429DC51F-7D4A-4835-8F74-D494900CD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429DC51F-7D4A-4835-8F74-D494900CD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A56DEA-E69D-498D-9BAD-0B4B00622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2CA56DEA-E69D-498D-9BAD-0B4B00622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2CA56DEA-E69D-498D-9BAD-0B4B00622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0076C3C-362A-4715-8310-4F4295E45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70076C3C-362A-4715-8310-4F4295E45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70076C3C-362A-4715-8310-4F4295E45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B85A21-C6A2-4D3B-AAB3-DED830D4F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BAB85A21-C6A2-4D3B-AAB3-DED830D4F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BAB85A21-C6A2-4D3B-AAB3-DED830D4F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C10D815-7ED5-45AE-BEAF-3A22EE88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AC10D815-7ED5-45AE-BEAF-3A22EE88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AC10D815-7ED5-45AE-BEAF-3A22EE88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26A2BB-4A2B-4036-87EF-303E0436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3826A2BB-4A2B-4036-87EF-303E0436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3826A2BB-4A2B-4036-87EF-303E0436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277CD7-6E96-4748-ADED-0EF112EEC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C8277CD7-6E96-4748-ADED-0EF112EEC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C8277CD7-6E96-4748-ADED-0EF112EEC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3BC000-BEC3-4843-80A0-D89EA4228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8E3BC000-BEC3-4843-80A0-D89EA4228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8E3BC000-BEC3-4843-80A0-D89EA4228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CC9EF1-40FC-471B-9625-924A2DB38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dgm id="{0DCC9EF1-40FC-471B-9625-924A2DB38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dgm id="{0DCC9EF1-40FC-471B-9625-924A2DB38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0B449D5-B96E-4B02-983E-78FB9BD17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dgm id="{C0B449D5-B96E-4B02-983E-78FB9BD17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dgm id="{C0B449D5-B96E-4B02-983E-78FB9BD17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4F94F1-D96E-44E8-8050-74BA8D8EC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graphicEl>
                                              <a:dgm id="{6E4F94F1-D96E-44E8-8050-74BA8D8EC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graphicEl>
                                              <a:dgm id="{6E4F94F1-D96E-44E8-8050-74BA8D8EC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A386D0-A030-422E-BDED-847120FAD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graphicEl>
                                              <a:dgm id="{90A386D0-A030-422E-BDED-847120FAD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graphicEl>
                                              <a:dgm id="{90A386D0-A030-422E-BDED-847120FAD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3B7154-24F4-4E67-ABE7-0723E97C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graphicEl>
                                              <a:dgm id="{2E3B7154-24F4-4E67-ABE7-0723E97C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graphicEl>
                                              <a:dgm id="{2E3B7154-24F4-4E67-ABE7-0723E97CE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19600" y="0"/>
            <a:ext cx="4724400" cy="868362"/>
          </a:xfrm>
        </p:spPr>
        <p:txBody>
          <a:bodyPr/>
          <a:lstStyle/>
          <a:p>
            <a:r>
              <a:rPr lang="en-US" sz="4000" smtClean="0"/>
              <a:t>Fasa Post Design</a:t>
            </a:r>
            <a:endParaRPr lang="en-US" sz="400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Mengumpulkan data untuk pengembangan versi berikutnya</a:t>
            </a:r>
          </a:p>
          <a:p>
            <a:r>
              <a:rPr lang="en-US" smtClean="0"/>
              <a:t>Perekaman nilai-nilai yang berhubungan dengan pola dan masalah dalam penggunaan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Steve Jobs\t_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85047"/>
            <a:ext cx="7096125" cy="64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657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smtClean="0">
                <a:latin typeface="Browallia New" pitchFamily="34" charset="-34"/>
                <a:cs typeface="Browallia New" pitchFamily="34" charset="-34"/>
              </a:rPr>
              <a:t>Brave </a:t>
            </a:r>
            <a:r>
              <a:rPr lang="en-US" sz="3600" b="1">
                <a:latin typeface="Browallia New" pitchFamily="34" charset="-34"/>
                <a:cs typeface="Browallia New" pitchFamily="34" charset="-34"/>
              </a:rPr>
              <a:t>enough to think differently</a:t>
            </a:r>
            <a:r>
              <a:rPr lang="en-US" sz="3600" b="1">
                <a:latin typeface="Browallia New" pitchFamily="34" charset="-34"/>
                <a:cs typeface="Browallia New" pitchFamily="34" charset="-34"/>
              </a:rPr>
              <a:t>, </a:t>
            </a:r>
            <a:endParaRPr lang="en-US" sz="3600" b="1" smtClean="0">
              <a:latin typeface="Browallia New" pitchFamily="34" charset="-34"/>
              <a:cs typeface="Browallia New" pitchFamily="34" charset="-34"/>
            </a:endParaRPr>
          </a:p>
          <a:p>
            <a:pPr marL="0" indent="0">
              <a:buNone/>
            </a:pPr>
            <a:r>
              <a:rPr lang="en-US" sz="3600" b="1" smtClean="0">
                <a:latin typeface="Browallia New" pitchFamily="34" charset="-34"/>
                <a:cs typeface="Browallia New" pitchFamily="34" charset="-34"/>
              </a:rPr>
              <a:t>Bold </a:t>
            </a:r>
            <a:r>
              <a:rPr lang="en-US" sz="3600" b="1">
                <a:latin typeface="Browallia New" pitchFamily="34" charset="-34"/>
                <a:cs typeface="Browallia New" pitchFamily="34" charset="-34"/>
              </a:rPr>
              <a:t>enough to believe he could change the world, </a:t>
            </a:r>
            <a:r>
              <a:rPr lang="en-US" sz="3600" b="1">
                <a:latin typeface="Browallia New" pitchFamily="34" charset="-34"/>
                <a:cs typeface="Browallia New" pitchFamily="34" charset="-34"/>
              </a:rPr>
              <a:t>and </a:t>
            </a:r>
            <a:endParaRPr lang="en-US" sz="3600" b="1" smtClean="0">
              <a:latin typeface="Browallia New" pitchFamily="34" charset="-34"/>
              <a:cs typeface="Browallia New" pitchFamily="34" charset="-34"/>
            </a:endParaRPr>
          </a:p>
          <a:p>
            <a:pPr marL="0" indent="0">
              <a:buNone/>
            </a:pPr>
            <a:r>
              <a:rPr lang="en-US" sz="3600" b="1" smtClean="0">
                <a:latin typeface="Browallia New" pitchFamily="34" charset="-34"/>
                <a:cs typeface="Browallia New" pitchFamily="34" charset="-34"/>
              </a:rPr>
              <a:t>Talented </a:t>
            </a:r>
            <a:r>
              <a:rPr lang="en-US" sz="3600" b="1">
                <a:latin typeface="Browallia New" pitchFamily="34" charset="-34"/>
                <a:cs typeface="Browallia New" pitchFamily="34" charset="-34"/>
              </a:rPr>
              <a:t>enough to do it</a:t>
            </a:r>
            <a:endParaRPr lang="en-US" sz="3600" b="1">
              <a:latin typeface="Browallia New" pitchFamily="34" charset="-34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02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Pentingnya Daya Guna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Website?</a:t>
            </a:r>
          </a:p>
          <a:p>
            <a:r>
              <a:rPr lang="en-US" smtClean="0"/>
              <a:t>Intranet?</a:t>
            </a:r>
          </a:p>
          <a:p>
            <a:r>
              <a:rPr lang="en-US" smtClean="0"/>
              <a:t>Best pratices menyatakan bahwa 10% budget digunakan untuk usability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Daya Guna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067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08A317-553B-4655-B28B-E36AFB522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408A317-553B-4655-B28B-E36AFB522E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E2361-E0D7-4CE1-B688-79F7540D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58E2361-E0D7-4CE1-B688-79F7540D4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BCD83A-5F0C-4AE8-9E31-F33E7DA8F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6BCD83A-5F0C-4AE8-9E31-F33E7DA8FB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EEB9F-C85A-44E5-BAA5-822D0351C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30EEB9F-C85A-44E5-BAA5-822D0351C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F3CAAD-2C8C-49E4-BC60-AE2201AFF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DF3CAAD-2C8C-49E4-BC60-AE2201AFF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126DC-01E2-4B97-A6E0-16EBB4B88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75126DC-01E2-4B97-A6E0-16EBB4B88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228600" y="685800"/>
          <a:ext cx="9829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2E9E6C-7847-4D9A-81C2-102EDDB05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742E9E6C-7847-4D9A-81C2-102EDDB05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742E9E6C-7847-4D9A-81C2-102EDDB05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10FCF6-36F5-4A78-BB22-32FB352F3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A110FCF6-36F5-4A78-BB22-32FB352F3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A110FCF6-36F5-4A78-BB22-32FB352F3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E132AF-6357-4D86-AA40-F5AB0649E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A2E132AF-6357-4D86-AA40-F5AB0649E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A2E132AF-6357-4D86-AA40-F5AB0649E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Pembahasan Daya Guna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Membantu rekayasa keputusan awal atas rekayasa bentuk antarmuka pengguna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Langkah-langkah dalam Daya Guna?</a:t>
            </a:r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Uji desain lama</a:t>
            </a:r>
          </a:p>
          <a:p>
            <a:r>
              <a:rPr lang="en-US" smtClean="0"/>
              <a:t>Uji desain kompetitor</a:t>
            </a:r>
          </a:p>
          <a:p>
            <a:r>
              <a:rPr lang="en-US" smtClean="0"/>
              <a:t>Studi lapangan mengenai perilaku alami user</a:t>
            </a:r>
          </a:p>
          <a:p>
            <a:r>
              <a:rPr lang="en-US" smtClean="0"/>
              <a:t>Buat prototipe</a:t>
            </a:r>
          </a:p>
          <a:p>
            <a:r>
              <a:rPr lang="en-US" smtClean="0"/>
              <a:t>Perbaikan desain secara iteratif</a:t>
            </a:r>
          </a:p>
          <a:p>
            <a:r>
              <a:rPr lang="en-US" smtClean="0"/>
              <a:t>Inspeksi desain berdasarkan standar yang berlaku</a:t>
            </a:r>
          </a:p>
          <a:p>
            <a:r>
              <a:rPr lang="en-US" smtClean="0"/>
              <a:t>Pengujian setelah produk final selesai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smtClean="0"/>
              <a:t> Metode Pengukuran </a:t>
            </a:r>
            <a:br>
              <a:rPr lang="en-US" sz="3600" smtClean="0"/>
            </a:br>
            <a:r>
              <a:rPr lang="en-US" sz="3600" smtClean="0"/>
              <a:t>Rekayasa Daya Guna</a:t>
            </a:r>
            <a:endParaRPr lang="en-US"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1295400"/>
            <a:ext cx="4114800" cy="4830763"/>
          </a:xfrm>
        </p:spPr>
        <p:txBody>
          <a:bodyPr/>
          <a:lstStyle/>
          <a:p>
            <a:r>
              <a:rPr lang="en-US" sz="2000" smtClean="0"/>
              <a:t>Task time</a:t>
            </a:r>
          </a:p>
          <a:p>
            <a:r>
              <a:rPr lang="en-US" sz="2000" smtClean="0"/>
              <a:t>% task done</a:t>
            </a:r>
          </a:p>
          <a:p>
            <a:r>
              <a:rPr lang="en-US" sz="2000" smtClean="0"/>
              <a:t>% task done per time unit</a:t>
            </a:r>
          </a:p>
          <a:p>
            <a:r>
              <a:rPr lang="en-US" sz="2000" smtClean="0"/>
              <a:t>Success / error</a:t>
            </a:r>
          </a:p>
          <a:p>
            <a:r>
              <a:rPr lang="en-US" sz="2000" smtClean="0"/>
              <a:t>Error time</a:t>
            </a:r>
          </a:p>
          <a:p>
            <a:r>
              <a:rPr lang="en-US" sz="2000" smtClean="0"/>
              <a:t>∑ errors</a:t>
            </a:r>
          </a:p>
          <a:p>
            <a:r>
              <a:rPr lang="en-US" sz="2000" smtClean="0"/>
              <a:t>∑ competitors</a:t>
            </a:r>
          </a:p>
          <a:p>
            <a:r>
              <a:rPr lang="en-US" sz="2000" smtClean="0"/>
              <a:t>∑commands</a:t>
            </a:r>
          </a:p>
          <a:p>
            <a:r>
              <a:rPr lang="en-US" sz="2000" smtClean="0"/>
              <a:t>Usage of help and documentation</a:t>
            </a:r>
          </a:p>
          <a:p>
            <a:r>
              <a:rPr lang="en-US" sz="2000" smtClean="0"/>
              <a:t>∑ user comments (good and bad)</a:t>
            </a:r>
          </a:p>
          <a:p>
            <a:r>
              <a:rPr lang="en-US" sz="2000" smtClean="0"/>
              <a:t>∑ user likes/dislikes</a:t>
            </a:r>
          </a:p>
          <a:p>
            <a:r>
              <a:rPr lang="en-US" sz="2000" smtClean="0"/>
              <a:t>∑ succeeded tasks / error tasks</a:t>
            </a:r>
          </a:p>
          <a:p>
            <a:r>
              <a:rPr lang="en-US" sz="2000" smtClean="0"/>
              <a:t>∑ satisfied users / unsatisfied user</a:t>
            </a:r>
          </a:p>
          <a:p>
            <a:r>
              <a:rPr lang="en-US" sz="20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Penerimaan Sistem (Daya Guna)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838200"/>
          <a:ext cx="8686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BDE591-8C00-45A5-A9BA-DA3A2A085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01BDE591-8C00-45A5-A9BA-DA3A2A085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5B5406-B8F3-4A95-A01C-A7DABD3D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5C5B5406-B8F3-4A95-A01C-A7DABD3D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5A411F-327E-4C7D-A9C9-60C92A8F8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45A411F-327E-4C7D-A9C9-60C92A8F88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8E63F2-998A-4C39-BF29-BA4A48376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8E63F2-998A-4C39-BF29-BA4A48376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61A77F-A835-41A9-968F-57AB8BC67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9061A77F-A835-41A9-968F-57AB8BC67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EC31A5-9C21-4A85-BA6C-9DD18E0B7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2DEC31A5-9C21-4A85-BA6C-9DD18E0B7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4D6D4D-9088-446D-890A-F7BA293FA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034D6D4D-9088-446D-890A-F7BA293FA0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B565E1-7BC0-492F-B4B3-5A613D0C6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B3B565E1-7BC0-492F-B4B3-5A613D0C6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BF9A8F-03E4-4115-B168-4B6832CAE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99BF9A8F-03E4-4115-B168-4B6832CAE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CD96AB-4DD7-4D4D-8D38-43D845A73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0CD96AB-4DD7-4D4D-8D38-43D845A73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C3E4F5-3218-4174-AD6E-6C13E1CB4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4C3E4F5-3218-4174-AD6E-6C13E1CB4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FC9D9D-FA5E-4E54-9932-9BBD0A29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C6FC9D9D-FA5E-4E54-9932-9BBD0A29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91EC60-1A78-47F8-A971-24F5FC4FA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3591EC60-1A78-47F8-A971-24F5FC4FAC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B87B48-7BA7-4C5F-8BD4-AEBE76C7E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dgm id="{40B87B48-7BA7-4C5F-8BD4-AEBE76C7E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83E5C-F1F1-40CD-9947-BA8A31E4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55B83E5C-F1F1-40CD-9947-BA8A31E4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7B99FA-D791-4971-9B04-89E142003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747B99FA-D791-4971-9B04-89E1420030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7046E4-A6A2-4D7F-8DDB-94C94D8D9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AF7046E4-A6A2-4D7F-8DDB-94C94D8D9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7CFAB-D770-4A8E-9A73-8F4DAC5DC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dgm id="{FCB7CFAB-D770-4A8E-9A73-8F4DAC5DC4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DE4CEF-2E37-47B8-9958-E42E44B58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9EDE4CEF-2E37-47B8-9958-E42E44B58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255805-D0C3-4611-8AC6-16108C3B3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graphicEl>
                                              <a:dgm id="{7F255805-D0C3-4611-8AC6-16108C3B3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79DFC-6EB4-430A-9F9E-6AD3911CA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graphicEl>
                                              <a:dgm id="{48979DFC-6EB4-430A-9F9E-6AD3911CA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8A74A6-8520-4648-9439-E94D8E223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dgm id="{5D8A74A6-8520-4648-9439-E94D8E223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759174-F4C7-4E02-B73E-D52A8686F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graphicEl>
                                              <a:dgm id="{39759174-F4C7-4E02-B73E-D52A8686F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AF5938-D9B1-4C7E-99DE-2F82CC623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>
                                            <p:graphicEl>
                                              <a:dgm id="{D6AF5938-D9B1-4C7E-99DE-2F82CC623F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B5D9F0-5D6D-40A4-92F9-A8EA5954E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>
                                            <p:graphicEl>
                                              <a:dgm id="{D9B5D9F0-5D6D-40A4-92F9-A8EA5954E4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42C248-FA44-40B7-AE89-69D53F9EB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>
                                            <p:graphicEl>
                                              <a:dgm id="{1D42C248-FA44-40B7-AE89-69D53F9EB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00180A-A2EE-4E65-A161-0D89889E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">
                                            <p:graphicEl>
                                              <a:dgm id="{5D00180A-A2EE-4E65-A161-0D89889E7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527230-9AEE-4F30-A530-72A0C4836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">
                                            <p:graphicEl>
                                              <a:dgm id="{64527230-9AEE-4F30-A530-72A0C4836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7C080-F8A0-43A2-BB1C-A0DCB0D20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">
                                            <p:graphicEl>
                                              <a:dgm id="{A457C080-F8A0-43A2-BB1C-A0DCB0D204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1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129</Template>
  <TotalTime>557</TotalTime>
  <Words>506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129</vt:lpstr>
      <vt:lpstr>Usability</vt:lpstr>
      <vt:lpstr>Usability – ISO 1998</vt:lpstr>
      <vt:lpstr>Pentingnya Daya Guna</vt:lpstr>
      <vt:lpstr>Atribut Daya Guna</vt:lpstr>
      <vt:lpstr>PowerPoint Presentation</vt:lpstr>
      <vt:lpstr>Pembahasan Daya Guna</vt:lpstr>
      <vt:lpstr>Langkah-langkah dalam Daya Guna?</vt:lpstr>
      <vt:lpstr> Metode Pengukuran  Rekayasa Daya Guna</vt:lpstr>
      <vt:lpstr>Domain Penerimaan Sistem (Daya Guna)</vt:lpstr>
      <vt:lpstr>Prinsip rekayasa bentuk user interface</vt:lpstr>
      <vt:lpstr>Usability life cycle (siklus hidup daya guna)</vt:lpstr>
      <vt:lpstr>Fasa Pre Design</vt:lpstr>
      <vt:lpstr>Kenali User</vt:lpstr>
      <vt:lpstr>Klasifikasi User</vt:lpstr>
      <vt:lpstr>Fasa Design</vt:lpstr>
      <vt:lpstr>Desain interaksi berorientasi tujuan</vt:lpstr>
      <vt:lpstr>Goal vs Task</vt:lpstr>
      <vt:lpstr>Proses Desain Interaksi</vt:lpstr>
      <vt:lpstr>Persona</vt:lpstr>
      <vt:lpstr>Isu dalam pengembangan produk</vt:lpstr>
      <vt:lpstr>Solusi desain UI yang baik </vt:lpstr>
      <vt:lpstr>Parallel Design</vt:lpstr>
      <vt:lpstr>Brainstorming</vt:lpstr>
      <vt:lpstr>Fasa Post Design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autobot</dc:creator>
  <cp:lastModifiedBy>Jauharul Fuady</cp:lastModifiedBy>
  <cp:revision>54</cp:revision>
  <dcterms:created xsi:type="dcterms:W3CDTF">2011-02-20T13:03:39Z</dcterms:created>
  <dcterms:modified xsi:type="dcterms:W3CDTF">2011-10-12T02:30:16Z</dcterms:modified>
</cp:coreProperties>
</file>