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65DAA-9B4D-445B-9C95-A5D0C11B233B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FC172-D999-4A79-A63D-2E8C477C4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73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CE90698-966E-44CD-8CE2-6BE68A7BF99E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Orientasi Lab Riset - Oktober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2301-5785-4336-AD3C-AF846FFF024A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Orientasi Lab Riset - Oktober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4156-12E3-446E-9AA0-F8C8EA9E7993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Orientasi Lab Riset - Oktober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2F6E-3A65-4D8F-BD6D-135BEA352C77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Orientasi Lab Riset - Oktober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2AB7-243F-4014-8D51-4D79BDE6733B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Orientasi Lab Riset - Oktober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2544-5CB1-4997-ACC3-5763388D51A3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Orientasi Lab Riset - Oktober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F8EA-9F3D-448B-A77F-DD16BD1E776C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Orientasi Lab Riset - Oktober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D0F1-5DF4-4C22-831B-FCBAEAC9C642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Orientasi Lab Riset - Oktober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E3F5-9BF9-47C4-A1D7-D853DFCAB6CB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Orientasi Lab Riset - Oktober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B9AE-6931-41CC-ADBB-F1E48A7A6049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Orientasi Lab Riset - Oktober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03FE-2632-407C-B627-0B527F052453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Orientasi Lab Riset - Oktober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795E-1BC3-4372-A1AF-BC5CBB286E4A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Orientasi Lab Riset - Oktober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9F58-F51C-4FC3-B2DF-736245192FC8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Orientasi Lab Riset - Oktober 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B3AB-66C3-4387-9E93-42DE4C912622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Orientasi Lab Riset - Oktober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9621-783F-4301-B5B5-FFCE3AF35BE9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Orientasi Lab Riset - Oktober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70F0-7E5E-47CE-9E77-599A66F2D10D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Orientasi Lab Riset - Oktober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1FDA-39C8-4522-B0B8-5EBBA63DEF40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Orientasi Lab Riset - Oktober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871EF6-BB6E-4F73-A66D-71DC3CC377B6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Orientasi Lab Riset - Oktober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0467-3AA4-454F-BD13-7B1B62789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err="1">
                <a:latin typeface="Brush Script Std" panose="03060802040607070404" pitchFamily="66" charset="0"/>
              </a:rPr>
              <a:t>Orientasi</a:t>
            </a:r>
            <a:r>
              <a:rPr lang="en-US" sz="6600" dirty="0">
                <a:latin typeface="Brush Script Std" panose="03060802040607070404" pitchFamily="66" charset="0"/>
              </a:rPr>
              <a:t> Lab </a:t>
            </a:r>
            <a:r>
              <a:rPr lang="en-US" sz="6600" dirty="0" err="1">
                <a:latin typeface="Brush Script Std" panose="03060802040607070404" pitchFamily="66" charset="0"/>
              </a:rPr>
              <a:t>Riset</a:t>
            </a:r>
            <a:endParaRPr lang="en-US" sz="6600" dirty="0">
              <a:latin typeface="Brush Script Std" panose="030608020406070704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731FE-37B7-4CD2-AEDA-05AD10D99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 </a:t>
            </a:r>
            <a:r>
              <a:rPr lang="en-US" sz="2800" dirty="0" err="1"/>
              <a:t>Studi</a:t>
            </a:r>
            <a:r>
              <a:rPr lang="en-US" sz="2800" dirty="0"/>
              <a:t> Teknik </a:t>
            </a:r>
            <a:r>
              <a:rPr lang="en-US" sz="2800" dirty="0" err="1"/>
              <a:t>Informatika</a:t>
            </a:r>
            <a:endParaRPr lang="en-US" sz="2800" dirty="0"/>
          </a:p>
          <a:p>
            <a:r>
              <a:rPr lang="en-US" sz="2800" dirty="0" err="1"/>
              <a:t>Universitas</a:t>
            </a:r>
            <a:r>
              <a:rPr lang="en-US" sz="2800" dirty="0"/>
              <a:t> </a:t>
            </a:r>
            <a:r>
              <a:rPr lang="en-US" sz="2800" dirty="0" err="1"/>
              <a:t>Nahdlatul</a:t>
            </a:r>
            <a:r>
              <a:rPr lang="en-US" sz="2800" dirty="0"/>
              <a:t> Ulama </a:t>
            </a:r>
            <a:r>
              <a:rPr lang="en-US" sz="2800" dirty="0" err="1"/>
              <a:t>Sunan</a:t>
            </a:r>
            <a:r>
              <a:rPr lang="en-US" sz="2800" dirty="0"/>
              <a:t> </a:t>
            </a:r>
            <a:r>
              <a:rPr lang="en-US" sz="2800" dirty="0" err="1"/>
              <a:t>Giri</a:t>
            </a:r>
            <a:endParaRPr lang="en-US" sz="2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4BDCA-2E32-452E-A0A2-8DF3E43CE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A625-B641-49A0-A683-A4478F671B8E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B251F-C4CA-4E6C-95C8-D0475582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Orientasi Lab Riset - Oktober 2018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4BE7B-5ABC-4579-BE5E-0695B694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2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3C1D8-820F-4FFE-989F-2622F41F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50C2-092A-48FB-913B-CC57B7B01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err="1"/>
              <a:t>Teknologi</a:t>
            </a:r>
            <a:r>
              <a:rPr lang="en-US" dirty="0"/>
              <a:t> dan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pesat</a:t>
            </a:r>
            <a:r>
              <a:rPr lang="en-US" dirty="0"/>
              <a:t>. </a:t>
            </a:r>
            <a:r>
              <a:rPr lang="en-US" dirty="0" err="1"/>
              <a:t>Hampir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temukan</a:t>
            </a:r>
            <a:r>
              <a:rPr lang="en-US" dirty="0"/>
              <a:t> </a:t>
            </a:r>
            <a:r>
              <a:rPr lang="en-US" dirty="0" err="1"/>
              <a:t>pemanfaatan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dan </a:t>
            </a:r>
            <a:r>
              <a:rPr lang="en-US" dirty="0" err="1"/>
              <a:t>Informasi</a:t>
            </a:r>
            <a:endParaRPr lang="en-US" dirty="0"/>
          </a:p>
          <a:p>
            <a:pPr algn="just"/>
            <a:r>
              <a:rPr lang="en-US" dirty="0"/>
              <a:t>Banyak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dunia </a:t>
            </a:r>
            <a:r>
              <a:rPr lang="en-US" dirty="0" err="1"/>
              <a:t>Teknologi</a:t>
            </a:r>
            <a:r>
              <a:rPr lang="en-US" dirty="0"/>
              <a:t> dan </a:t>
            </a:r>
            <a:r>
              <a:rPr lang="en-US" dirty="0" err="1"/>
              <a:t>Informasi</a:t>
            </a:r>
            <a:endParaRPr lang="en-US" dirty="0"/>
          </a:p>
          <a:p>
            <a:pPr algn="just"/>
            <a:r>
              <a:rPr lang="en-US" dirty="0"/>
              <a:t>Lab </a:t>
            </a:r>
            <a:r>
              <a:rPr lang="en-US" dirty="0" err="1"/>
              <a:t>Riset</a:t>
            </a:r>
            <a:r>
              <a:rPr lang="en-US" dirty="0"/>
              <a:t> </a:t>
            </a:r>
            <a:r>
              <a:rPr lang="en-US" dirty="0" err="1"/>
              <a:t>dibentuk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dan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minati</a:t>
            </a:r>
            <a:r>
              <a:rPr lang="en-US" dirty="0"/>
              <a:t> agar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skripsi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dan </a:t>
            </a:r>
            <a:r>
              <a:rPr lang="en-US" dirty="0" err="1"/>
              <a:t>berkualitas</a:t>
            </a:r>
            <a:endParaRPr lang="en-US" dirty="0"/>
          </a:p>
          <a:p>
            <a:pPr algn="just"/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pada </a:t>
            </a:r>
            <a:r>
              <a:rPr lang="en-US" dirty="0" err="1"/>
              <a:t>akhirnya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keahlian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menunjang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alumni Teknik </a:t>
            </a:r>
            <a:r>
              <a:rPr lang="en-US" dirty="0" err="1"/>
              <a:t>Informatika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minat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ambil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79086-0E61-4CDB-A184-2CF36DA0C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DF09-58B5-4DBD-BCFA-8B004BAB2BF6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544D7-21B7-405F-B0E2-2E2D91325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Orientasi Lab Riset - Oktober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4BCD5-0063-4FDC-A605-80541913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5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6EA8E-C07B-4E37-92FB-E162C359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 err="1"/>
              <a:t>Riset</a:t>
            </a:r>
            <a:r>
              <a:rPr lang="en-US" dirty="0"/>
              <a:t> UNUGIRI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38D8C-F4B1-4903-ACB4-D46C9D1A2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 err="1"/>
              <a:t>Komputasi</a:t>
            </a:r>
            <a:r>
              <a:rPr lang="en-US" dirty="0"/>
              <a:t> dan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Cerdas</a:t>
            </a:r>
            <a:endParaRPr lang="en-US" dirty="0"/>
          </a:p>
          <a:p>
            <a:r>
              <a:rPr lang="en-US" dirty="0"/>
              <a:t>Lab </a:t>
            </a:r>
            <a:r>
              <a:rPr lang="en-US" dirty="0" err="1"/>
              <a:t>Aplikasi</a:t>
            </a:r>
            <a:r>
              <a:rPr lang="en-US" dirty="0"/>
              <a:t> dan </a:t>
            </a:r>
            <a:r>
              <a:rPr lang="en-US" dirty="0" err="1"/>
              <a:t>Pemrograman</a:t>
            </a:r>
            <a:endParaRPr lang="en-US" dirty="0"/>
          </a:p>
          <a:p>
            <a:r>
              <a:rPr lang="en-US" dirty="0"/>
              <a:t>Lab Data </a:t>
            </a:r>
            <a:r>
              <a:rPr lang="en-US" dirty="0" err="1"/>
              <a:t>Spasial</a:t>
            </a:r>
            <a:r>
              <a:rPr lang="en-US" dirty="0"/>
              <a:t> </a:t>
            </a:r>
            <a:r>
              <a:rPr lang="en-US" dirty="0" err="1"/>
              <a:t>Analisis</a:t>
            </a:r>
            <a:endParaRPr lang="en-US" dirty="0"/>
          </a:p>
          <a:p>
            <a:r>
              <a:rPr lang="en-US" dirty="0"/>
              <a:t>Lab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</a:t>
            </a:r>
            <a:r>
              <a:rPr lang="en-US" dirty="0" err="1"/>
              <a:t>Inovasi</a:t>
            </a:r>
            <a:endParaRPr lang="en-US" dirty="0"/>
          </a:p>
          <a:p>
            <a:r>
              <a:rPr lang="en-US" dirty="0"/>
              <a:t>Lab Multimedia dan </a:t>
            </a:r>
            <a:r>
              <a:rPr lang="en-US" dirty="0" err="1"/>
              <a:t>Visualisasi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1EBD3-335B-4E98-A795-271B6755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B9AE-6931-41CC-ADBB-F1E48A7A6049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B8039-4833-46E7-B4D9-A34F297D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Orientasi Lab Riset - Oktober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56777-87AA-4A95-8D6C-1C305C21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75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EE41-A58D-43D5-B486-34ED6217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Cerdas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FF5B2-2D83-4D92-9044-D5D12E83D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Grup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yang </a:t>
            </a:r>
            <a:r>
              <a:rPr lang="en-US" dirty="0" err="1"/>
              <a:t>berfokus</a:t>
            </a:r>
            <a:r>
              <a:rPr lang="en-US" dirty="0"/>
              <a:t> pada </a:t>
            </a:r>
            <a:r>
              <a:rPr lang="en-US" dirty="0" err="1"/>
              <a:t>topik</a:t>
            </a:r>
            <a:r>
              <a:rPr lang="en-US" dirty="0"/>
              <a:t> area Data Mining,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Syaraf</a:t>
            </a:r>
            <a:r>
              <a:rPr lang="en-US" dirty="0"/>
              <a:t> </a:t>
            </a:r>
            <a:r>
              <a:rPr lang="en-US" dirty="0" err="1"/>
              <a:t>Tiruan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/>
              <a:t> Keputusan,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, </a:t>
            </a:r>
            <a:r>
              <a:rPr lang="en-US" dirty="0" err="1"/>
              <a:t>Optimasi</a:t>
            </a:r>
            <a:r>
              <a:rPr lang="en-US" dirty="0"/>
              <a:t>, </a:t>
            </a:r>
            <a:r>
              <a:rPr lang="en-US" dirty="0" err="1"/>
              <a:t>Kecerdasan</a:t>
            </a:r>
            <a:r>
              <a:rPr lang="en-US" dirty="0"/>
              <a:t> </a:t>
            </a:r>
            <a:r>
              <a:rPr lang="en-US" dirty="0" err="1"/>
              <a:t>Buatan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9E34E-E5A7-4EA2-8159-F5366A4F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B9AE-6931-41CC-ADBB-F1E48A7A6049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F1CDC-079D-4913-BF0A-F8B1ED4D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Orientasi Lab Riset - Oktober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D4F1B-A704-455E-AD47-85018DC7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A80FF5-5B7D-4517-8743-2FA2AC3E41C0}"/>
              </a:ext>
            </a:extLst>
          </p:cNvPr>
          <p:cNvSpPr txBox="1"/>
          <p:nvPr/>
        </p:nvSpPr>
        <p:spPr>
          <a:xfrm>
            <a:off x="2994991" y="4697895"/>
            <a:ext cx="8379327" cy="1754326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en-US" dirty="0"/>
              <a:t>M. Nizar P. </a:t>
            </a:r>
            <a:r>
              <a:rPr lang="en-US" dirty="0" err="1"/>
              <a:t>Ma'ady</a:t>
            </a:r>
            <a:endParaRPr lang="en-US" dirty="0"/>
          </a:p>
          <a:p>
            <a:r>
              <a:rPr lang="en-US" dirty="0"/>
              <a:t>0812 3122 708</a:t>
            </a:r>
          </a:p>
          <a:p>
            <a:r>
              <a:rPr lang="en-US" dirty="0"/>
              <a:t>mnizarpm@gmail.com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Suyatno</a:t>
            </a:r>
            <a:endParaRPr lang="en-US" dirty="0"/>
          </a:p>
          <a:p>
            <a:r>
              <a:rPr lang="en-US" dirty="0"/>
              <a:t>0813 3550 5999</a:t>
            </a:r>
          </a:p>
          <a:p>
            <a:r>
              <a:rPr lang="en-US" dirty="0"/>
              <a:t>suyatno777999@gmail.com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M. Chandra C. Utomo</a:t>
            </a:r>
          </a:p>
          <a:p>
            <a:r>
              <a:rPr lang="sv-SE" dirty="0"/>
              <a:t>ccahyo@hotmail.com </a:t>
            </a:r>
          </a:p>
          <a:p>
            <a:r>
              <a:rPr lang="sv-SE" dirty="0"/>
              <a:t>0812-1661-1119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6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EE41-A58D-43D5-B486-34ED6217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 err="1"/>
              <a:t>Aplikasi</a:t>
            </a:r>
            <a:r>
              <a:rPr lang="en-US" dirty="0"/>
              <a:t> dan </a:t>
            </a:r>
            <a:r>
              <a:rPr lang="en-US" dirty="0" err="1"/>
              <a:t>Pemrograman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FF5B2-2D83-4D92-9044-D5D12E83D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Grup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yang </a:t>
            </a:r>
            <a:r>
              <a:rPr lang="en-US" dirty="0" err="1"/>
              <a:t>berfokus</a:t>
            </a:r>
            <a:r>
              <a:rPr lang="en-US" dirty="0"/>
              <a:t> pada </a:t>
            </a:r>
            <a:r>
              <a:rPr lang="en-US" dirty="0" err="1"/>
              <a:t>topik</a:t>
            </a:r>
            <a:r>
              <a:rPr lang="en-US" dirty="0"/>
              <a:t> area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, Software Design and Modelling, </a:t>
            </a:r>
            <a:r>
              <a:rPr lang="en-US" dirty="0" err="1"/>
              <a:t>Penjaminan</a:t>
            </a:r>
            <a:r>
              <a:rPr lang="en-US" dirty="0"/>
              <a:t> </a:t>
            </a:r>
            <a:r>
              <a:rPr lang="en-US" dirty="0" err="1"/>
              <a:t>Mutu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, </a:t>
            </a:r>
            <a:r>
              <a:rPr lang="en-US" dirty="0" err="1"/>
              <a:t>Rancang</a:t>
            </a:r>
            <a:r>
              <a:rPr lang="en-US" dirty="0"/>
              <a:t>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, Basis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9E34E-E5A7-4EA2-8159-F5366A4F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B9AE-6931-41CC-ADBB-F1E48A7A6049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F1CDC-079D-4913-BF0A-F8B1ED4D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Orientasi Lab Riset - Oktober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D4F1B-A704-455E-AD47-85018DC7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A80FF5-5B7D-4517-8743-2FA2AC3E41C0}"/>
              </a:ext>
            </a:extLst>
          </p:cNvPr>
          <p:cNvSpPr txBox="1"/>
          <p:nvPr/>
        </p:nvSpPr>
        <p:spPr>
          <a:xfrm>
            <a:off x="5980683" y="4697895"/>
            <a:ext cx="5393635" cy="175432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it-IT" dirty="0"/>
              <a:t>Hastie Audytra</a:t>
            </a:r>
          </a:p>
          <a:p>
            <a:r>
              <a:rPr lang="it-IT" dirty="0"/>
              <a:t>+62 896 7766 0044</a:t>
            </a:r>
          </a:p>
          <a:p>
            <a:r>
              <a:rPr lang="it-IT" dirty="0"/>
              <a:t>hastie.audytra@gmail.com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Teguh Pribadi</a:t>
            </a:r>
          </a:p>
          <a:p>
            <a:r>
              <a:rPr lang="it-IT" dirty="0"/>
              <a:t>+62 823 3747 5885</a:t>
            </a:r>
          </a:p>
          <a:p>
            <a:r>
              <a:rPr lang="it-IT" dirty="0"/>
              <a:t>pribadi.unugiri@gmail.com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2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EE41-A58D-43D5-B486-34ED6217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Data </a:t>
            </a:r>
            <a:r>
              <a:rPr lang="en-US" dirty="0" err="1"/>
              <a:t>Spasial</a:t>
            </a:r>
            <a:r>
              <a:rPr lang="en-US" dirty="0"/>
              <a:t> </a:t>
            </a:r>
            <a:r>
              <a:rPr lang="en-US" dirty="0" err="1"/>
              <a:t>Analisis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FF5B2-2D83-4D92-9044-D5D12E83D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Grup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yang </a:t>
            </a:r>
            <a:r>
              <a:rPr lang="en-US" dirty="0" err="1"/>
              <a:t>berfokus</a:t>
            </a:r>
            <a:r>
              <a:rPr lang="en-US" dirty="0"/>
              <a:t> pada </a:t>
            </a:r>
            <a:r>
              <a:rPr lang="en-US" dirty="0" err="1"/>
              <a:t>topik</a:t>
            </a:r>
            <a:r>
              <a:rPr lang="en-US" dirty="0"/>
              <a:t> area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Geografis</a:t>
            </a:r>
            <a:r>
              <a:rPr lang="en-US" dirty="0"/>
              <a:t>, </a:t>
            </a:r>
            <a:r>
              <a:rPr lang="en-US" dirty="0" err="1"/>
              <a:t>Pemetaan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, </a:t>
            </a:r>
            <a:r>
              <a:rPr lang="en-US" dirty="0" err="1"/>
              <a:t>Analisis</a:t>
            </a:r>
            <a:r>
              <a:rPr lang="en-US" dirty="0"/>
              <a:t> Data </a:t>
            </a:r>
            <a:r>
              <a:rPr lang="en-US" dirty="0" err="1"/>
              <a:t>Spasial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9E34E-E5A7-4EA2-8159-F5366A4F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B9AE-6931-41CC-ADBB-F1E48A7A6049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F1CDC-079D-4913-BF0A-F8B1ED4D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Orientasi Lab Riset - Oktober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D4F1B-A704-455E-AD47-85018DC7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A80FF5-5B7D-4517-8743-2FA2AC3E41C0}"/>
              </a:ext>
            </a:extLst>
          </p:cNvPr>
          <p:cNvSpPr txBox="1"/>
          <p:nvPr/>
        </p:nvSpPr>
        <p:spPr>
          <a:xfrm>
            <a:off x="5980683" y="4697895"/>
            <a:ext cx="5393635" cy="175432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dirty="0"/>
              <a:t>M. Nizar P. </a:t>
            </a:r>
            <a:r>
              <a:rPr lang="en-US" dirty="0" err="1"/>
              <a:t>Ma'ady</a:t>
            </a:r>
            <a:endParaRPr lang="en-US" dirty="0"/>
          </a:p>
          <a:p>
            <a:r>
              <a:rPr lang="en-US" dirty="0"/>
              <a:t>0812 3122 708</a:t>
            </a:r>
          </a:p>
          <a:p>
            <a:r>
              <a:rPr lang="en-US" dirty="0"/>
              <a:t>mnizarpm@gmail.com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Ita</a:t>
            </a:r>
            <a:r>
              <a:rPr lang="en-US" dirty="0"/>
              <a:t> </a:t>
            </a:r>
            <a:r>
              <a:rPr lang="en-US" dirty="0" err="1"/>
              <a:t>Aristia</a:t>
            </a:r>
            <a:r>
              <a:rPr lang="en-US" dirty="0"/>
              <a:t> </a:t>
            </a:r>
            <a:r>
              <a:rPr lang="en-US" dirty="0" err="1"/>
              <a:t>Saida</a:t>
            </a:r>
            <a:endParaRPr lang="en-US" dirty="0"/>
          </a:p>
          <a:p>
            <a:r>
              <a:rPr lang="en-US" dirty="0"/>
              <a:t>+62 857 0606 6943</a:t>
            </a:r>
          </a:p>
          <a:p>
            <a:r>
              <a:rPr lang="en-US" dirty="0"/>
              <a:t>itaaristia@unugiri.ac.id</a:t>
            </a:r>
          </a:p>
        </p:txBody>
      </p:sp>
    </p:spTree>
    <p:extLst>
      <p:ext uri="{BB962C8B-B14F-4D97-AF65-F5344CB8AC3E}">
        <p14:creationId xmlns:p14="http://schemas.microsoft.com/office/powerpoint/2010/main" val="353350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EE41-A58D-43D5-B486-34ED6217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</a:t>
            </a:r>
            <a:r>
              <a:rPr lang="en-US" dirty="0" err="1"/>
              <a:t>Inovasi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FF5B2-2D83-4D92-9044-D5D12E83D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Grup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yang </a:t>
            </a:r>
            <a:r>
              <a:rPr lang="en-US" dirty="0" err="1"/>
              <a:t>berfokus</a:t>
            </a:r>
            <a:r>
              <a:rPr lang="en-US" dirty="0"/>
              <a:t> pada </a:t>
            </a:r>
            <a:r>
              <a:rPr lang="en-US" dirty="0" err="1"/>
              <a:t>topik</a:t>
            </a:r>
            <a:r>
              <a:rPr lang="en-US" dirty="0"/>
              <a:t> area Internet of Things, </a:t>
            </a:r>
            <a:r>
              <a:rPr lang="en-US" dirty="0" err="1"/>
              <a:t>Piranti</a:t>
            </a:r>
            <a:r>
              <a:rPr lang="en-US" dirty="0"/>
              <a:t> </a:t>
            </a:r>
            <a:r>
              <a:rPr lang="en-US" dirty="0" err="1"/>
              <a:t>Cerdas</a:t>
            </a:r>
            <a:r>
              <a:rPr lang="en-US" dirty="0"/>
              <a:t>, </a:t>
            </a:r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E-Learning,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9E34E-E5A7-4EA2-8159-F5366A4F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B9AE-6931-41CC-ADBB-F1E48A7A6049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F1CDC-079D-4913-BF0A-F8B1ED4D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Orientasi Lab Riset - Oktober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D4F1B-A704-455E-AD47-85018DC7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A80FF5-5B7D-4517-8743-2FA2AC3E41C0}"/>
              </a:ext>
            </a:extLst>
          </p:cNvPr>
          <p:cNvSpPr txBox="1"/>
          <p:nvPr/>
        </p:nvSpPr>
        <p:spPr>
          <a:xfrm>
            <a:off x="5980683" y="4697895"/>
            <a:ext cx="5393635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it-IT" dirty="0"/>
              <a:t>Nahindi Putra Gitama         </a:t>
            </a:r>
          </a:p>
          <a:p>
            <a:r>
              <a:rPr lang="it-IT" dirty="0"/>
              <a:t>0815 1571 1711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Mula Agung Barata</a:t>
            </a:r>
          </a:p>
          <a:p>
            <a:r>
              <a:rPr lang="it-IT" dirty="0"/>
              <a:t>0856 0617 7262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01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EE41-A58D-43D5-B486-34ED6217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Multimedia dan </a:t>
            </a:r>
            <a:r>
              <a:rPr lang="en-US" dirty="0" err="1"/>
              <a:t>Visualisasi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FF5B2-2D83-4D92-9044-D5D12E83D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Grup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yang </a:t>
            </a:r>
            <a:r>
              <a:rPr lang="en-US" dirty="0" err="1"/>
              <a:t>berfokus</a:t>
            </a:r>
            <a:r>
              <a:rPr lang="en-US" dirty="0"/>
              <a:t> pada </a:t>
            </a:r>
            <a:r>
              <a:rPr lang="en-US" dirty="0" err="1"/>
              <a:t>topik</a:t>
            </a:r>
            <a:r>
              <a:rPr lang="en-US" dirty="0"/>
              <a:t> area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Grafis</a:t>
            </a:r>
            <a:r>
              <a:rPr lang="en-US" dirty="0"/>
              <a:t>, </a:t>
            </a:r>
            <a:r>
              <a:rPr lang="en-US" dirty="0" err="1"/>
              <a:t>Rekayasa</a:t>
            </a:r>
            <a:r>
              <a:rPr lang="en-US" dirty="0"/>
              <a:t> Audio dan Video, </a:t>
            </a:r>
            <a:r>
              <a:rPr lang="en-US" dirty="0" err="1"/>
              <a:t>Animasi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dan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9E34E-E5A7-4EA2-8159-F5366A4F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B9AE-6931-41CC-ADBB-F1E48A7A6049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F1CDC-079D-4913-BF0A-F8B1ED4D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Orientasi Lab Riset - Oktober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D4F1B-A704-455E-AD47-85018DC7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A80FF5-5B7D-4517-8743-2FA2AC3E41C0}"/>
              </a:ext>
            </a:extLst>
          </p:cNvPr>
          <p:cNvSpPr txBox="1"/>
          <p:nvPr/>
        </p:nvSpPr>
        <p:spPr>
          <a:xfrm>
            <a:off x="5980683" y="4697895"/>
            <a:ext cx="5393635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dirty="0" err="1"/>
              <a:t>Rahmad</a:t>
            </a:r>
            <a:r>
              <a:rPr lang="en-US" dirty="0"/>
              <a:t> </a:t>
            </a:r>
            <a:r>
              <a:rPr lang="en-US" dirty="0" err="1"/>
              <a:t>Irsyada</a:t>
            </a:r>
            <a:endParaRPr lang="en-US" dirty="0"/>
          </a:p>
          <a:p>
            <a:r>
              <a:rPr lang="en-US" dirty="0"/>
              <a:t>0822 4488 2045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M. </a:t>
            </a:r>
            <a:r>
              <a:rPr lang="en-US" dirty="0" err="1"/>
              <a:t>Saifudin</a:t>
            </a:r>
            <a:r>
              <a:rPr lang="en-US" dirty="0"/>
              <a:t> </a:t>
            </a:r>
            <a:r>
              <a:rPr lang="en-US" dirty="0" err="1"/>
              <a:t>Zuhri</a:t>
            </a:r>
            <a:endParaRPr lang="en-US" dirty="0"/>
          </a:p>
          <a:p>
            <a:r>
              <a:rPr lang="en-US" dirty="0"/>
              <a:t>0852 3247 0550</a:t>
            </a:r>
          </a:p>
        </p:txBody>
      </p:sp>
    </p:spTree>
    <p:extLst>
      <p:ext uri="{BB962C8B-B14F-4D97-AF65-F5344CB8AC3E}">
        <p14:creationId xmlns:p14="http://schemas.microsoft.com/office/powerpoint/2010/main" val="4078422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</TotalTime>
  <Words>440</Words>
  <Application>Microsoft Office PowerPoint</Application>
  <PresentationFormat>Widescreen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Brush Script Std</vt:lpstr>
      <vt:lpstr>Calibri</vt:lpstr>
      <vt:lpstr>Garamond</vt:lpstr>
      <vt:lpstr>Organic</vt:lpstr>
      <vt:lpstr>Orientasi Lab Riset</vt:lpstr>
      <vt:lpstr>Latar Belakang</vt:lpstr>
      <vt:lpstr>Lab Riset UNUGIRI</vt:lpstr>
      <vt:lpstr>Lab Komputasi Sistem Cerdas</vt:lpstr>
      <vt:lpstr>Lab Aplikasi dan Pemrograman</vt:lpstr>
      <vt:lpstr>Lab Data Spasial Analisis</vt:lpstr>
      <vt:lpstr>Lab Teknologi Riset Inovasi</vt:lpstr>
      <vt:lpstr>Lab Multimedia dan Visualisasi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Orientasi Lab Riset</dc:title>
  <dc:creator>User</dc:creator>
  <cp:lastModifiedBy>User</cp:lastModifiedBy>
  <cp:revision>3</cp:revision>
  <dcterms:created xsi:type="dcterms:W3CDTF">2018-10-19T08:22:15Z</dcterms:created>
  <dcterms:modified xsi:type="dcterms:W3CDTF">2018-10-19T08:45:13Z</dcterms:modified>
</cp:coreProperties>
</file>