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C1E-DF2B-416E-ABBF-4309AB17F4E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EBF71-C594-4376-A6D9-FA88810F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E1B3F2-82B5-4298-A9D8-98922F5E7E31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066-79E7-487F-BEC5-7E6C99A8C08A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8B5F-48B9-41DB-8E82-94A23D1BB27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3355-3959-4506-AA55-0EBA7210093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50A483-5F17-4E75-BAB6-D73747566569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763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765E-4485-4F8D-99E5-AAD4CC532D57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5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DB6F-2699-4655-9B04-43CC341F25A8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19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B93-DF73-4D4A-B0FB-C5924143AB3F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5443-B773-452B-AC84-58792FA88C3D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B0437AB-D972-4B95-B5EC-73E26779EC7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12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F94F337-2C0A-4B85-8CF4-52E94CBDE09E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9E670A-A30F-4FFA-A599-EA4E7CB9092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67EC41-33EF-4551-8667-BF98EEC5D7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57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8D2A-CED9-4901-9452-344055E12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000" dirty="0">
                <a:latin typeface="A Sensible Armadillo " pitchFamily="2" charset="0"/>
              </a:rPr>
              <a:t>Lab </a:t>
            </a:r>
            <a:r>
              <a:rPr lang="en-US" sz="9000" dirty="0" err="1">
                <a:latin typeface="A Sensible Armadillo " pitchFamily="2" charset="0"/>
              </a:rPr>
              <a:t>Riset</a:t>
            </a:r>
            <a:r>
              <a:rPr lang="en-US" sz="9000" dirty="0">
                <a:latin typeface="A Sensible Armadillo " pitchFamily="2" charset="0"/>
              </a:rPr>
              <a:t> </a:t>
            </a:r>
            <a:r>
              <a:rPr lang="en-US" sz="9000" dirty="0" err="1">
                <a:latin typeface="A Sensible Armadillo " pitchFamily="2" charset="0"/>
              </a:rPr>
              <a:t>Aplikasi</a:t>
            </a:r>
            <a:r>
              <a:rPr lang="en-US" sz="9000" dirty="0">
                <a:latin typeface="A Sensible Armadillo " pitchFamily="2" charset="0"/>
              </a:rPr>
              <a:t> DAN </a:t>
            </a:r>
            <a:r>
              <a:rPr lang="en-US" sz="9000" dirty="0" err="1">
                <a:latin typeface="A Sensible Armadillo " pitchFamily="2" charset="0"/>
              </a:rPr>
              <a:t>Pemrograman</a:t>
            </a:r>
            <a:endParaRPr lang="en-US" sz="9000" dirty="0">
              <a:latin typeface="A Sensible Armadillo 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B5615-D760-41B0-8F86-B713BBB1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06298"/>
            <a:ext cx="8045373" cy="7422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nahdlatul</a:t>
            </a:r>
            <a:r>
              <a:rPr lang="en-US" dirty="0"/>
              <a:t> ulama </a:t>
            </a: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giri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12FF-5575-4F0C-B15B-0A2026F8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A613-6EFA-4E76-AB04-C3D2F3B16DD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171E-6A26-40BC-BDF2-882FBB91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28D6-890B-4BA3-8F16-CA3D8B83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9E5A-9E08-4660-8616-FDDEDD82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65FA-3470-4376-AD1D-30DE9EA4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i="1" dirty="0"/>
              <a:t>Software Design and Modelling</a:t>
            </a:r>
            <a:r>
              <a:rPr lang="en-US" dirty="0"/>
              <a:t>,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Basis Data.</a:t>
            </a:r>
          </a:p>
          <a:p>
            <a:pPr algn="just"/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endParaRPr lang="en-US" dirty="0"/>
          </a:p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pula</a:t>
            </a:r>
          </a:p>
          <a:p>
            <a:pPr algn="just"/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development life cycle)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8BB8-C589-42CB-BD78-91B2616B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1F6-0D9B-458E-A70D-FBB1E6737B21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D291-4FEB-4238-9F0B-044FEA95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AC1B-C6AA-453D-8AE1-F760BD18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303-C30D-4A63-BCD4-DCF05377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5326E-A2C1-4F74-B05C-930D4AE3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4" y="1179445"/>
            <a:ext cx="10440645" cy="5314122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FC278A-046C-4E85-BFC9-28277BF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80C3-D9D9-4893-BE52-7EDF19438696}" type="datetime1">
              <a:rPr lang="en-US" smtClean="0"/>
              <a:t>10/19/2018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13BE-5915-4F62-A554-6B818CFD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EE459A-EC5A-4A41-86F2-34E47420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3591-E2D5-4085-A4A1-423007E8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2867-4E87-4866-AA27-7DE4C3D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A7FEC47-FDF2-4A96-B36D-006E28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073425"/>
            <a:ext cx="9986165" cy="540218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6312-3048-4B68-9B32-C7506C3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C8F7-DBC0-49A4-9CA1-E81CA65D01C3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D2BD-2CC5-41EA-AF0A-B3583059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14C4-23FF-41D6-9400-4C10E7EF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7E25-E365-40F9-ACC8-9E9272E0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83FA-58E8-4F90-B947-654C98D7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just"/>
            <a:r>
              <a:rPr lang="en-US" dirty="0"/>
              <a:t>Software Engineering Process &amp; Lifecycle</a:t>
            </a:r>
          </a:p>
          <a:p>
            <a:pPr algn="just"/>
            <a:r>
              <a:rPr lang="en-US" dirty="0"/>
              <a:t>Software Analysis and Design Methods</a:t>
            </a:r>
          </a:p>
          <a:p>
            <a:pPr algn="just"/>
            <a:r>
              <a:rPr lang="en-US" dirty="0"/>
              <a:t>Software Quality Assurances</a:t>
            </a:r>
          </a:p>
          <a:p>
            <a:pPr algn="just"/>
            <a:r>
              <a:rPr lang="en-US" dirty="0"/>
              <a:t>Open Source Software</a:t>
            </a:r>
          </a:p>
          <a:p>
            <a:pPr algn="just"/>
            <a:r>
              <a:rPr lang="en-US" dirty="0"/>
              <a:t>Software Measurement</a:t>
            </a:r>
          </a:p>
          <a:p>
            <a:pPr algn="just"/>
            <a:r>
              <a:rPr lang="en-US" dirty="0"/>
              <a:t>Requirements Engineering</a:t>
            </a:r>
          </a:p>
          <a:p>
            <a:pPr algn="just"/>
            <a:r>
              <a:rPr lang="en-US" dirty="0"/>
              <a:t>Agile Methodology</a:t>
            </a:r>
          </a:p>
          <a:p>
            <a:pPr algn="just"/>
            <a:r>
              <a:rPr lang="en-US" dirty="0"/>
              <a:t>Extreme Programming</a:t>
            </a:r>
          </a:p>
          <a:p>
            <a:pPr algn="just"/>
            <a:r>
              <a:rPr lang="en-US" dirty="0"/>
              <a:t>Software Engineering Education</a:t>
            </a:r>
          </a:p>
          <a:p>
            <a:pPr algn="just"/>
            <a:r>
              <a:rPr lang="en-US" dirty="0"/>
              <a:t>Software Project Management</a:t>
            </a:r>
          </a:p>
          <a:p>
            <a:pPr algn="just"/>
            <a:r>
              <a:rPr lang="en-US" dirty="0"/>
              <a:t>Software Industry</a:t>
            </a:r>
          </a:p>
          <a:p>
            <a:pPr algn="just"/>
            <a:r>
              <a:rPr lang="en-US" dirty="0"/>
              <a:t>Security Software and System</a:t>
            </a:r>
          </a:p>
          <a:p>
            <a:pPr algn="just"/>
            <a:r>
              <a:rPr lang="en-US" dirty="0"/>
              <a:t>Software Architecture</a:t>
            </a:r>
          </a:p>
          <a:p>
            <a:pPr algn="just"/>
            <a:r>
              <a:rPr lang="en-US" dirty="0"/>
              <a:t>Software Engineering Tools</a:t>
            </a:r>
          </a:p>
          <a:p>
            <a:pPr algn="just"/>
            <a:r>
              <a:rPr lang="en-US" dirty="0"/>
              <a:t>Software Technologies</a:t>
            </a:r>
          </a:p>
          <a:p>
            <a:pPr algn="just"/>
            <a:r>
              <a:rPr lang="en-US" dirty="0"/>
              <a:t>SOA (Service Oriented Architecture)</a:t>
            </a:r>
          </a:p>
          <a:p>
            <a:pPr algn="just"/>
            <a:r>
              <a:rPr lang="en-US" dirty="0"/>
              <a:t>Business Process 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FF8F-BF4E-40FF-BB19-C6FA54AA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C47-8C69-435D-A68C-594B4D66B82D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6162-C7A0-4463-81F7-52B1AD6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84A0-49FA-46EB-AD79-C6802952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4BC9D2-A511-4717-86A3-B6194924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73276" cy="2507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D063F-240D-4221-8C9B-E73C7F4B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2" y="1481869"/>
            <a:ext cx="11185386" cy="1476471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1077CAF-63A3-4CE0-BA96-D1C92F07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2F5-3F6D-4895-847B-4E3849011E92}" type="datetime1">
              <a:rPr lang="en-US" smtClean="0"/>
              <a:t>10/19/2018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EAFC8EC-2280-4272-85FD-3327AC01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32580-EF06-49CB-B461-BE59504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77D-F412-4780-AA30-A84A3386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61C3-2DC9-4BD3-B59C-989BCE89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Hastie Audytra</a:t>
            </a:r>
          </a:p>
          <a:p>
            <a:r>
              <a:rPr lang="it-IT" dirty="0"/>
              <a:t>+62 896 7766 0044</a:t>
            </a:r>
          </a:p>
          <a:p>
            <a:r>
              <a:rPr lang="it-IT" dirty="0"/>
              <a:t>hastie.audytra@gmail.com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Teguh Pribadi</a:t>
            </a:r>
          </a:p>
          <a:p>
            <a:r>
              <a:rPr lang="it-IT" dirty="0"/>
              <a:t>+62 823 3747 5885</a:t>
            </a:r>
          </a:p>
          <a:p>
            <a:r>
              <a:rPr lang="it-IT" dirty="0"/>
              <a:t>pribadi.unugiri@gmail.com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A08F-03C3-4967-B84A-2CA4BCB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3206-656C-4957-A15B-3B501672320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9E2B-54C0-4EB1-8FF9-097A3786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1CD9-B206-40D3-9EDE-5BD9D42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EC41-33EF-4551-8667-BF98EEC5D7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41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112</TotalTime>
  <Words>231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 Sensible Armadillo </vt:lpstr>
      <vt:lpstr>Arial</vt:lpstr>
      <vt:lpstr>Calibri</vt:lpstr>
      <vt:lpstr>Gill Sans MT</vt:lpstr>
      <vt:lpstr>Impact</vt:lpstr>
      <vt:lpstr>Badge</vt:lpstr>
      <vt:lpstr>Lab Riset Aplikasi DAN Pemrograman</vt:lpstr>
      <vt:lpstr>Aplikasi dan pemrograman?</vt:lpstr>
      <vt:lpstr>SDLC?</vt:lpstr>
      <vt:lpstr>Why?</vt:lpstr>
      <vt:lpstr>Software Engineering tracks</vt:lpstr>
      <vt:lpstr>PowerPoint Presentation</vt:lpstr>
      <vt:lpstr>Contact us: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Riset Aplikasi DAN Pemrograman</dc:title>
  <dc:creator>_hastie_</dc:creator>
  <cp:lastModifiedBy>User</cp:lastModifiedBy>
  <cp:revision>8</cp:revision>
  <dcterms:created xsi:type="dcterms:W3CDTF">2018-10-19T06:22:02Z</dcterms:created>
  <dcterms:modified xsi:type="dcterms:W3CDTF">2018-10-19T08:14:03Z</dcterms:modified>
</cp:coreProperties>
</file>