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7" r:id="rId3"/>
    <p:sldId id="414" r:id="rId4"/>
    <p:sldId id="420" r:id="rId5"/>
    <p:sldId id="422" r:id="rId6"/>
    <p:sldId id="421" r:id="rId7"/>
    <p:sldId id="425" r:id="rId8"/>
    <p:sldId id="426" r:id="rId9"/>
    <p:sldId id="427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07/02/2019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0F4DB5-00C7-4905-B095-1C925C10017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FB315-FD54-4B90-B9E4-596288841BC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AD62C-9662-42E2-99DC-50A83134567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4CBB-11DB-4375-8E7F-D0E826D2B23B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D7670F-1976-408C-A8BC-403D8A34CFF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A9161-D451-450F-AFA6-503E3F2E4E34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B5A0EF-C0D4-4AB6-8B47-EA8C8528EA3F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403323-CA68-453C-9964-34B60E2CC64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69B911-82BA-483A-863C-BC6C4A08938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3041A6-C765-4622-86B2-DDA9343F9D2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70A0DD-472C-4682-B4FC-87D3609EB793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E50A2E-E2C4-47B5-8A5E-A24BC144E29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/Pemrograman-Framewo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bbadi/" TargetMode="External"/><Relationship Id="rId2" Type="http://schemas.openxmlformats.org/officeDocument/2006/relationships/hyperlink" Target="mailto:pribadi.aknbjn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https://github.com/pribbadi ~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gg.gg/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PFramework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00. </a:t>
            </a:r>
            <a:r>
              <a:rPr lang="id-ID" sz="3500" dirty="0">
                <a:solidFill>
                  <a:srgbClr val="0070C0"/>
                </a:solidFill>
              </a:rPr>
              <a:t>Satuan Acara Perkuliahan (SAP)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: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pribadi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aknbjn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Site : </a:t>
            </a:r>
            <a:r>
              <a:rPr lang="en-US" sz="2400" dirty="0">
                <a:hlinkClick r:id="rId3"/>
              </a:rPr>
              <a:t>https://github.com/pribbadi/</a:t>
            </a:r>
            <a:r>
              <a:rPr lang="en-US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WA/Telegram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082 337 475 885</a:t>
            </a:r>
          </a:p>
        </p:txBody>
      </p:sp>
    </p:spTree>
    <p:extLst>
      <p:ext uri="{BB962C8B-B14F-4D97-AF65-F5344CB8AC3E}">
        <p14:creationId xmlns:p14="http://schemas.microsoft.com/office/powerpoint/2010/main" val="3902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/>
              <a:t>Satuan Acara Perkuliahan (SAP)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Informasi Matakuliah 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Referensi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92075">
              <a:spcBef>
                <a:spcPts val="600"/>
              </a:spcBef>
            </a:pPr>
            <a:endParaRPr lang="id-ID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Informasi Matakuliah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Pemrograman</a:t>
            </a:r>
            <a:r>
              <a:rPr lang="en-US" sz="3600" b="1" dirty="0">
                <a:solidFill>
                  <a:srgbClr val="0070C0"/>
                </a:solidFill>
              </a:rPr>
              <a:t> Framework</a:t>
            </a:r>
            <a:endParaRPr lang="id-ID" sz="48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0664-D5B2-45D5-BA83-72E2B684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	: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id-ID" dirty="0"/>
              <a:t>Framework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	</a:t>
            </a:r>
            <a:r>
              <a:rPr lang="id-ID" dirty="0"/>
              <a:t>	</a:t>
            </a:r>
            <a:r>
              <a:rPr lang="en-US" dirty="0"/>
              <a:t>: M</a:t>
            </a:r>
            <a:r>
              <a:rPr lang="id-ID" dirty="0"/>
              <a:t>KB304</a:t>
            </a:r>
            <a:endParaRPr lang="en-US" dirty="0"/>
          </a:p>
          <a:p>
            <a:r>
              <a:rPr lang="en-US" dirty="0"/>
              <a:t>Beban </a:t>
            </a:r>
            <a:r>
              <a:rPr lang="en-US" dirty="0" err="1"/>
              <a:t>Studi</a:t>
            </a:r>
            <a:r>
              <a:rPr lang="en-US" dirty="0"/>
              <a:t>	: 4 SKS</a:t>
            </a:r>
          </a:p>
          <a:p>
            <a:pPr algn="just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	: Pada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dan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  </a:t>
            </a:r>
            <a:r>
              <a:rPr lang="en-US" dirty="0" err="1"/>
              <a:t>Pemanfaatan</a:t>
            </a:r>
            <a:r>
              <a:rPr lang="en-US" dirty="0"/>
              <a:t>  </a:t>
            </a:r>
            <a:r>
              <a:rPr lang="en-US" dirty="0" err="1"/>
              <a:t>kerangka</a:t>
            </a:r>
            <a:r>
              <a:rPr lang="en-US" dirty="0"/>
              <a:t>  </a:t>
            </a:r>
            <a:r>
              <a:rPr lang="en-US" dirty="0" err="1"/>
              <a:t>kerja</a:t>
            </a:r>
            <a:r>
              <a:rPr lang="en-US" dirty="0"/>
              <a:t>  </a:t>
            </a:r>
            <a:r>
              <a:rPr lang="en-US" dirty="0" err="1"/>
              <a:t>menyesuaikan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konteks</a:t>
            </a:r>
            <a:r>
              <a:rPr lang="en-US" dirty="0"/>
              <a:t>  </a:t>
            </a:r>
            <a:r>
              <a:rPr lang="en-US" dirty="0" err="1"/>
              <a:t>proyek</a:t>
            </a:r>
            <a:r>
              <a:rPr lang="en-US" dirty="0"/>
              <a:t> 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 yang  </a:t>
            </a:r>
            <a:r>
              <a:rPr lang="en-US" dirty="0" err="1"/>
              <a:t>sedang</a:t>
            </a:r>
            <a:r>
              <a:rPr lang="en-US" dirty="0"/>
              <a:t>  </a:t>
            </a:r>
            <a:r>
              <a:rPr lang="en-US" dirty="0" err="1"/>
              <a:t>dikerjakan</a:t>
            </a:r>
            <a:r>
              <a:rPr lang="en-US" dirty="0"/>
              <a:t>.  </a:t>
            </a:r>
            <a:r>
              <a:rPr lang="en-US" dirty="0" err="1"/>
              <a:t>Mahasiswa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mengidentifikasi</a:t>
            </a:r>
            <a:r>
              <a:rPr lang="en-US" dirty="0"/>
              <a:t>  </a:t>
            </a:r>
            <a:r>
              <a:rPr lang="en-US" dirty="0" err="1"/>
              <a:t>kebutuhan</a:t>
            </a:r>
            <a:r>
              <a:rPr lang="en-US" dirty="0"/>
              <a:t> 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batasan</a:t>
            </a:r>
            <a:r>
              <a:rPr lang="en-US" dirty="0"/>
              <a:t>-­‐</a:t>
            </a:r>
            <a:r>
              <a:rPr lang="en-US" dirty="0" err="1"/>
              <a:t>batasan</a:t>
            </a:r>
            <a:r>
              <a:rPr lang="en-US" dirty="0"/>
              <a:t>, </a:t>
            </a:r>
            <a:r>
              <a:rPr lang="en-US" dirty="0" err="1"/>
              <a:t>keuntungan</a:t>
            </a:r>
            <a:r>
              <a:rPr lang="en-US" dirty="0"/>
              <a:t>  dan </a:t>
            </a:r>
            <a:r>
              <a:rPr lang="en-US" dirty="0" err="1"/>
              <a:t>kerugian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dan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Mahasiswa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/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pada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agar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id-ID" dirty="0"/>
              <a:t>) </a:t>
            </a:r>
            <a:r>
              <a:rPr lang="en-US" dirty="0" err="1"/>
              <a:t>Kebutuhan</a:t>
            </a:r>
            <a:r>
              <a:rPr lang="en-US" dirty="0"/>
              <a:t> Software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92075">
              <a:spcBef>
                <a:spcPts val="600"/>
              </a:spcBef>
            </a:pPr>
            <a:endParaRPr lang="id-ID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6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06E2-45CE-40BF-B230-F4828C3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5B02A-2E61-41E2-8657-706F627B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800781" cy="4637315"/>
          </a:xfrm>
        </p:spPr>
        <p:txBody>
          <a:bodyPr/>
          <a:lstStyle/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Xampp</a:t>
            </a:r>
            <a:r>
              <a:rPr lang="id-ID" dirty="0"/>
              <a:t> (php 7)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AEB769-B43B-4CD2-90CC-AA5745AC2C5A}"/>
              </a:ext>
            </a:extLst>
          </p:cNvPr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HeidiSQL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id-ID" dirty="0"/>
              <a:t>) </a:t>
            </a:r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92075">
              <a:spcBef>
                <a:spcPts val="600"/>
              </a:spcBef>
            </a:pPr>
            <a:endParaRPr lang="id-ID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2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06E2-45CE-40BF-B230-F4828C3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3D779-D796-455E-886B-208A634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5076151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49B823-4B77-46AD-A5FF-4ECF828F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4" y="325787"/>
            <a:ext cx="5797296" cy="60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3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id-ID" dirty="0"/>
              <a:t>) </a:t>
            </a:r>
            <a:r>
              <a:rPr lang="en-US" dirty="0"/>
              <a:t>Contact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92075">
              <a:spcBef>
                <a:spcPts val="600"/>
              </a:spcBef>
            </a:pPr>
            <a:endParaRPr lang="id-ID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3941</TotalTime>
  <Words>106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Framework gg.gg/PFramework 00. Satuan Acara Perkuliahan (SAP)</vt:lpstr>
      <vt:lpstr>Satuan Acara Perkuliahan (SAP)</vt:lpstr>
      <vt:lpstr>1) Informasi Matakuliah </vt:lpstr>
      <vt:lpstr>Informasi Matakuliah Pemrograman Framework</vt:lpstr>
      <vt:lpstr>2) Kebutuhan Software</vt:lpstr>
      <vt:lpstr>Software</vt:lpstr>
      <vt:lpstr>3) Referensi</vt:lpstr>
      <vt:lpstr>Referensi</vt:lpstr>
      <vt:lpstr>4) 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2646</cp:revision>
  <dcterms:created xsi:type="dcterms:W3CDTF">2016-09-02T03:38:50Z</dcterms:created>
  <dcterms:modified xsi:type="dcterms:W3CDTF">2019-02-07T08:11:51Z</dcterms:modified>
</cp:coreProperties>
</file>