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5"/>
  </p:notesMasterIdLst>
  <p:handoutMasterIdLst>
    <p:handoutMasterId r:id="rId76"/>
  </p:handoutMasterIdLst>
  <p:sldIdLst>
    <p:sldId id="256" r:id="rId2"/>
    <p:sldId id="407" r:id="rId3"/>
    <p:sldId id="396" r:id="rId4"/>
    <p:sldId id="528" r:id="rId5"/>
    <p:sldId id="423" r:id="rId6"/>
    <p:sldId id="424" r:id="rId7"/>
    <p:sldId id="425" r:id="rId8"/>
    <p:sldId id="529" r:id="rId9"/>
    <p:sldId id="531" r:id="rId10"/>
    <p:sldId id="532" r:id="rId11"/>
    <p:sldId id="534" r:id="rId12"/>
    <p:sldId id="517" r:id="rId13"/>
    <p:sldId id="533" r:id="rId14"/>
    <p:sldId id="420" r:id="rId15"/>
    <p:sldId id="431" r:id="rId16"/>
    <p:sldId id="433" r:id="rId17"/>
    <p:sldId id="432" r:id="rId18"/>
    <p:sldId id="434" r:id="rId19"/>
    <p:sldId id="518" r:id="rId20"/>
    <p:sldId id="519" r:id="rId21"/>
    <p:sldId id="435" r:id="rId22"/>
    <p:sldId id="436" r:id="rId23"/>
    <p:sldId id="440" r:id="rId24"/>
    <p:sldId id="441" r:id="rId25"/>
    <p:sldId id="443" r:id="rId26"/>
    <p:sldId id="444" r:id="rId27"/>
    <p:sldId id="446" r:id="rId28"/>
    <p:sldId id="447" r:id="rId29"/>
    <p:sldId id="449" r:id="rId30"/>
    <p:sldId id="450" r:id="rId31"/>
    <p:sldId id="468" r:id="rId32"/>
    <p:sldId id="469" r:id="rId33"/>
    <p:sldId id="470" r:id="rId34"/>
    <p:sldId id="471" r:id="rId35"/>
    <p:sldId id="520" r:id="rId36"/>
    <p:sldId id="458" r:id="rId37"/>
    <p:sldId id="459" r:id="rId38"/>
    <p:sldId id="461" r:id="rId39"/>
    <p:sldId id="462" r:id="rId40"/>
    <p:sldId id="463" r:id="rId41"/>
    <p:sldId id="464" r:id="rId42"/>
    <p:sldId id="465" r:id="rId43"/>
    <p:sldId id="466" r:id="rId44"/>
    <p:sldId id="521" r:id="rId45"/>
    <p:sldId id="494" r:id="rId46"/>
    <p:sldId id="525" r:id="rId47"/>
    <p:sldId id="526" r:id="rId48"/>
    <p:sldId id="523" r:id="rId49"/>
    <p:sldId id="476" r:id="rId50"/>
    <p:sldId id="478" r:id="rId51"/>
    <p:sldId id="479" r:id="rId52"/>
    <p:sldId id="480" r:id="rId53"/>
    <p:sldId id="481" r:id="rId54"/>
    <p:sldId id="483" r:id="rId55"/>
    <p:sldId id="484" r:id="rId56"/>
    <p:sldId id="485" r:id="rId57"/>
    <p:sldId id="486" r:id="rId58"/>
    <p:sldId id="488" r:id="rId59"/>
    <p:sldId id="489" r:id="rId60"/>
    <p:sldId id="490" r:id="rId61"/>
    <p:sldId id="491" r:id="rId62"/>
    <p:sldId id="522" r:id="rId63"/>
    <p:sldId id="495" r:id="rId64"/>
    <p:sldId id="497" r:id="rId65"/>
    <p:sldId id="498" r:id="rId66"/>
    <p:sldId id="499" r:id="rId67"/>
    <p:sldId id="500" r:id="rId68"/>
    <p:sldId id="502" r:id="rId69"/>
    <p:sldId id="506" r:id="rId70"/>
    <p:sldId id="507" r:id="rId71"/>
    <p:sldId id="508" r:id="rId72"/>
    <p:sldId id="509" r:id="rId73"/>
    <p:sldId id="510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660"/>
  </p:normalViewPr>
  <p:slideViewPr>
    <p:cSldViewPr snapToGrid="0">
      <p:cViewPr>
        <p:scale>
          <a:sx n="66" d="100"/>
          <a:sy n="66" d="100"/>
        </p:scale>
        <p:origin x="1500" y="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F352D3-0DC6-4706-B41F-108302D8BB18}" type="doc">
      <dgm:prSet loTypeId="urn:microsoft.com/office/officeart/2005/8/layout/hierarchy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D"/>
        </a:p>
      </dgm:t>
    </dgm:pt>
    <dgm:pt modelId="{737DD535-FBED-42DA-BA88-6D2DD2FA9261}">
      <dgm:prSet phldrT="[Text]" custT="1"/>
      <dgm:spPr/>
      <dgm:t>
        <a:bodyPr/>
        <a:lstStyle/>
        <a:p>
          <a:r>
            <a:rPr lang="en-US" sz="2800" dirty="0"/>
            <a:t>Framework 1</a:t>
          </a:r>
          <a:endParaRPr lang="en-ID" sz="2800" dirty="0"/>
        </a:p>
      </dgm:t>
    </dgm:pt>
    <dgm:pt modelId="{F2028876-B0D7-4EBA-AE5F-85D1EE9C00E8}" type="parTrans" cxnId="{69375490-732E-4902-ABE1-CFB9E69BA56A}">
      <dgm:prSet/>
      <dgm:spPr/>
      <dgm:t>
        <a:bodyPr/>
        <a:lstStyle/>
        <a:p>
          <a:endParaRPr lang="en-ID" sz="1200"/>
        </a:p>
      </dgm:t>
    </dgm:pt>
    <dgm:pt modelId="{536DB606-B38C-4930-AEF9-3F9A21AE2F04}" type="sibTrans" cxnId="{69375490-732E-4902-ABE1-CFB9E69BA56A}">
      <dgm:prSet/>
      <dgm:spPr/>
      <dgm:t>
        <a:bodyPr/>
        <a:lstStyle/>
        <a:p>
          <a:endParaRPr lang="en-ID" sz="1200"/>
        </a:p>
      </dgm:t>
    </dgm:pt>
    <dgm:pt modelId="{B76788D2-026E-4C7C-A4A3-C0954113C335}">
      <dgm:prSet phldrT="[Text]" custT="1"/>
      <dgm:spPr/>
      <dgm:t>
        <a:bodyPr/>
        <a:lstStyle/>
        <a:p>
          <a:pPr algn="l"/>
          <a:r>
            <a:rPr lang="en-US" sz="2400" dirty="0" err="1"/>
            <a:t>Cetakan</a:t>
          </a:r>
          <a:r>
            <a:rPr lang="en-US" sz="2400" dirty="0"/>
            <a:t> 1</a:t>
          </a:r>
          <a:endParaRPr lang="en-ID" sz="2400" dirty="0"/>
        </a:p>
      </dgm:t>
    </dgm:pt>
    <dgm:pt modelId="{3746C997-E751-4929-B96E-1D62DB98D1B2}" type="parTrans" cxnId="{5B85FC4A-48D7-4089-9691-86839F353DE8}">
      <dgm:prSet/>
      <dgm:spPr/>
      <dgm:t>
        <a:bodyPr/>
        <a:lstStyle/>
        <a:p>
          <a:endParaRPr lang="en-ID" sz="1200"/>
        </a:p>
      </dgm:t>
    </dgm:pt>
    <dgm:pt modelId="{71BB56C1-82C0-4134-AAD0-8C1538015B48}" type="sibTrans" cxnId="{5B85FC4A-48D7-4089-9691-86839F353DE8}">
      <dgm:prSet/>
      <dgm:spPr/>
      <dgm:t>
        <a:bodyPr/>
        <a:lstStyle/>
        <a:p>
          <a:endParaRPr lang="en-ID" sz="1200"/>
        </a:p>
      </dgm:t>
    </dgm:pt>
    <dgm:pt modelId="{1FC4C272-A24A-419A-AFA3-F61FCE5997C3}">
      <dgm:prSet phldrT="[Text]" custT="1"/>
      <dgm:spPr/>
      <dgm:t>
        <a:bodyPr/>
        <a:lstStyle/>
        <a:p>
          <a:pPr algn="l"/>
          <a:r>
            <a:rPr lang="en-US" sz="2400" dirty="0" err="1"/>
            <a:t>Cetakan</a:t>
          </a:r>
          <a:r>
            <a:rPr lang="en-US" sz="2400" dirty="0"/>
            <a:t> 2</a:t>
          </a:r>
          <a:endParaRPr lang="en-ID" sz="2400" dirty="0"/>
        </a:p>
      </dgm:t>
    </dgm:pt>
    <dgm:pt modelId="{0FF8BDB5-11B3-4585-B4CB-32C55CAB69E5}" type="parTrans" cxnId="{52748289-0337-4252-A4A0-42938554441B}">
      <dgm:prSet/>
      <dgm:spPr/>
      <dgm:t>
        <a:bodyPr/>
        <a:lstStyle/>
        <a:p>
          <a:endParaRPr lang="en-ID" sz="1200"/>
        </a:p>
      </dgm:t>
    </dgm:pt>
    <dgm:pt modelId="{F6F99C88-1B57-40E4-B099-73BE5AD19718}" type="sibTrans" cxnId="{52748289-0337-4252-A4A0-42938554441B}">
      <dgm:prSet/>
      <dgm:spPr/>
      <dgm:t>
        <a:bodyPr/>
        <a:lstStyle/>
        <a:p>
          <a:endParaRPr lang="en-ID" sz="1200"/>
        </a:p>
      </dgm:t>
    </dgm:pt>
    <dgm:pt modelId="{828CDD14-F6D6-4AAF-8E17-D5780F92DE3F}">
      <dgm:prSet phldrT="[Text]" custT="1"/>
      <dgm:spPr/>
      <dgm:t>
        <a:bodyPr/>
        <a:lstStyle/>
        <a:p>
          <a:r>
            <a:rPr lang="en-US" sz="2800" dirty="0"/>
            <a:t>Framework 2</a:t>
          </a:r>
          <a:endParaRPr lang="en-ID" sz="2800" dirty="0"/>
        </a:p>
      </dgm:t>
    </dgm:pt>
    <dgm:pt modelId="{CC871821-274F-4B25-B6AF-F0CAFE5260C7}" type="parTrans" cxnId="{7808BE15-95D8-40E5-918B-A811D46F7603}">
      <dgm:prSet/>
      <dgm:spPr/>
      <dgm:t>
        <a:bodyPr/>
        <a:lstStyle/>
        <a:p>
          <a:endParaRPr lang="en-ID" sz="1200"/>
        </a:p>
      </dgm:t>
    </dgm:pt>
    <dgm:pt modelId="{37547717-0D16-466E-BDAF-C6EE13349312}" type="sibTrans" cxnId="{7808BE15-95D8-40E5-918B-A811D46F7603}">
      <dgm:prSet/>
      <dgm:spPr/>
      <dgm:t>
        <a:bodyPr/>
        <a:lstStyle/>
        <a:p>
          <a:endParaRPr lang="en-ID" sz="1200"/>
        </a:p>
      </dgm:t>
    </dgm:pt>
    <dgm:pt modelId="{220A2F29-B173-4D9C-BD5C-BB94273320EA}">
      <dgm:prSet phldrT="[Text]" custT="1"/>
      <dgm:spPr/>
      <dgm:t>
        <a:bodyPr/>
        <a:lstStyle/>
        <a:p>
          <a:pPr algn="l"/>
          <a:r>
            <a:rPr lang="en-US" sz="2400" dirty="0" err="1"/>
            <a:t>Cetakan</a:t>
          </a:r>
          <a:r>
            <a:rPr lang="en-US" sz="2400" dirty="0"/>
            <a:t> 1</a:t>
          </a:r>
          <a:endParaRPr lang="en-ID" sz="2400" dirty="0"/>
        </a:p>
      </dgm:t>
    </dgm:pt>
    <dgm:pt modelId="{40DD852A-657D-4065-93B6-3EFC5BA10EC4}" type="parTrans" cxnId="{04A24E31-7FAA-42EA-885B-35581BDB8F2B}">
      <dgm:prSet/>
      <dgm:spPr/>
      <dgm:t>
        <a:bodyPr/>
        <a:lstStyle/>
        <a:p>
          <a:endParaRPr lang="en-ID" sz="1200"/>
        </a:p>
      </dgm:t>
    </dgm:pt>
    <dgm:pt modelId="{F32D060F-E613-4EB5-9385-F4CC7E0089C3}" type="sibTrans" cxnId="{04A24E31-7FAA-42EA-885B-35581BDB8F2B}">
      <dgm:prSet/>
      <dgm:spPr/>
      <dgm:t>
        <a:bodyPr/>
        <a:lstStyle/>
        <a:p>
          <a:endParaRPr lang="en-ID" sz="1200"/>
        </a:p>
      </dgm:t>
    </dgm:pt>
    <dgm:pt modelId="{EEF4209A-A1BF-426A-98CD-829F5889098D}">
      <dgm:prSet phldrT="[Text]" custT="1"/>
      <dgm:spPr/>
      <dgm:t>
        <a:bodyPr/>
        <a:lstStyle/>
        <a:p>
          <a:pPr algn="l"/>
          <a:r>
            <a:rPr lang="en-US" sz="2400" dirty="0" err="1"/>
            <a:t>Cetakan</a:t>
          </a:r>
          <a:r>
            <a:rPr lang="en-US" sz="2400" dirty="0"/>
            <a:t> 3</a:t>
          </a:r>
          <a:endParaRPr lang="en-ID" sz="2400" dirty="0"/>
        </a:p>
      </dgm:t>
    </dgm:pt>
    <dgm:pt modelId="{3D23AE08-6EAE-4904-80E0-3DD6EEAD460C}" type="parTrans" cxnId="{D73DE6A9-FB11-4E5E-A929-C8A1B48140D3}">
      <dgm:prSet/>
      <dgm:spPr/>
      <dgm:t>
        <a:bodyPr/>
        <a:lstStyle/>
        <a:p>
          <a:endParaRPr lang="en-ID"/>
        </a:p>
      </dgm:t>
    </dgm:pt>
    <dgm:pt modelId="{1E440984-6E24-496F-80A8-F78976A8633B}" type="sibTrans" cxnId="{D73DE6A9-FB11-4E5E-A929-C8A1B48140D3}">
      <dgm:prSet/>
      <dgm:spPr/>
      <dgm:t>
        <a:bodyPr/>
        <a:lstStyle/>
        <a:p>
          <a:endParaRPr lang="en-ID"/>
        </a:p>
      </dgm:t>
    </dgm:pt>
    <dgm:pt modelId="{81126451-04BE-4446-A67B-1F7EEAE82F41}">
      <dgm:prSet phldrT="[Text]" custT="1"/>
      <dgm:spPr/>
      <dgm:t>
        <a:bodyPr/>
        <a:lstStyle/>
        <a:p>
          <a:pPr algn="l"/>
          <a:r>
            <a:rPr lang="en-US" sz="2400" dirty="0" err="1"/>
            <a:t>Cetakan</a:t>
          </a:r>
          <a:r>
            <a:rPr lang="en-US" sz="2400" dirty="0"/>
            <a:t> 4</a:t>
          </a:r>
          <a:endParaRPr lang="en-ID" sz="2400" dirty="0"/>
        </a:p>
      </dgm:t>
    </dgm:pt>
    <dgm:pt modelId="{750A0FD0-F138-469F-ABAC-2A2E78D8B84E}" type="parTrans" cxnId="{8EF5E40B-0D8F-4CB3-8402-25759ECABC86}">
      <dgm:prSet/>
      <dgm:spPr/>
      <dgm:t>
        <a:bodyPr/>
        <a:lstStyle/>
        <a:p>
          <a:endParaRPr lang="en-ID"/>
        </a:p>
      </dgm:t>
    </dgm:pt>
    <dgm:pt modelId="{354313A6-AA15-4F2A-BAF9-912B6E4AC8DA}" type="sibTrans" cxnId="{8EF5E40B-0D8F-4CB3-8402-25759ECABC86}">
      <dgm:prSet/>
      <dgm:spPr/>
      <dgm:t>
        <a:bodyPr/>
        <a:lstStyle/>
        <a:p>
          <a:endParaRPr lang="en-ID"/>
        </a:p>
      </dgm:t>
    </dgm:pt>
    <dgm:pt modelId="{54EDDE58-6616-44FF-89FA-9C23052C9117}">
      <dgm:prSet phldrT="[Text]" custT="1"/>
      <dgm:spPr/>
      <dgm:t>
        <a:bodyPr/>
        <a:lstStyle/>
        <a:p>
          <a:pPr algn="l"/>
          <a:r>
            <a:rPr lang="en-US" sz="2400" dirty="0" err="1"/>
            <a:t>Cetakan</a:t>
          </a:r>
          <a:r>
            <a:rPr lang="en-US" sz="2400" dirty="0"/>
            <a:t> 2</a:t>
          </a:r>
          <a:endParaRPr lang="en-ID" sz="2400" dirty="0"/>
        </a:p>
      </dgm:t>
    </dgm:pt>
    <dgm:pt modelId="{338D89DE-8751-405A-AE76-6918E3AC6D98}" type="parTrans" cxnId="{070E7C05-3F9C-4497-BE92-73498B65808D}">
      <dgm:prSet/>
      <dgm:spPr/>
      <dgm:t>
        <a:bodyPr/>
        <a:lstStyle/>
        <a:p>
          <a:endParaRPr lang="en-ID"/>
        </a:p>
      </dgm:t>
    </dgm:pt>
    <dgm:pt modelId="{B73200B7-C598-4538-A462-CB7C54E1F095}" type="sibTrans" cxnId="{070E7C05-3F9C-4497-BE92-73498B65808D}">
      <dgm:prSet/>
      <dgm:spPr/>
      <dgm:t>
        <a:bodyPr/>
        <a:lstStyle/>
        <a:p>
          <a:endParaRPr lang="en-ID"/>
        </a:p>
      </dgm:t>
    </dgm:pt>
    <dgm:pt modelId="{C6B74983-9FE5-4E92-99D1-9783F6DEF212}">
      <dgm:prSet phldrT="[Text]" custT="1"/>
      <dgm:spPr/>
      <dgm:t>
        <a:bodyPr/>
        <a:lstStyle/>
        <a:p>
          <a:pPr algn="l"/>
          <a:r>
            <a:rPr lang="en-US" sz="2400" dirty="0" err="1"/>
            <a:t>Cetakan</a:t>
          </a:r>
          <a:r>
            <a:rPr lang="en-US" sz="2400" dirty="0"/>
            <a:t> 3</a:t>
          </a:r>
          <a:endParaRPr lang="en-ID" sz="2400" dirty="0"/>
        </a:p>
      </dgm:t>
    </dgm:pt>
    <dgm:pt modelId="{5621CD71-A12C-4F50-8162-2D720365BD4B}" type="parTrans" cxnId="{98195D53-6F70-4D03-9374-E94AF6362D60}">
      <dgm:prSet/>
      <dgm:spPr/>
      <dgm:t>
        <a:bodyPr/>
        <a:lstStyle/>
        <a:p>
          <a:endParaRPr lang="en-ID"/>
        </a:p>
      </dgm:t>
    </dgm:pt>
    <dgm:pt modelId="{DE4FEDCD-2E40-4F1A-A44F-618260BA8DB4}" type="sibTrans" cxnId="{98195D53-6F70-4D03-9374-E94AF6362D60}">
      <dgm:prSet/>
      <dgm:spPr/>
      <dgm:t>
        <a:bodyPr/>
        <a:lstStyle/>
        <a:p>
          <a:endParaRPr lang="en-ID"/>
        </a:p>
      </dgm:t>
    </dgm:pt>
    <dgm:pt modelId="{56155805-530B-4ABF-8DF9-ED7BD58CA9FE}">
      <dgm:prSet phldrT="[Text]" custT="1"/>
      <dgm:spPr/>
      <dgm:t>
        <a:bodyPr/>
        <a:lstStyle/>
        <a:p>
          <a:pPr algn="l"/>
          <a:r>
            <a:rPr lang="en-US" sz="2400" dirty="0" err="1"/>
            <a:t>Cetakan</a:t>
          </a:r>
          <a:r>
            <a:rPr lang="en-US" sz="2400" dirty="0"/>
            <a:t> 4</a:t>
          </a:r>
          <a:endParaRPr lang="en-ID" sz="2400" dirty="0"/>
        </a:p>
      </dgm:t>
    </dgm:pt>
    <dgm:pt modelId="{97C4E787-CF62-451F-A874-901FEBF2F6E6}" type="parTrans" cxnId="{4C8D80FC-F5D7-46CB-B109-7F77FCBCEFAD}">
      <dgm:prSet/>
      <dgm:spPr/>
      <dgm:t>
        <a:bodyPr/>
        <a:lstStyle/>
        <a:p>
          <a:endParaRPr lang="en-ID"/>
        </a:p>
      </dgm:t>
    </dgm:pt>
    <dgm:pt modelId="{1A3421F6-E46B-4DC7-9C23-123D48095806}" type="sibTrans" cxnId="{4C8D80FC-F5D7-46CB-B109-7F77FCBCEFAD}">
      <dgm:prSet/>
      <dgm:spPr/>
      <dgm:t>
        <a:bodyPr/>
        <a:lstStyle/>
        <a:p>
          <a:endParaRPr lang="en-ID"/>
        </a:p>
      </dgm:t>
    </dgm:pt>
    <dgm:pt modelId="{1C80AE0F-8F40-432D-A550-47ED299EB31C}">
      <dgm:prSet phldrT="[Text]" custT="1"/>
      <dgm:spPr/>
      <dgm:t>
        <a:bodyPr/>
        <a:lstStyle/>
        <a:p>
          <a:pPr algn="l"/>
          <a:r>
            <a:rPr lang="en-US" sz="2400" dirty="0"/>
            <a:t>…</a:t>
          </a:r>
          <a:endParaRPr lang="en-ID" sz="2400" dirty="0"/>
        </a:p>
      </dgm:t>
    </dgm:pt>
    <dgm:pt modelId="{6EAEF9F2-481E-475B-98AF-8FE40D6B5210}" type="parTrans" cxnId="{7A97E870-FE92-4A56-88D1-5B1077DE219C}">
      <dgm:prSet/>
      <dgm:spPr/>
      <dgm:t>
        <a:bodyPr/>
        <a:lstStyle/>
        <a:p>
          <a:endParaRPr lang="en-ID"/>
        </a:p>
      </dgm:t>
    </dgm:pt>
    <dgm:pt modelId="{DDB7A9A0-E89F-491D-8876-910B632897AA}" type="sibTrans" cxnId="{7A97E870-FE92-4A56-88D1-5B1077DE219C}">
      <dgm:prSet/>
      <dgm:spPr/>
      <dgm:t>
        <a:bodyPr/>
        <a:lstStyle/>
        <a:p>
          <a:endParaRPr lang="en-ID"/>
        </a:p>
      </dgm:t>
    </dgm:pt>
    <dgm:pt modelId="{D3165BF1-96E7-4048-84CD-5AC0991F9BD6}">
      <dgm:prSet phldrT="[Text]" custT="1"/>
      <dgm:spPr/>
      <dgm:t>
        <a:bodyPr/>
        <a:lstStyle/>
        <a:p>
          <a:pPr algn="l"/>
          <a:r>
            <a:rPr lang="en-US" sz="2400" dirty="0"/>
            <a:t>…</a:t>
          </a:r>
          <a:endParaRPr lang="en-ID" sz="2400" dirty="0"/>
        </a:p>
      </dgm:t>
    </dgm:pt>
    <dgm:pt modelId="{13CF860D-70CF-4225-A956-8136AA5BAD04}" type="parTrans" cxnId="{22093826-F893-4B83-969C-2DC05899845F}">
      <dgm:prSet/>
      <dgm:spPr/>
      <dgm:t>
        <a:bodyPr/>
        <a:lstStyle/>
        <a:p>
          <a:endParaRPr lang="en-ID"/>
        </a:p>
      </dgm:t>
    </dgm:pt>
    <dgm:pt modelId="{1877F05B-ECEF-46A2-8F46-AA67301E9455}" type="sibTrans" cxnId="{22093826-F893-4B83-969C-2DC05899845F}">
      <dgm:prSet/>
      <dgm:spPr/>
      <dgm:t>
        <a:bodyPr/>
        <a:lstStyle/>
        <a:p>
          <a:endParaRPr lang="en-ID"/>
        </a:p>
      </dgm:t>
    </dgm:pt>
    <dgm:pt modelId="{C3571224-24C2-4D21-B86F-482ED6B77300}">
      <dgm:prSet phldrT="[Text]" custT="1"/>
      <dgm:spPr/>
      <dgm:t>
        <a:bodyPr/>
        <a:lstStyle/>
        <a:p>
          <a:pPr algn="l"/>
          <a:r>
            <a:rPr lang="en-US" sz="2400" dirty="0"/>
            <a:t>…</a:t>
          </a:r>
          <a:endParaRPr lang="en-ID" sz="2400" dirty="0"/>
        </a:p>
      </dgm:t>
    </dgm:pt>
    <dgm:pt modelId="{E272B845-DAC3-4FB6-9FDA-AE57198D429E}" type="parTrans" cxnId="{57FFE103-6C92-4AC0-B6B1-F8053B5F7B72}">
      <dgm:prSet/>
      <dgm:spPr/>
      <dgm:t>
        <a:bodyPr/>
        <a:lstStyle/>
        <a:p>
          <a:endParaRPr lang="en-ID"/>
        </a:p>
      </dgm:t>
    </dgm:pt>
    <dgm:pt modelId="{A88C11E1-D70F-47AC-B352-ADB9468B64C8}" type="sibTrans" cxnId="{57FFE103-6C92-4AC0-B6B1-F8053B5F7B72}">
      <dgm:prSet/>
      <dgm:spPr/>
      <dgm:t>
        <a:bodyPr/>
        <a:lstStyle/>
        <a:p>
          <a:endParaRPr lang="en-ID"/>
        </a:p>
      </dgm:t>
    </dgm:pt>
    <dgm:pt modelId="{3779B369-6A1A-4560-AA7D-3794B47719AE}">
      <dgm:prSet phldrT="[Text]" custT="1"/>
      <dgm:spPr/>
      <dgm:t>
        <a:bodyPr/>
        <a:lstStyle/>
        <a:p>
          <a:pPr algn="l"/>
          <a:r>
            <a:rPr lang="en-US" sz="2400" dirty="0"/>
            <a:t>…</a:t>
          </a:r>
          <a:endParaRPr lang="en-ID" sz="2400" dirty="0"/>
        </a:p>
      </dgm:t>
    </dgm:pt>
    <dgm:pt modelId="{1DDB71DD-6AB2-4B71-B398-AD12056C923F}" type="parTrans" cxnId="{11C78FDD-0FE7-47D7-8F6E-0E2B82127902}">
      <dgm:prSet/>
      <dgm:spPr/>
      <dgm:t>
        <a:bodyPr/>
        <a:lstStyle/>
        <a:p>
          <a:endParaRPr lang="en-ID"/>
        </a:p>
      </dgm:t>
    </dgm:pt>
    <dgm:pt modelId="{B0C03909-822D-48A9-8047-4FC2FB61237A}" type="sibTrans" cxnId="{11C78FDD-0FE7-47D7-8F6E-0E2B82127902}">
      <dgm:prSet/>
      <dgm:spPr/>
      <dgm:t>
        <a:bodyPr/>
        <a:lstStyle/>
        <a:p>
          <a:endParaRPr lang="en-ID"/>
        </a:p>
      </dgm:t>
    </dgm:pt>
    <dgm:pt modelId="{2A18D505-11FD-4F14-85A5-D8E4A2BC5F3D}">
      <dgm:prSet phldrT="[Text]" custT="1"/>
      <dgm:spPr/>
      <dgm:t>
        <a:bodyPr/>
        <a:lstStyle/>
        <a:p>
          <a:pPr algn="l"/>
          <a:r>
            <a:rPr lang="en-US" sz="2400" dirty="0"/>
            <a:t>…</a:t>
          </a:r>
          <a:endParaRPr lang="en-ID" sz="2400" dirty="0"/>
        </a:p>
      </dgm:t>
    </dgm:pt>
    <dgm:pt modelId="{5EE2A561-ED48-4823-B93F-A54F64CC064A}" type="parTrans" cxnId="{B37F74C4-15F7-4390-93F5-863E870587D4}">
      <dgm:prSet/>
      <dgm:spPr/>
      <dgm:t>
        <a:bodyPr/>
        <a:lstStyle/>
        <a:p>
          <a:endParaRPr lang="en-ID"/>
        </a:p>
      </dgm:t>
    </dgm:pt>
    <dgm:pt modelId="{B4686860-6EB7-4CC0-8E43-8E019E8EEB07}" type="sibTrans" cxnId="{B37F74C4-15F7-4390-93F5-863E870587D4}">
      <dgm:prSet/>
      <dgm:spPr/>
      <dgm:t>
        <a:bodyPr/>
        <a:lstStyle/>
        <a:p>
          <a:endParaRPr lang="en-ID"/>
        </a:p>
      </dgm:t>
    </dgm:pt>
    <dgm:pt modelId="{FA069EA1-A714-4A28-B408-544AE97048C9}" type="pres">
      <dgm:prSet presAssocID="{BFF352D3-0DC6-4706-B41F-108302D8BB1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7FD4B41-A709-424F-B514-C51EA7AE2E47}" type="pres">
      <dgm:prSet presAssocID="{737DD535-FBED-42DA-BA88-6D2DD2FA9261}" presName="root" presStyleCnt="0"/>
      <dgm:spPr/>
    </dgm:pt>
    <dgm:pt modelId="{C13531E9-F898-40F9-AB62-082F4DFD916E}" type="pres">
      <dgm:prSet presAssocID="{737DD535-FBED-42DA-BA88-6D2DD2FA9261}" presName="rootComposite" presStyleCnt="0"/>
      <dgm:spPr/>
    </dgm:pt>
    <dgm:pt modelId="{7555B1E2-2887-4CCC-9454-EA4F211C33D1}" type="pres">
      <dgm:prSet presAssocID="{737DD535-FBED-42DA-BA88-6D2DD2FA9261}" presName="rootText" presStyleLbl="node1" presStyleIdx="0" presStyleCnt="3" custScaleX="286824"/>
      <dgm:spPr/>
    </dgm:pt>
    <dgm:pt modelId="{F8EA0ECB-F50F-4EDF-BC7A-6AE1F28626D4}" type="pres">
      <dgm:prSet presAssocID="{737DD535-FBED-42DA-BA88-6D2DD2FA9261}" presName="rootConnector" presStyleLbl="node1" presStyleIdx="0" presStyleCnt="3"/>
      <dgm:spPr/>
    </dgm:pt>
    <dgm:pt modelId="{43F8FE08-78C7-43ED-A3CA-45B3208A90F5}" type="pres">
      <dgm:prSet presAssocID="{737DD535-FBED-42DA-BA88-6D2DD2FA9261}" presName="childShape" presStyleCnt="0"/>
      <dgm:spPr/>
    </dgm:pt>
    <dgm:pt modelId="{6D3C9F28-DCA0-46FE-97AD-90CDC70CF9A1}" type="pres">
      <dgm:prSet presAssocID="{3746C997-E751-4929-B96E-1D62DB98D1B2}" presName="Name13" presStyleLbl="parChTrans1D2" presStyleIdx="0" presStyleCnt="12"/>
      <dgm:spPr/>
    </dgm:pt>
    <dgm:pt modelId="{5AA236CF-4147-4519-9BDD-D7E12D44D1CB}" type="pres">
      <dgm:prSet presAssocID="{B76788D2-026E-4C7C-A4A3-C0954113C335}" presName="childText" presStyleLbl="bgAcc1" presStyleIdx="0" presStyleCnt="12" custScaleX="210205">
        <dgm:presLayoutVars>
          <dgm:bulletEnabled val="1"/>
        </dgm:presLayoutVars>
      </dgm:prSet>
      <dgm:spPr/>
    </dgm:pt>
    <dgm:pt modelId="{8AD390DB-4D4B-46B6-A5DF-1A770A6C1116}" type="pres">
      <dgm:prSet presAssocID="{0FF8BDB5-11B3-4585-B4CB-32C55CAB69E5}" presName="Name13" presStyleLbl="parChTrans1D2" presStyleIdx="1" presStyleCnt="12"/>
      <dgm:spPr/>
    </dgm:pt>
    <dgm:pt modelId="{253C461F-603B-4AB1-8E24-5493594C56ED}" type="pres">
      <dgm:prSet presAssocID="{1FC4C272-A24A-419A-AFA3-F61FCE5997C3}" presName="childText" presStyleLbl="bgAcc1" presStyleIdx="1" presStyleCnt="12" custScaleX="210205">
        <dgm:presLayoutVars>
          <dgm:bulletEnabled val="1"/>
        </dgm:presLayoutVars>
      </dgm:prSet>
      <dgm:spPr/>
    </dgm:pt>
    <dgm:pt modelId="{980B03DD-15A0-4150-B050-DE7C3C1F9CA7}" type="pres">
      <dgm:prSet presAssocID="{3D23AE08-6EAE-4904-80E0-3DD6EEAD460C}" presName="Name13" presStyleLbl="parChTrans1D2" presStyleIdx="2" presStyleCnt="12"/>
      <dgm:spPr/>
    </dgm:pt>
    <dgm:pt modelId="{16DBDB52-F8B5-430F-82E4-3CB4A15CF89E}" type="pres">
      <dgm:prSet presAssocID="{EEF4209A-A1BF-426A-98CD-829F5889098D}" presName="childText" presStyleLbl="bgAcc1" presStyleIdx="2" presStyleCnt="12" custScaleX="206147">
        <dgm:presLayoutVars>
          <dgm:bulletEnabled val="1"/>
        </dgm:presLayoutVars>
      </dgm:prSet>
      <dgm:spPr/>
    </dgm:pt>
    <dgm:pt modelId="{74EBAA5E-8B1A-4FA6-9BA1-05DAC8143558}" type="pres">
      <dgm:prSet presAssocID="{750A0FD0-F138-469F-ABAC-2A2E78D8B84E}" presName="Name13" presStyleLbl="parChTrans1D2" presStyleIdx="3" presStyleCnt="12"/>
      <dgm:spPr/>
    </dgm:pt>
    <dgm:pt modelId="{E3CC2896-A87C-4E43-B954-9A619A751B47}" type="pres">
      <dgm:prSet presAssocID="{81126451-04BE-4446-A67B-1F7EEAE82F41}" presName="childText" presStyleLbl="bgAcc1" presStyleIdx="3" presStyleCnt="12" custScaleX="206147">
        <dgm:presLayoutVars>
          <dgm:bulletEnabled val="1"/>
        </dgm:presLayoutVars>
      </dgm:prSet>
      <dgm:spPr/>
    </dgm:pt>
    <dgm:pt modelId="{029B5E01-44AB-443A-BF63-6199E1EA2FA9}" type="pres">
      <dgm:prSet presAssocID="{828CDD14-F6D6-4AAF-8E17-D5780F92DE3F}" presName="root" presStyleCnt="0"/>
      <dgm:spPr/>
    </dgm:pt>
    <dgm:pt modelId="{C9D8B3CC-CA3D-4751-94F3-369993045BFE}" type="pres">
      <dgm:prSet presAssocID="{828CDD14-F6D6-4AAF-8E17-D5780F92DE3F}" presName="rootComposite" presStyleCnt="0"/>
      <dgm:spPr/>
    </dgm:pt>
    <dgm:pt modelId="{412EBE50-8C06-4374-A281-6186639300C2}" type="pres">
      <dgm:prSet presAssocID="{828CDD14-F6D6-4AAF-8E17-D5780F92DE3F}" presName="rootText" presStyleLbl="node1" presStyleIdx="1" presStyleCnt="3" custScaleX="286824"/>
      <dgm:spPr/>
    </dgm:pt>
    <dgm:pt modelId="{9B05871B-9677-43F8-BC36-097CDC537655}" type="pres">
      <dgm:prSet presAssocID="{828CDD14-F6D6-4AAF-8E17-D5780F92DE3F}" presName="rootConnector" presStyleLbl="node1" presStyleIdx="1" presStyleCnt="3"/>
      <dgm:spPr/>
    </dgm:pt>
    <dgm:pt modelId="{416670AA-2CED-46E7-B6E0-376752311B19}" type="pres">
      <dgm:prSet presAssocID="{828CDD14-F6D6-4AAF-8E17-D5780F92DE3F}" presName="childShape" presStyleCnt="0"/>
      <dgm:spPr/>
    </dgm:pt>
    <dgm:pt modelId="{6F876078-1D36-4C6C-9A01-1DE61BBC1847}" type="pres">
      <dgm:prSet presAssocID="{40DD852A-657D-4065-93B6-3EFC5BA10EC4}" presName="Name13" presStyleLbl="parChTrans1D2" presStyleIdx="4" presStyleCnt="12"/>
      <dgm:spPr/>
    </dgm:pt>
    <dgm:pt modelId="{44232EE2-1349-474D-A379-11A6BB3115F1}" type="pres">
      <dgm:prSet presAssocID="{220A2F29-B173-4D9C-BD5C-BB94273320EA}" presName="childText" presStyleLbl="bgAcc1" presStyleIdx="4" presStyleCnt="12" custScaleX="210205">
        <dgm:presLayoutVars>
          <dgm:bulletEnabled val="1"/>
        </dgm:presLayoutVars>
      </dgm:prSet>
      <dgm:spPr/>
    </dgm:pt>
    <dgm:pt modelId="{4FFEB4C1-57E0-43DA-9BFA-9ED6D2E14312}" type="pres">
      <dgm:prSet presAssocID="{338D89DE-8751-405A-AE76-6918E3AC6D98}" presName="Name13" presStyleLbl="parChTrans1D2" presStyleIdx="5" presStyleCnt="12"/>
      <dgm:spPr/>
    </dgm:pt>
    <dgm:pt modelId="{9CE10CB4-4A4D-4A17-A3A2-19A2984A0CBA}" type="pres">
      <dgm:prSet presAssocID="{54EDDE58-6616-44FF-89FA-9C23052C9117}" presName="childText" presStyleLbl="bgAcc1" presStyleIdx="5" presStyleCnt="12" custScaleX="210205">
        <dgm:presLayoutVars>
          <dgm:bulletEnabled val="1"/>
        </dgm:presLayoutVars>
      </dgm:prSet>
      <dgm:spPr/>
    </dgm:pt>
    <dgm:pt modelId="{D3BA02F7-2059-479A-9E80-94800A821BCE}" type="pres">
      <dgm:prSet presAssocID="{5621CD71-A12C-4F50-8162-2D720365BD4B}" presName="Name13" presStyleLbl="parChTrans1D2" presStyleIdx="6" presStyleCnt="12"/>
      <dgm:spPr/>
    </dgm:pt>
    <dgm:pt modelId="{E75F7657-8E91-4F7F-A503-68003C01CD9F}" type="pres">
      <dgm:prSet presAssocID="{C6B74983-9FE5-4E92-99D1-9783F6DEF212}" presName="childText" presStyleLbl="bgAcc1" presStyleIdx="6" presStyleCnt="12" custScaleX="206147">
        <dgm:presLayoutVars>
          <dgm:bulletEnabled val="1"/>
        </dgm:presLayoutVars>
      </dgm:prSet>
      <dgm:spPr/>
    </dgm:pt>
    <dgm:pt modelId="{7225F94D-BAB0-435B-A66D-1B36EE7623E5}" type="pres">
      <dgm:prSet presAssocID="{97C4E787-CF62-451F-A874-901FEBF2F6E6}" presName="Name13" presStyleLbl="parChTrans1D2" presStyleIdx="7" presStyleCnt="12"/>
      <dgm:spPr/>
    </dgm:pt>
    <dgm:pt modelId="{7D7F253A-7D0A-460A-9589-375B79D227E4}" type="pres">
      <dgm:prSet presAssocID="{56155805-530B-4ABF-8DF9-ED7BD58CA9FE}" presName="childText" presStyleLbl="bgAcc1" presStyleIdx="7" presStyleCnt="12" custScaleX="206147">
        <dgm:presLayoutVars>
          <dgm:bulletEnabled val="1"/>
        </dgm:presLayoutVars>
      </dgm:prSet>
      <dgm:spPr/>
    </dgm:pt>
    <dgm:pt modelId="{6E72F5B7-8073-45B8-9852-D09BD4CEB22D}" type="pres">
      <dgm:prSet presAssocID="{1C80AE0F-8F40-432D-A550-47ED299EB31C}" presName="root" presStyleCnt="0"/>
      <dgm:spPr/>
    </dgm:pt>
    <dgm:pt modelId="{034F33A9-E304-4153-B736-8A7D42407A7E}" type="pres">
      <dgm:prSet presAssocID="{1C80AE0F-8F40-432D-A550-47ED299EB31C}" presName="rootComposite" presStyleCnt="0"/>
      <dgm:spPr/>
    </dgm:pt>
    <dgm:pt modelId="{92AB1117-BAA1-4119-B43E-B8B8DBAA09FA}" type="pres">
      <dgm:prSet presAssocID="{1C80AE0F-8F40-432D-A550-47ED299EB31C}" presName="rootText" presStyleLbl="node1" presStyleIdx="2" presStyleCnt="3"/>
      <dgm:spPr/>
    </dgm:pt>
    <dgm:pt modelId="{CD8D3735-8D3A-458A-890A-6ED32E8B84E3}" type="pres">
      <dgm:prSet presAssocID="{1C80AE0F-8F40-432D-A550-47ED299EB31C}" presName="rootConnector" presStyleLbl="node1" presStyleIdx="2" presStyleCnt="3"/>
      <dgm:spPr/>
    </dgm:pt>
    <dgm:pt modelId="{3A3CC1C3-670A-4A59-9B82-B34703BA3C65}" type="pres">
      <dgm:prSet presAssocID="{1C80AE0F-8F40-432D-A550-47ED299EB31C}" presName="childShape" presStyleCnt="0"/>
      <dgm:spPr/>
    </dgm:pt>
    <dgm:pt modelId="{98EA657C-DC05-4ACC-9E1A-01AE4AA7B50B}" type="pres">
      <dgm:prSet presAssocID="{13CF860D-70CF-4225-A956-8136AA5BAD04}" presName="Name13" presStyleLbl="parChTrans1D2" presStyleIdx="8" presStyleCnt="12"/>
      <dgm:spPr/>
    </dgm:pt>
    <dgm:pt modelId="{C9E29479-5479-41B7-8C2A-D8DFE92B2031}" type="pres">
      <dgm:prSet presAssocID="{D3165BF1-96E7-4048-84CD-5AC0991F9BD6}" presName="childText" presStyleLbl="bgAcc1" presStyleIdx="8" presStyleCnt="12">
        <dgm:presLayoutVars>
          <dgm:bulletEnabled val="1"/>
        </dgm:presLayoutVars>
      </dgm:prSet>
      <dgm:spPr/>
    </dgm:pt>
    <dgm:pt modelId="{76B3ED30-C06A-4BEC-9CA2-D88D569566FE}" type="pres">
      <dgm:prSet presAssocID="{E272B845-DAC3-4FB6-9FDA-AE57198D429E}" presName="Name13" presStyleLbl="parChTrans1D2" presStyleIdx="9" presStyleCnt="12"/>
      <dgm:spPr/>
    </dgm:pt>
    <dgm:pt modelId="{4186E4D0-61DC-4C47-ADFF-38D0AAD84DD3}" type="pres">
      <dgm:prSet presAssocID="{C3571224-24C2-4D21-B86F-482ED6B77300}" presName="childText" presStyleLbl="bgAcc1" presStyleIdx="9" presStyleCnt="12">
        <dgm:presLayoutVars>
          <dgm:bulletEnabled val="1"/>
        </dgm:presLayoutVars>
      </dgm:prSet>
      <dgm:spPr/>
    </dgm:pt>
    <dgm:pt modelId="{8F4810E3-21E2-464A-B0E6-DA1CE4935551}" type="pres">
      <dgm:prSet presAssocID="{1DDB71DD-6AB2-4B71-B398-AD12056C923F}" presName="Name13" presStyleLbl="parChTrans1D2" presStyleIdx="10" presStyleCnt="12"/>
      <dgm:spPr/>
    </dgm:pt>
    <dgm:pt modelId="{774236BB-CEA5-42CC-A892-4B3A96332F2D}" type="pres">
      <dgm:prSet presAssocID="{3779B369-6A1A-4560-AA7D-3794B47719AE}" presName="childText" presStyleLbl="bgAcc1" presStyleIdx="10" presStyleCnt="12">
        <dgm:presLayoutVars>
          <dgm:bulletEnabled val="1"/>
        </dgm:presLayoutVars>
      </dgm:prSet>
      <dgm:spPr/>
    </dgm:pt>
    <dgm:pt modelId="{FAECE192-8B61-4288-BA05-E8A9CB909A39}" type="pres">
      <dgm:prSet presAssocID="{5EE2A561-ED48-4823-B93F-A54F64CC064A}" presName="Name13" presStyleLbl="parChTrans1D2" presStyleIdx="11" presStyleCnt="12"/>
      <dgm:spPr/>
    </dgm:pt>
    <dgm:pt modelId="{7C765B71-AEE1-4485-A25E-80410812A103}" type="pres">
      <dgm:prSet presAssocID="{2A18D505-11FD-4F14-85A5-D8E4A2BC5F3D}" presName="childText" presStyleLbl="bgAcc1" presStyleIdx="11" presStyleCnt="12">
        <dgm:presLayoutVars>
          <dgm:bulletEnabled val="1"/>
        </dgm:presLayoutVars>
      </dgm:prSet>
      <dgm:spPr/>
    </dgm:pt>
  </dgm:ptLst>
  <dgm:cxnLst>
    <dgm:cxn modelId="{57FFE103-6C92-4AC0-B6B1-F8053B5F7B72}" srcId="{1C80AE0F-8F40-432D-A550-47ED299EB31C}" destId="{C3571224-24C2-4D21-B86F-482ED6B77300}" srcOrd="1" destOrd="0" parTransId="{E272B845-DAC3-4FB6-9FDA-AE57198D429E}" sibTransId="{A88C11E1-D70F-47AC-B352-ADB9468B64C8}"/>
    <dgm:cxn modelId="{070E7C05-3F9C-4497-BE92-73498B65808D}" srcId="{828CDD14-F6D6-4AAF-8E17-D5780F92DE3F}" destId="{54EDDE58-6616-44FF-89FA-9C23052C9117}" srcOrd="1" destOrd="0" parTransId="{338D89DE-8751-405A-AE76-6918E3AC6D98}" sibTransId="{B73200B7-C598-4538-A462-CB7C54E1F095}"/>
    <dgm:cxn modelId="{8EF5E40B-0D8F-4CB3-8402-25759ECABC86}" srcId="{737DD535-FBED-42DA-BA88-6D2DD2FA9261}" destId="{81126451-04BE-4446-A67B-1F7EEAE82F41}" srcOrd="3" destOrd="0" parTransId="{750A0FD0-F138-469F-ABAC-2A2E78D8B84E}" sibTransId="{354313A6-AA15-4F2A-BAF9-912B6E4AC8DA}"/>
    <dgm:cxn modelId="{29E03B14-4872-410D-B06D-EF22A08BF290}" type="presOf" srcId="{3779B369-6A1A-4560-AA7D-3794B47719AE}" destId="{774236BB-CEA5-42CC-A892-4B3A96332F2D}" srcOrd="0" destOrd="0" presId="urn:microsoft.com/office/officeart/2005/8/layout/hierarchy3"/>
    <dgm:cxn modelId="{7808BE15-95D8-40E5-918B-A811D46F7603}" srcId="{BFF352D3-0DC6-4706-B41F-108302D8BB18}" destId="{828CDD14-F6D6-4AAF-8E17-D5780F92DE3F}" srcOrd="1" destOrd="0" parTransId="{CC871821-274F-4B25-B6AF-F0CAFE5260C7}" sibTransId="{37547717-0D16-466E-BDAF-C6EE13349312}"/>
    <dgm:cxn modelId="{78161C1B-48C6-48C6-9DD1-81B5E00C19FE}" type="presOf" srcId="{737DD535-FBED-42DA-BA88-6D2DD2FA9261}" destId="{7555B1E2-2887-4CCC-9454-EA4F211C33D1}" srcOrd="0" destOrd="0" presId="urn:microsoft.com/office/officeart/2005/8/layout/hierarchy3"/>
    <dgm:cxn modelId="{D64E8B1D-9994-4643-9B98-6DB5C39A7807}" type="presOf" srcId="{828CDD14-F6D6-4AAF-8E17-D5780F92DE3F}" destId="{412EBE50-8C06-4374-A281-6186639300C2}" srcOrd="0" destOrd="0" presId="urn:microsoft.com/office/officeart/2005/8/layout/hierarchy3"/>
    <dgm:cxn modelId="{EF747625-1483-4B51-828E-5E99A56F5B45}" type="presOf" srcId="{737DD535-FBED-42DA-BA88-6D2DD2FA9261}" destId="{F8EA0ECB-F50F-4EDF-BC7A-6AE1F28626D4}" srcOrd="1" destOrd="0" presId="urn:microsoft.com/office/officeart/2005/8/layout/hierarchy3"/>
    <dgm:cxn modelId="{22093826-F893-4B83-969C-2DC05899845F}" srcId="{1C80AE0F-8F40-432D-A550-47ED299EB31C}" destId="{D3165BF1-96E7-4048-84CD-5AC0991F9BD6}" srcOrd="0" destOrd="0" parTransId="{13CF860D-70CF-4225-A956-8136AA5BAD04}" sibTransId="{1877F05B-ECEF-46A2-8F46-AA67301E9455}"/>
    <dgm:cxn modelId="{04A24E31-7FAA-42EA-885B-35581BDB8F2B}" srcId="{828CDD14-F6D6-4AAF-8E17-D5780F92DE3F}" destId="{220A2F29-B173-4D9C-BD5C-BB94273320EA}" srcOrd="0" destOrd="0" parTransId="{40DD852A-657D-4065-93B6-3EFC5BA10EC4}" sibTransId="{F32D060F-E613-4EB5-9385-F4CC7E0089C3}"/>
    <dgm:cxn modelId="{17291A33-DE49-4281-B62E-37B43B2B5C26}" type="presOf" srcId="{97C4E787-CF62-451F-A874-901FEBF2F6E6}" destId="{7225F94D-BAB0-435B-A66D-1B36EE7623E5}" srcOrd="0" destOrd="0" presId="urn:microsoft.com/office/officeart/2005/8/layout/hierarchy3"/>
    <dgm:cxn modelId="{4625553E-EAC9-4B74-AE52-8001E9697C7C}" type="presOf" srcId="{13CF860D-70CF-4225-A956-8136AA5BAD04}" destId="{98EA657C-DC05-4ACC-9E1A-01AE4AA7B50B}" srcOrd="0" destOrd="0" presId="urn:microsoft.com/office/officeart/2005/8/layout/hierarchy3"/>
    <dgm:cxn modelId="{DC5C395C-A31B-4A75-8F6B-111C2D3CE131}" type="presOf" srcId="{1C80AE0F-8F40-432D-A550-47ED299EB31C}" destId="{92AB1117-BAA1-4119-B43E-B8B8DBAA09FA}" srcOrd="0" destOrd="0" presId="urn:microsoft.com/office/officeart/2005/8/layout/hierarchy3"/>
    <dgm:cxn modelId="{CFD7715D-8CED-40F5-A562-AE9C52570844}" type="presOf" srcId="{0FF8BDB5-11B3-4585-B4CB-32C55CAB69E5}" destId="{8AD390DB-4D4B-46B6-A5DF-1A770A6C1116}" srcOrd="0" destOrd="0" presId="urn:microsoft.com/office/officeart/2005/8/layout/hierarchy3"/>
    <dgm:cxn modelId="{6EA5B243-4E9F-459B-8309-82C86EE32F1A}" type="presOf" srcId="{338D89DE-8751-405A-AE76-6918E3AC6D98}" destId="{4FFEB4C1-57E0-43DA-9BFA-9ED6D2E14312}" srcOrd="0" destOrd="0" presId="urn:microsoft.com/office/officeart/2005/8/layout/hierarchy3"/>
    <dgm:cxn modelId="{CBD20A66-7420-401F-9AA7-46C35D1EB833}" type="presOf" srcId="{1FC4C272-A24A-419A-AFA3-F61FCE5997C3}" destId="{253C461F-603B-4AB1-8E24-5493594C56ED}" srcOrd="0" destOrd="0" presId="urn:microsoft.com/office/officeart/2005/8/layout/hierarchy3"/>
    <dgm:cxn modelId="{5B85FC4A-48D7-4089-9691-86839F353DE8}" srcId="{737DD535-FBED-42DA-BA88-6D2DD2FA9261}" destId="{B76788D2-026E-4C7C-A4A3-C0954113C335}" srcOrd="0" destOrd="0" parTransId="{3746C997-E751-4929-B96E-1D62DB98D1B2}" sibTransId="{71BB56C1-82C0-4134-AAD0-8C1538015B48}"/>
    <dgm:cxn modelId="{176C674C-5C98-4DF1-A2CB-F72699EEC410}" type="presOf" srcId="{750A0FD0-F138-469F-ABAC-2A2E78D8B84E}" destId="{74EBAA5E-8B1A-4FA6-9BA1-05DAC8143558}" srcOrd="0" destOrd="0" presId="urn:microsoft.com/office/officeart/2005/8/layout/hierarchy3"/>
    <dgm:cxn modelId="{AD4F506C-37DC-4E05-B0B6-F97586685C7D}" type="presOf" srcId="{D3165BF1-96E7-4048-84CD-5AC0991F9BD6}" destId="{C9E29479-5479-41B7-8C2A-D8DFE92B2031}" srcOrd="0" destOrd="0" presId="urn:microsoft.com/office/officeart/2005/8/layout/hierarchy3"/>
    <dgm:cxn modelId="{6EF38070-141C-486B-BFC7-077BA9A6881B}" type="presOf" srcId="{5EE2A561-ED48-4823-B93F-A54F64CC064A}" destId="{FAECE192-8B61-4288-BA05-E8A9CB909A39}" srcOrd="0" destOrd="0" presId="urn:microsoft.com/office/officeart/2005/8/layout/hierarchy3"/>
    <dgm:cxn modelId="{7A97E870-FE92-4A56-88D1-5B1077DE219C}" srcId="{BFF352D3-0DC6-4706-B41F-108302D8BB18}" destId="{1C80AE0F-8F40-432D-A550-47ED299EB31C}" srcOrd="2" destOrd="0" parTransId="{6EAEF9F2-481E-475B-98AF-8FE40D6B5210}" sibTransId="{DDB7A9A0-E89F-491D-8876-910B632897AA}"/>
    <dgm:cxn modelId="{A4B9BA51-49CD-4D56-9839-7FB9E82466C1}" type="presOf" srcId="{5621CD71-A12C-4F50-8162-2D720365BD4B}" destId="{D3BA02F7-2059-479A-9E80-94800A821BCE}" srcOrd="0" destOrd="0" presId="urn:microsoft.com/office/officeart/2005/8/layout/hierarchy3"/>
    <dgm:cxn modelId="{6DA61F72-28C0-488B-99F0-0C0CCEA49F81}" type="presOf" srcId="{40DD852A-657D-4065-93B6-3EFC5BA10EC4}" destId="{6F876078-1D36-4C6C-9A01-1DE61BBC1847}" srcOrd="0" destOrd="0" presId="urn:microsoft.com/office/officeart/2005/8/layout/hierarchy3"/>
    <dgm:cxn modelId="{98195D53-6F70-4D03-9374-E94AF6362D60}" srcId="{828CDD14-F6D6-4AAF-8E17-D5780F92DE3F}" destId="{C6B74983-9FE5-4E92-99D1-9783F6DEF212}" srcOrd="2" destOrd="0" parTransId="{5621CD71-A12C-4F50-8162-2D720365BD4B}" sibTransId="{DE4FEDCD-2E40-4F1A-A44F-618260BA8DB4}"/>
    <dgm:cxn modelId="{DDED2357-D729-4A30-ADBE-5AA68164F520}" type="presOf" srcId="{1C80AE0F-8F40-432D-A550-47ED299EB31C}" destId="{CD8D3735-8D3A-458A-890A-6ED32E8B84E3}" srcOrd="1" destOrd="0" presId="urn:microsoft.com/office/officeart/2005/8/layout/hierarchy3"/>
    <dgm:cxn modelId="{146D5D77-B372-46D1-B9CE-B6F9418D5B79}" type="presOf" srcId="{3D23AE08-6EAE-4904-80E0-3DD6EEAD460C}" destId="{980B03DD-15A0-4150-B050-DE7C3C1F9CA7}" srcOrd="0" destOrd="0" presId="urn:microsoft.com/office/officeart/2005/8/layout/hierarchy3"/>
    <dgm:cxn modelId="{04176259-F9BD-4C47-9E2C-2DD0F33DA594}" type="presOf" srcId="{C3571224-24C2-4D21-B86F-482ED6B77300}" destId="{4186E4D0-61DC-4C47-ADFF-38D0AAD84DD3}" srcOrd="0" destOrd="0" presId="urn:microsoft.com/office/officeart/2005/8/layout/hierarchy3"/>
    <dgm:cxn modelId="{EF5ED188-AA3A-4941-811D-63203E61C2E2}" type="presOf" srcId="{1DDB71DD-6AB2-4B71-B398-AD12056C923F}" destId="{8F4810E3-21E2-464A-B0E6-DA1CE4935551}" srcOrd="0" destOrd="0" presId="urn:microsoft.com/office/officeart/2005/8/layout/hierarchy3"/>
    <dgm:cxn modelId="{52748289-0337-4252-A4A0-42938554441B}" srcId="{737DD535-FBED-42DA-BA88-6D2DD2FA9261}" destId="{1FC4C272-A24A-419A-AFA3-F61FCE5997C3}" srcOrd="1" destOrd="0" parTransId="{0FF8BDB5-11B3-4585-B4CB-32C55CAB69E5}" sibTransId="{F6F99C88-1B57-40E4-B099-73BE5AD19718}"/>
    <dgm:cxn modelId="{69375490-732E-4902-ABE1-CFB9E69BA56A}" srcId="{BFF352D3-0DC6-4706-B41F-108302D8BB18}" destId="{737DD535-FBED-42DA-BA88-6D2DD2FA9261}" srcOrd="0" destOrd="0" parTransId="{F2028876-B0D7-4EBA-AE5F-85D1EE9C00E8}" sibTransId="{536DB606-B38C-4930-AEF9-3F9A21AE2F04}"/>
    <dgm:cxn modelId="{505F2092-CE2F-4EA0-8285-78823FF16717}" type="presOf" srcId="{C6B74983-9FE5-4E92-99D1-9783F6DEF212}" destId="{E75F7657-8E91-4F7F-A503-68003C01CD9F}" srcOrd="0" destOrd="0" presId="urn:microsoft.com/office/officeart/2005/8/layout/hierarchy3"/>
    <dgm:cxn modelId="{8F777B9C-D72C-4584-B5C4-B022A876ECDD}" type="presOf" srcId="{828CDD14-F6D6-4AAF-8E17-D5780F92DE3F}" destId="{9B05871B-9677-43F8-BC36-097CDC537655}" srcOrd="1" destOrd="0" presId="urn:microsoft.com/office/officeart/2005/8/layout/hierarchy3"/>
    <dgm:cxn modelId="{31006CA8-B753-4B1B-A89B-5933182188ED}" type="presOf" srcId="{81126451-04BE-4446-A67B-1F7EEAE82F41}" destId="{E3CC2896-A87C-4E43-B954-9A619A751B47}" srcOrd="0" destOrd="0" presId="urn:microsoft.com/office/officeart/2005/8/layout/hierarchy3"/>
    <dgm:cxn modelId="{D73DE6A9-FB11-4E5E-A929-C8A1B48140D3}" srcId="{737DD535-FBED-42DA-BA88-6D2DD2FA9261}" destId="{EEF4209A-A1BF-426A-98CD-829F5889098D}" srcOrd="2" destOrd="0" parTransId="{3D23AE08-6EAE-4904-80E0-3DD6EEAD460C}" sibTransId="{1E440984-6E24-496F-80A8-F78976A8633B}"/>
    <dgm:cxn modelId="{D93FEDAB-3F5E-418D-8BF3-204C2D9065BC}" type="presOf" srcId="{BFF352D3-0DC6-4706-B41F-108302D8BB18}" destId="{FA069EA1-A714-4A28-B408-544AE97048C9}" srcOrd="0" destOrd="0" presId="urn:microsoft.com/office/officeart/2005/8/layout/hierarchy3"/>
    <dgm:cxn modelId="{13DF9DC3-A898-4F24-80CC-1190E459CDE9}" type="presOf" srcId="{220A2F29-B173-4D9C-BD5C-BB94273320EA}" destId="{44232EE2-1349-474D-A379-11A6BB3115F1}" srcOrd="0" destOrd="0" presId="urn:microsoft.com/office/officeart/2005/8/layout/hierarchy3"/>
    <dgm:cxn modelId="{B37F74C4-15F7-4390-93F5-863E870587D4}" srcId="{1C80AE0F-8F40-432D-A550-47ED299EB31C}" destId="{2A18D505-11FD-4F14-85A5-D8E4A2BC5F3D}" srcOrd="3" destOrd="0" parTransId="{5EE2A561-ED48-4823-B93F-A54F64CC064A}" sibTransId="{B4686860-6EB7-4CC0-8E43-8E019E8EEB07}"/>
    <dgm:cxn modelId="{852840CD-AFA0-4EF1-9520-11736406DE2E}" type="presOf" srcId="{54EDDE58-6616-44FF-89FA-9C23052C9117}" destId="{9CE10CB4-4A4D-4A17-A3A2-19A2984A0CBA}" srcOrd="0" destOrd="0" presId="urn:microsoft.com/office/officeart/2005/8/layout/hierarchy3"/>
    <dgm:cxn modelId="{66299CCE-FAC9-45D8-AA69-4CDD8A3EE33F}" type="presOf" srcId="{B76788D2-026E-4C7C-A4A3-C0954113C335}" destId="{5AA236CF-4147-4519-9BDD-D7E12D44D1CB}" srcOrd="0" destOrd="0" presId="urn:microsoft.com/office/officeart/2005/8/layout/hierarchy3"/>
    <dgm:cxn modelId="{F511EECE-18C3-46AD-92F9-3F5EA77F2607}" type="presOf" srcId="{EEF4209A-A1BF-426A-98CD-829F5889098D}" destId="{16DBDB52-F8B5-430F-82E4-3CB4A15CF89E}" srcOrd="0" destOrd="0" presId="urn:microsoft.com/office/officeart/2005/8/layout/hierarchy3"/>
    <dgm:cxn modelId="{11C78FDD-0FE7-47D7-8F6E-0E2B82127902}" srcId="{1C80AE0F-8F40-432D-A550-47ED299EB31C}" destId="{3779B369-6A1A-4560-AA7D-3794B47719AE}" srcOrd="2" destOrd="0" parTransId="{1DDB71DD-6AB2-4B71-B398-AD12056C923F}" sibTransId="{B0C03909-822D-48A9-8047-4FC2FB61237A}"/>
    <dgm:cxn modelId="{978DEBE3-11B6-44ED-BB3C-560148CC8254}" type="presOf" srcId="{3746C997-E751-4929-B96E-1D62DB98D1B2}" destId="{6D3C9F28-DCA0-46FE-97AD-90CDC70CF9A1}" srcOrd="0" destOrd="0" presId="urn:microsoft.com/office/officeart/2005/8/layout/hierarchy3"/>
    <dgm:cxn modelId="{3BDD8DF1-1160-4AE6-96DA-DF359FDE63EE}" type="presOf" srcId="{2A18D505-11FD-4F14-85A5-D8E4A2BC5F3D}" destId="{7C765B71-AEE1-4485-A25E-80410812A103}" srcOrd="0" destOrd="0" presId="urn:microsoft.com/office/officeart/2005/8/layout/hierarchy3"/>
    <dgm:cxn modelId="{A839F4F9-2A22-4605-B7B7-EBFBEBF21EBA}" type="presOf" srcId="{56155805-530B-4ABF-8DF9-ED7BD58CA9FE}" destId="{7D7F253A-7D0A-460A-9589-375B79D227E4}" srcOrd="0" destOrd="0" presId="urn:microsoft.com/office/officeart/2005/8/layout/hierarchy3"/>
    <dgm:cxn modelId="{4C8D80FC-F5D7-46CB-B109-7F77FCBCEFAD}" srcId="{828CDD14-F6D6-4AAF-8E17-D5780F92DE3F}" destId="{56155805-530B-4ABF-8DF9-ED7BD58CA9FE}" srcOrd="3" destOrd="0" parTransId="{97C4E787-CF62-451F-A874-901FEBF2F6E6}" sibTransId="{1A3421F6-E46B-4DC7-9C23-123D48095806}"/>
    <dgm:cxn modelId="{0D1E82FF-2287-48A0-967B-7CAC2AD3C191}" type="presOf" srcId="{E272B845-DAC3-4FB6-9FDA-AE57198D429E}" destId="{76B3ED30-C06A-4BEC-9CA2-D88D569566FE}" srcOrd="0" destOrd="0" presId="urn:microsoft.com/office/officeart/2005/8/layout/hierarchy3"/>
    <dgm:cxn modelId="{9EE0B26C-98C0-470B-979A-33357F2639A9}" type="presParOf" srcId="{FA069EA1-A714-4A28-B408-544AE97048C9}" destId="{17FD4B41-A709-424F-B514-C51EA7AE2E47}" srcOrd="0" destOrd="0" presId="urn:microsoft.com/office/officeart/2005/8/layout/hierarchy3"/>
    <dgm:cxn modelId="{84707A7A-5011-4CA2-A187-51B07A6108A4}" type="presParOf" srcId="{17FD4B41-A709-424F-B514-C51EA7AE2E47}" destId="{C13531E9-F898-40F9-AB62-082F4DFD916E}" srcOrd="0" destOrd="0" presId="urn:microsoft.com/office/officeart/2005/8/layout/hierarchy3"/>
    <dgm:cxn modelId="{EB7690BB-9FB8-4584-91BE-FE22E3C78441}" type="presParOf" srcId="{C13531E9-F898-40F9-AB62-082F4DFD916E}" destId="{7555B1E2-2887-4CCC-9454-EA4F211C33D1}" srcOrd="0" destOrd="0" presId="urn:microsoft.com/office/officeart/2005/8/layout/hierarchy3"/>
    <dgm:cxn modelId="{0ABE7BC9-75CB-40A5-AE55-3039F13AF98E}" type="presParOf" srcId="{C13531E9-F898-40F9-AB62-082F4DFD916E}" destId="{F8EA0ECB-F50F-4EDF-BC7A-6AE1F28626D4}" srcOrd="1" destOrd="0" presId="urn:microsoft.com/office/officeart/2005/8/layout/hierarchy3"/>
    <dgm:cxn modelId="{8DB1C566-E634-4223-B649-410A7F3C8942}" type="presParOf" srcId="{17FD4B41-A709-424F-B514-C51EA7AE2E47}" destId="{43F8FE08-78C7-43ED-A3CA-45B3208A90F5}" srcOrd="1" destOrd="0" presId="urn:microsoft.com/office/officeart/2005/8/layout/hierarchy3"/>
    <dgm:cxn modelId="{7E67FCB1-B19D-42EF-B46E-E18BC1FE0A23}" type="presParOf" srcId="{43F8FE08-78C7-43ED-A3CA-45B3208A90F5}" destId="{6D3C9F28-DCA0-46FE-97AD-90CDC70CF9A1}" srcOrd="0" destOrd="0" presId="urn:microsoft.com/office/officeart/2005/8/layout/hierarchy3"/>
    <dgm:cxn modelId="{126947CC-7F73-4175-844F-34E4734FCDD4}" type="presParOf" srcId="{43F8FE08-78C7-43ED-A3CA-45B3208A90F5}" destId="{5AA236CF-4147-4519-9BDD-D7E12D44D1CB}" srcOrd="1" destOrd="0" presId="urn:microsoft.com/office/officeart/2005/8/layout/hierarchy3"/>
    <dgm:cxn modelId="{BC60DD3B-B916-4AD4-AC35-1C77638E7437}" type="presParOf" srcId="{43F8FE08-78C7-43ED-A3CA-45B3208A90F5}" destId="{8AD390DB-4D4B-46B6-A5DF-1A770A6C1116}" srcOrd="2" destOrd="0" presId="urn:microsoft.com/office/officeart/2005/8/layout/hierarchy3"/>
    <dgm:cxn modelId="{143EFE28-F1F8-437B-9A70-C50503F552BE}" type="presParOf" srcId="{43F8FE08-78C7-43ED-A3CA-45B3208A90F5}" destId="{253C461F-603B-4AB1-8E24-5493594C56ED}" srcOrd="3" destOrd="0" presId="urn:microsoft.com/office/officeart/2005/8/layout/hierarchy3"/>
    <dgm:cxn modelId="{CF0F6604-37EF-47C9-B741-5248233ED2E9}" type="presParOf" srcId="{43F8FE08-78C7-43ED-A3CA-45B3208A90F5}" destId="{980B03DD-15A0-4150-B050-DE7C3C1F9CA7}" srcOrd="4" destOrd="0" presId="urn:microsoft.com/office/officeart/2005/8/layout/hierarchy3"/>
    <dgm:cxn modelId="{C9C70487-631D-4E9A-99E9-6090019FBAC5}" type="presParOf" srcId="{43F8FE08-78C7-43ED-A3CA-45B3208A90F5}" destId="{16DBDB52-F8B5-430F-82E4-3CB4A15CF89E}" srcOrd="5" destOrd="0" presId="urn:microsoft.com/office/officeart/2005/8/layout/hierarchy3"/>
    <dgm:cxn modelId="{CFCBA8C0-7984-4C72-87F8-C8CEA51B1C8D}" type="presParOf" srcId="{43F8FE08-78C7-43ED-A3CA-45B3208A90F5}" destId="{74EBAA5E-8B1A-4FA6-9BA1-05DAC8143558}" srcOrd="6" destOrd="0" presId="urn:microsoft.com/office/officeart/2005/8/layout/hierarchy3"/>
    <dgm:cxn modelId="{28D46734-D0CC-46CF-95E1-0CA764131841}" type="presParOf" srcId="{43F8FE08-78C7-43ED-A3CA-45B3208A90F5}" destId="{E3CC2896-A87C-4E43-B954-9A619A751B47}" srcOrd="7" destOrd="0" presId="urn:microsoft.com/office/officeart/2005/8/layout/hierarchy3"/>
    <dgm:cxn modelId="{92764BEA-2C05-4750-B76B-7E09B26C69EA}" type="presParOf" srcId="{FA069EA1-A714-4A28-B408-544AE97048C9}" destId="{029B5E01-44AB-443A-BF63-6199E1EA2FA9}" srcOrd="1" destOrd="0" presId="urn:microsoft.com/office/officeart/2005/8/layout/hierarchy3"/>
    <dgm:cxn modelId="{0EB45829-F0B2-4EB7-9A00-2F5BFE16710F}" type="presParOf" srcId="{029B5E01-44AB-443A-BF63-6199E1EA2FA9}" destId="{C9D8B3CC-CA3D-4751-94F3-369993045BFE}" srcOrd="0" destOrd="0" presId="urn:microsoft.com/office/officeart/2005/8/layout/hierarchy3"/>
    <dgm:cxn modelId="{9EE8E47A-86F8-4F05-A11A-5992E2B12A60}" type="presParOf" srcId="{C9D8B3CC-CA3D-4751-94F3-369993045BFE}" destId="{412EBE50-8C06-4374-A281-6186639300C2}" srcOrd="0" destOrd="0" presId="urn:microsoft.com/office/officeart/2005/8/layout/hierarchy3"/>
    <dgm:cxn modelId="{29CD7FE4-4C89-4BAE-B9AD-D471BA11C21F}" type="presParOf" srcId="{C9D8B3CC-CA3D-4751-94F3-369993045BFE}" destId="{9B05871B-9677-43F8-BC36-097CDC537655}" srcOrd="1" destOrd="0" presId="urn:microsoft.com/office/officeart/2005/8/layout/hierarchy3"/>
    <dgm:cxn modelId="{32C71D01-332C-476A-AEAA-837A3E4DA6B5}" type="presParOf" srcId="{029B5E01-44AB-443A-BF63-6199E1EA2FA9}" destId="{416670AA-2CED-46E7-B6E0-376752311B19}" srcOrd="1" destOrd="0" presId="urn:microsoft.com/office/officeart/2005/8/layout/hierarchy3"/>
    <dgm:cxn modelId="{90736CC9-12CF-4C74-BC02-45FC563EDB7E}" type="presParOf" srcId="{416670AA-2CED-46E7-B6E0-376752311B19}" destId="{6F876078-1D36-4C6C-9A01-1DE61BBC1847}" srcOrd="0" destOrd="0" presId="urn:microsoft.com/office/officeart/2005/8/layout/hierarchy3"/>
    <dgm:cxn modelId="{792466AE-57B1-4659-8891-13112DA2F17F}" type="presParOf" srcId="{416670AA-2CED-46E7-B6E0-376752311B19}" destId="{44232EE2-1349-474D-A379-11A6BB3115F1}" srcOrd="1" destOrd="0" presId="urn:microsoft.com/office/officeart/2005/8/layout/hierarchy3"/>
    <dgm:cxn modelId="{494DEA29-D12D-4890-A6AE-04167E2F6084}" type="presParOf" srcId="{416670AA-2CED-46E7-B6E0-376752311B19}" destId="{4FFEB4C1-57E0-43DA-9BFA-9ED6D2E14312}" srcOrd="2" destOrd="0" presId="urn:microsoft.com/office/officeart/2005/8/layout/hierarchy3"/>
    <dgm:cxn modelId="{6EC0F830-AAE4-4BD4-83BF-9E2026E53318}" type="presParOf" srcId="{416670AA-2CED-46E7-B6E0-376752311B19}" destId="{9CE10CB4-4A4D-4A17-A3A2-19A2984A0CBA}" srcOrd="3" destOrd="0" presId="urn:microsoft.com/office/officeart/2005/8/layout/hierarchy3"/>
    <dgm:cxn modelId="{AA97CEBA-7C2B-4AEB-BA82-57B2482C330F}" type="presParOf" srcId="{416670AA-2CED-46E7-B6E0-376752311B19}" destId="{D3BA02F7-2059-479A-9E80-94800A821BCE}" srcOrd="4" destOrd="0" presId="urn:microsoft.com/office/officeart/2005/8/layout/hierarchy3"/>
    <dgm:cxn modelId="{CA6ED556-D546-4D36-A244-AE49E7C22F04}" type="presParOf" srcId="{416670AA-2CED-46E7-B6E0-376752311B19}" destId="{E75F7657-8E91-4F7F-A503-68003C01CD9F}" srcOrd="5" destOrd="0" presId="urn:microsoft.com/office/officeart/2005/8/layout/hierarchy3"/>
    <dgm:cxn modelId="{8553EA8A-2F17-4AC6-9DA3-617BDB1D7222}" type="presParOf" srcId="{416670AA-2CED-46E7-B6E0-376752311B19}" destId="{7225F94D-BAB0-435B-A66D-1B36EE7623E5}" srcOrd="6" destOrd="0" presId="urn:microsoft.com/office/officeart/2005/8/layout/hierarchy3"/>
    <dgm:cxn modelId="{A08D6B36-001C-428B-A71B-0EB3BC40A48B}" type="presParOf" srcId="{416670AA-2CED-46E7-B6E0-376752311B19}" destId="{7D7F253A-7D0A-460A-9589-375B79D227E4}" srcOrd="7" destOrd="0" presId="urn:microsoft.com/office/officeart/2005/8/layout/hierarchy3"/>
    <dgm:cxn modelId="{6841292C-31A9-4238-BA36-4FE32EA774F7}" type="presParOf" srcId="{FA069EA1-A714-4A28-B408-544AE97048C9}" destId="{6E72F5B7-8073-45B8-9852-D09BD4CEB22D}" srcOrd="2" destOrd="0" presId="urn:microsoft.com/office/officeart/2005/8/layout/hierarchy3"/>
    <dgm:cxn modelId="{38ACECB3-9959-4C40-9CDC-91B1823F3D2F}" type="presParOf" srcId="{6E72F5B7-8073-45B8-9852-D09BD4CEB22D}" destId="{034F33A9-E304-4153-B736-8A7D42407A7E}" srcOrd="0" destOrd="0" presId="urn:microsoft.com/office/officeart/2005/8/layout/hierarchy3"/>
    <dgm:cxn modelId="{1F91B65E-7B6C-4D1C-A34C-A5424670A9D7}" type="presParOf" srcId="{034F33A9-E304-4153-B736-8A7D42407A7E}" destId="{92AB1117-BAA1-4119-B43E-B8B8DBAA09FA}" srcOrd="0" destOrd="0" presId="urn:microsoft.com/office/officeart/2005/8/layout/hierarchy3"/>
    <dgm:cxn modelId="{ACB447B3-E79C-4CBA-AE4F-8C521E07EC0B}" type="presParOf" srcId="{034F33A9-E304-4153-B736-8A7D42407A7E}" destId="{CD8D3735-8D3A-458A-890A-6ED32E8B84E3}" srcOrd="1" destOrd="0" presId="urn:microsoft.com/office/officeart/2005/8/layout/hierarchy3"/>
    <dgm:cxn modelId="{0A78D969-7381-4091-9A69-5EE9D0F91DDF}" type="presParOf" srcId="{6E72F5B7-8073-45B8-9852-D09BD4CEB22D}" destId="{3A3CC1C3-670A-4A59-9B82-B34703BA3C65}" srcOrd="1" destOrd="0" presId="urn:microsoft.com/office/officeart/2005/8/layout/hierarchy3"/>
    <dgm:cxn modelId="{05DFF1BD-BE14-4CBF-9F52-B1B5D7D3A96E}" type="presParOf" srcId="{3A3CC1C3-670A-4A59-9B82-B34703BA3C65}" destId="{98EA657C-DC05-4ACC-9E1A-01AE4AA7B50B}" srcOrd="0" destOrd="0" presId="urn:microsoft.com/office/officeart/2005/8/layout/hierarchy3"/>
    <dgm:cxn modelId="{2C18161E-C9BF-4119-A220-FC07B29341EF}" type="presParOf" srcId="{3A3CC1C3-670A-4A59-9B82-B34703BA3C65}" destId="{C9E29479-5479-41B7-8C2A-D8DFE92B2031}" srcOrd="1" destOrd="0" presId="urn:microsoft.com/office/officeart/2005/8/layout/hierarchy3"/>
    <dgm:cxn modelId="{41121C3C-C57C-4566-8309-52CEC6370695}" type="presParOf" srcId="{3A3CC1C3-670A-4A59-9B82-B34703BA3C65}" destId="{76B3ED30-C06A-4BEC-9CA2-D88D569566FE}" srcOrd="2" destOrd="0" presId="urn:microsoft.com/office/officeart/2005/8/layout/hierarchy3"/>
    <dgm:cxn modelId="{AB47DBB4-6CF2-4C5F-A4EA-0FA619BDD3AA}" type="presParOf" srcId="{3A3CC1C3-670A-4A59-9B82-B34703BA3C65}" destId="{4186E4D0-61DC-4C47-ADFF-38D0AAD84DD3}" srcOrd="3" destOrd="0" presId="urn:microsoft.com/office/officeart/2005/8/layout/hierarchy3"/>
    <dgm:cxn modelId="{2B1E98FC-FF5A-4337-9673-222F2B1EC538}" type="presParOf" srcId="{3A3CC1C3-670A-4A59-9B82-B34703BA3C65}" destId="{8F4810E3-21E2-464A-B0E6-DA1CE4935551}" srcOrd="4" destOrd="0" presId="urn:microsoft.com/office/officeart/2005/8/layout/hierarchy3"/>
    <dgm:cxn modelId="{03BD76B5-2556-4354-9FAD-0FC40D9E260B}" type="presParOf" srcId="{3A3CC1C3-670A-4A59-9B82-B34703BA3C65}" destId="{774236BB-CEA5-42CC-A892-4B3A96332F2D}" srcOrd="5" destOrd="0" presId="urn:microsoft.com/office/officeart/2005/8/layout/hierarchy3"/>
    <dgm:cxn modelId="{607C6F3F-07F2-4374-B62A-EF0A976AEFBB}" type="presParOf" srcId="{3A3CC1C3-670A-4A59-9B82-B34703BA3C65}" destId="{FAECE192-8B61-4288-BA05-E8A9CB909A39}" srcOrd="6" destOrd="0" presId="urn:microsoft.com/office/officeart/2005/8/layout/hierarchy3"/>
    <dgm:cxn modelId="{0B31549B-A302-47D9-9389-2A55298D6D0A}" type="presParOf" srcId="{3A3CC1C3-670A-4A59-9B82-B34703BA3C65}" destId="{7C765B71-AEE1-4485-A25E-80410812A103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5B1E2-2887-4CCC-9454-EA4F211C33D1}">
      <dsp:nvSpPr>
        <dsp:cNvPr id="0" name=""/>
        <dsp:cNvSpPr/>
      </dsp:nvSpPr>
      <dsp:spPr>
        <a:xfrm>
          <a:off x="569704" y="1417"/>
          <a:ext cx="2845853" cy="49609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Framework 1</a:t>
          </a:r>
          <a:endParaRPr lang="en-ID" sz="2800" kern="1200" dirty="0"/>
        </a:p>
      </dsp:txBody>
      <dsp:txXfrm>
        <a:off x="584234" y="15947"/>
        <a:ext cx="2816793" cy="467037"/>
      </dsp:txXfrm>
    </dsp:sp>
    <dsp:sp modelId="{6D3C9F28-DCA0-46FE-97AD-90CDC70CF9A1}">
      <dsp:nvSpPr>
        <dsp:cNvPr id="0" name=""/>
        <dsp:cNvSpPr/>
      </dsp:nvSpPr>
      <dsp:spPr>
        <a:xfrm>
          <a:off x="854289" y="497515"/>
          <a:ext cx="284585" cy="372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073"/>
              </a:lnTo>
              <a:lnTo>
                <a:pt x="284585" y="37207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A236CF-4147-4519-9BDD-D7E12D44D1CB}">
      <dsp:nvSpPr>
        <dsp:cNvPr id="0" name=""/>
        <dsp:cNvSpPr/>
      </dsp:nvSpPr>
      <dsp:spPr>
        <a:xfrm>
          <a:off x="1138874" y="621539"/>
          <a:ext cx="1668514" cy="496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Cetakan</a:t>
          </a:r>
          <a:r>
            <a:rPr lang="en-US" sz="2400" kern="1200" dirty="0"/>
            <a:t> 1</a:t>
          </a:r>
          <a:endParaRPr lang="en-ID" sz="2400" kern="1200" dirty="0"/>
        </a:p>
      </dsp:txBody>
      <dsp:txXfrm>
        <a:off x="1153404" y="636069"/>
        <a:ext cx="1639454" cy="467037"/>
      </dsp:txXfrm>
    </dsp:sp>
    <dsp:sp modelId="{8AD390DB-4D4B-46B6-A5DF-1A770A6C1116}">
      <dsp:nvSpPr>
        <dsp:cNvPr id="0" name=""/>
        <dsp:cNvSpPr/>
      </dsp:nvSpPr>
      <dsp:spPr>
        <a:xfrm>
          <a:off x="854289" y="497515"/>
          <a:ext cx="284585" cy="992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2194"/>
              </a:lnTo>
              <a:lnTo>
                <a:pt x="284585" y="99219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3C461F-603B-4AB1-8E24-5493594C56ED}">
      <dsp:nvSpPr>
        <dsp:cNvPr id="0" name=""/>
        <dsp:cNvSpPr/>
      </dsp:nvSpPr>
      <dsp:spPr>
        <a:xfrm>
          <a:off x="1138874" y="1241661"/>
          <a:ext cx="1668514" cy="496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68486"/>
              <a:satOff val="-930"/>
              <a:lumOff val="-3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Cetakan</a:t>
          </a:r>
          <a:r>
            <a:rPr lang="en-US" sz="2400" kern="1200" dirty="0"/>
            <a:t> 2</a:t>
          </a:r>
          <a:endParaRPr lang="en-ID" sz="2400" kern="1200" dirty="0"/>
        </a:p>
      </dsp:txBody>
      <dsp:txXfrm>
        <a:off x="1153404" y="1256191"/>
        <a:ext cx="1639454" cy="467037"/>
      </dsp:txXfrm>
    </dsp:sp>
    <dsp:sp modelId="{980B03DD-15A0-4150-B050-DE7C3C1F9CA7}">
      <dsp:nvSpPr>
        <dsp:cNvPr id="0" name=""/>
        <dsp:cNvSpPr/>
      </dsp:nvSpPr>
      <dsp:spPr>
        <a:xfrm>
          <a:off x="854289" y="497515"/>
          <a:ext cx="284585" cy="1612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2316"/>
              </a:lnTo>
              <a:lnTo>
                <a:pt x="284585" y="161231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BDB52-F8B5-430F-82E4-3CB4A15CF89E}">
      <dsp:nvSpPr>
        <dsp:cNvPr id="0" name=""/>
        <dsp:cNvSpPr/>
      </dsp:nvSpPr>
      <dsp:spPr>
        <a:xfrm>
          <a:off x="1138874" y="1861783"/>
          <a:ext cx="1636304" cy="496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336972"/>
              <a:satOff val="-1860"/>
              <a:lumOff val="-7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Cetakan</a:t>
          </a:r>
          <a:r>
            <a:rPr lang="en-US" sz="2400" kern="1200" dirty="0"/>
            <a:t> 3</a:t>
          </a:r>
          <a:endParaRPr lang="en-ID" sz="2400" kern="1200" dirty="0"/>
        </a:p>
      </dsp:txBody>
      <dsp:txXfrm>
        <a:off x="1153404" y="1876313"/>
        <a:ext cx="1607244" cy="467037"/>
      </dsp:txXfrm>
    </dsp:sp>
    <dsp:sp modelId="{74EBAA5E-8B1A-4FA6-9BA1-05DAC8143558}">
      <dsp:nvSpPr>
        <dsp:cNvPr id="0" name=""/>
        <dsp:cNvSpPr/>
      </dsp:nvSpPr>
      <dsp:spPr>
        <a:xfrm>
          <a:off x="854289" y="497515"/>
          <a:ext cx="284585" cy="2232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2438"/>
              </a:lnTo>
              <a:lnTo>
                <a:pt x="284585" y="22324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CC2896-A87C-4E43-B954-9A619A751B47}">
      <dsp:nvSpPr>
        <dsp:cNvPr id="0" name=""/>
        <dsp:cNvSpPr/>
      </dsp:nvSpPr>
      <dsp:spPr>
        <a:xfrm>
          <a:off x="1138874" y="2481904"/>
          <a:ext cx="1636304" cy="496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005458"/>
              <a:satOff val="-2789"/>
              <a:lumOff val="-10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Cetakan</a:t>
          </a:r>
          <a:r>
            <a:rPr lang="en-US" sz="2400" kern="1200" dirty="0"/>
            <a:t> 4</a:t>
          </a:r>
          <a:endParaRPr lang="en-ID" sz="2400" kern="1200" dirty="0"/>
        </a:p>
      </dsp:txBody>
      <dsp:txXfrm>
        <a:off x="1153404" y="2496434"/>
        <a:ext cx="1607244" cy="467037"/>
      </dsp:txXfrm>
    </dsp:sp>
    <dsp:sp modelId="{412EBE50-8C06-4374-A281-6186639300C2}">
      <dsp:nvSpPr>
        <dsp:cNvPr id="0" name=""/>
        <dsp:cNvSpPr/>
      </dsp:nvSpPr>
      <dsp:spPr>
        <a:xfrm>
          <a:off x="3663606" y="1417"/>
          <a:ext cx="2845853" cy="496097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Framework 2</a:t>
          </a:r>
          <a:endParaRPr lang="en-ID" sz="2800" kern="1200" dirty="0"/>
        </a:p>
      </dsp:txBody>
      <dsp:txXfrm>
        <a:off x="3678136" y="15947"/>
        <a:ext cx="2816793" cy="467037"/>
      </dsp:txXfrm>
    </dsp:sp>
    <dsp:sp modelId="{6F876078-1D36-4C6C-9A01-1DE61BBC1847}">
      <dsp:nvSpPr>
        <dsp:cNvPr id="0" name=""/>
        <dsp:cNvSpPr/>
      </dsp:nvSpPr>
      <dsp:spPr>
        <a:xfrm>
          <a:off x="3948191" y="497515"/>
          <a:ext cx="284585" cy="372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073"/>
              </a:lnTo>
              <a:lnTo>
                <a:pt x="284585" y="37207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32EE2-1349-474D-A379-11A6BB3115F1}">
      <dsp:nvSpPr>
        <dsp:cNvPr id="0" name=""/>
        <dsp:cNvSpPr/>
      </dsp:nvSpPr>
      <dsp:spPr>
        <a:xfrm>
          <a:off x="4232776" y="621539"/>
          <a:ext cx="1668514" cy="496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673943"/>
              <a:satOff val="-3719"/>
              <a:lumOff val="-14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Cetakan</a:t>
          </a:r>
          <a:r>
            <a:rPr lang="en-US" sz="2400" kern="1200" dirty="0"/>
            <a:t> 1</a:t>
          </a:r>
          <a:endParaRPr lang="en-ID" sz="2400" kern="1200" dirty="0"/>
        </a:p>
      </dsp:txBody>
      <dsp:txXfrm>
        <a:off x="4247306" y="636069"/>
        <a:ext cx="1639454" cy="467037"/>
      </dsp:txXfrm>
    </dsp:sp>
    <dsp:sp modelId="{4FFEB4C1-57E0-43DA-9BFA-9ED6D2E14312}">
      <dsp:nvSpPr>
        <dsp:cNvPr id="0" name=""/>
        <dsp:cNvSpPr/>
      </dsp:nvSpPr>
      <dsp:spPr>
        <a:xfrm>
          <a:off x="3948191" y="497515"/>
          <a:ext cx="284585" cy="992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2194"/>
              </a:lnTo>
              <a:lnTo>
                <a:pt x="284585" y="99219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E10CB4-4A4D-4A17-A3A2-19A2984A0CBA}">
      <dsp:nvSpPr>
        <dsp:cNvPr id="0" name=""/>
        <dsp:cNvSpPr/>
      </dsp:nvSpPr>
      <dsp:spPr>
        <a:xfrm>
          <a:off x="4232776" y="1241661"/>
          <a:ext cx="1668514" cy="496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42429"/>
              <a:satOff val="-4649"/>
              <a:lumOff val="-17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Cetakan</a:t>
          </a:r>
          <a:r>
            <a:rPr lang="en-US" sz="2400" kern="1200" dirty="0"/>
            <a:t> 2</a:t>
          </a:r>
          <a:endParaRPr lang="en-ID" sz="2400" kern="1200" dirty="0"/>
        </a:p>
      </dsp:txBody>
      <dsp:txXfrm>
        <a:off x="4247306" y="1256191"/>
        <a:ext cx="1639454" cy="467037"/>
      </dsp:txXfrm>
    </dsp:sp>
    <dsp:sp modelId="{D3BA02F7-2059-479A-9E80-94800A821BCE}">
      <dsp:nvSpPr>
        <dsp:cNvPr id="0" name=""/>
        <dsp:cNvSpPr/>
      </dsp:nvSpPr>
      <dsp:spPr>
        <a:xfrm>
          <a:off x="3948191" y="497515"/>
          <a:ext cx="284585" cy="1612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2316"/>
              </a:lnTo>
              <a:lnTo>
                <a:pt x="284585" y="161231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5F7657-8E91-4F7F-A503-68003C01CD9F}">
      <dsp:nvSpPr>
        <dsp:cNvPr id="0" name=""/>
        <dsp:cNvSpPr/>
      </dsp:nvSpPr>
      <dsp:spPr>
        <a:xfrm>
          <a:off x="4232776" y="1861783"/>
          <a:ext cx="1636304" cy="496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010915"/>
              <a:satOff val="-5579"/>
              <a:lumOff val="-21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Cetakan</a:t>
          </a:r>
          <a:r>
            <a:rPr lang="en-US" sz="2400" kern="1200" dirty="0"/>
            <a:t> 3</a:t>
          </a:r>
          <a:endParaRPr lang="en-ID" sz="2400" kern="1200" dirty="0"/>
        </a:p>
      </dsp:txBody>
      <dsp:txXfrm>
        <a:off x="4247306" y="1876313"/>
        <a:ext cx="1607244" cy="467037"/>
      </dsp:txXfrm>
    </dsp:sp>
    <dsp:sp modelId="{7225F94D-BAB0-435B-A66D-1B36EE7623E5}">
      <dsp:nvSpPr>
        <dsp:cNvPr id="0" name=""/>
        <dsp:cNvSpPr/>
      </dsp:nvSpPr>
      <dsp:spPr>
        <a:xfrm>
          <a:off x="3948191" y="497515"/>
          <a:ext cx="284585" cy="2232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2438"/>
              </a:lnTo>
              <a:lnTo>
                <a:pt x="284585" y="22324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7F253A-7D0A-460A-9589-375B79D227E4}">
      <dsp:nvSpPr>
        <dsp:cNvPr id="0" name=""/>
        <dsp:cNvSpPr/>
      </dsp:nvSpPr>
      <dsp:spPr>
        <a:xfrm>
          <a:off x="4232776" y="2481904"/>
          <a:ext cx="1636304" cy="496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679401"/>
              <a:satOff val="-6509"/>
              <a:lumOff val="-24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Cetakan</a:t>
          </a:r>
          <a:r>
            <a:rPr lang="en-US" sz="2400" kern="1200" dirty="0"/>
            <a:t> 4</a:t>
          </a:r>
          <a:endParaRPr lang="en-ID" sz="2400" kern="1200" dirty="0"/>
        </a:p>
      </dsp:txBody>
      <dsp:txXfrm>
        <a:off x="4247306" y="2496434"/>
        <a:ext cx="1607244" cy="467037"/>
      </dsp:txXfrm>
    </dsp:sp>
    <dsp:sp modelId="{92AB1117-BAA1-4119-B43E-B8B8DBAA09FA}">
      <dsp:nvSpPr>
        <dsp:cNvPr id="0" name=""/>
        <dsp:cNvSpPr/>
      </dsp:nvSpPr>
      <dsp:spPr>
        <a:xfrm>
          <a:off x="6757507" y="1417"/>
          <a:ext cx="992194" cy="496097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…</a:t>
          </a:r>
          <a:endParaRPr lang="en-ID" sz="2400" kern="1200" dirty="0"/>
        </a:p>
      </dsp:txBody>
      <dsp:txXfrm>
        <a:off x="6772037" y="15947"/>
        <a:ext cx="963134" cy="467037"/>
      </dsp:txXfrm>
    </dsp:sp>
    <dsp:sp modelId="{98EA657C-DC05-4ACC-9E1A-01AE4AA7B50B}">
      <dsp:nvSpPr>
        <dsp:cNvPr id="0" name=""/>
        <dsp:cNvSpPr/>
      </dsp:nvSpPr>
      <dsp:spPr>
        <a:xfrm>
          <a:off x="6856727" y="497515"/>
          <a:ext cx="99219" cy="372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073"/>
              </a:lnTo>
              <a:lnTo>
                <a:pt x="99219" y="37207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E29479-5479-41B7-8C2A-D8DFE92B2031}">
      <dsp:nvSpPr>
        <dsp:cNvPr id="0" name=""/>
        <dsp:cNvSpPr/>
      </dsp:nvSpPr>
      <dsp:spPr>
        <a:xfrm>
          <a:off x="6955946" y="621539"/>
          <a:ext cx="793755" cy="496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347887"/>
              <a:satOff val="-7439"/>
              <a:lumOff val="-28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…</a:t>
          </a:r>
          <a:endParaRPr lang="en-ID" sz="2400" kern="1200" dirty="0"/>
        </a:p>
      </dsp:txBody>
      <dsp:txXfrm>
        <a:off x="6970476" y="636069"/>
        <a:ext cx="764695" cy="467037"/>
      </dsp:txXfrm>
    </dsp:sp>
    <dsp:sp modelId="{76B3ED30-C06A-4BEC-9CA2-D88D569566FE}">
      <dsp:nvSpPr>
        <dsp:cNvPr id="0" name=""/>
        <dsp:cNvSpPr/>
      </dsp:nvSpPr>
      <dsp:spPr>
        <a:xfrm>
          <a:off x="6856727" y="497515"/>
          <a:ext cx="99219" cy="992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2194"/>
              </a:lnTo>
              <a:lnTo>
                <a:pt x="99219" y="99219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6E4D0-61DC-4C47-ADFF-38D0AAD84DD3}">
      <dsp:nvSpPr>
        <dsp:cNvPr id="0" name=""/>
        <dsp:cNvSpPr/>
      </dsp:nvSpPr>
      <dsp:spPr>
        <a:xfrm>
          <a:off x="6955946" y="1241661"/>
          <a:ext cx="793755" cy="496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016373"/>
              <a:satOff val="-8368"/>
              <a:lumOff val="-3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…</a:t>
          </a:r>
          <a:endParaRPr lang="en-ID" sz="2400" kern="1200" dirty="0"/>
        </a:p>
      </dsp:txBody>
      <dsp:txXfrm>
        <a:off x="6970476" y="1256191"/>
        <a:ext cx="764695" cy="467037"/>
      </dsp:txXfrm>
    </dsp:sp>
    <dsp:sp modelId="{8F4810E3-21E2-464A-B0E6-DA1CE4935551}">
      <dsp:nvSpPr>
        <dsp:cNvPr id="0" name=""/>
        <dsp:cNvSpPr/>
      </dsp:nvSpPr>
      <dsp:spPr>
        <a:xfrm>
          <a:off x="6856727" y="497515"/>
          <a:ext cx="99219" cy="1612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2316"/>
              </a:lnTo>
              <a:lnTo>
                <a:pt x="99219" y="161231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236BB-CEA5-42CC-A892-4B3A96332F2D}">
      <dsp:nvSpPr>
        <dsp:cNvPr id="0" name=""/>
        <dsp:cNvSpPr/>
      </dsp:nvSpPr>
      <dsp:spPr>
        <a:xfrm>
          <a:off x="6955946" y="1861783"/>
          <a:ext cx="793755" cy="496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684859"/>
              <a:satOff val="-9298"/>
              <a:lumOff val="-35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…</a:t>
          </a:r>
          <a:endParaRPr lang="en-ID" sz="2400" kern="1200" dirty="0"/>
        </a:p>
      </dsp:txBody>
      <dsp:txXfrm>
        <a:off x="6970476" y="1876313"/>
        <a:ext cx="764695" cy="467037"/>
      </dsp:txXfrm>
    </dsp:sp>
    <dsp:sp modelId="{FAECE192-8B61-4288-BA05-E8A9CB909A39}">
      <dsp:nvSpPr>
        <dsp:cNvPr id="0" name=""/>
        <dsp:cNvSpPr/>
      </dsp:nvSpPr>
      <dsp:spPr>
        <a:xfrm>
          <a:off x="6856727" y="497515"/>
          <a:ext cx="99219" cy="2232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2438"/>
              </a:lnTo>
              <a:lnTo>
                <a:pt x="99219" y="22324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765B71-AEE1-4485-A25E-80410812A103}">
      <dsp:nvSpPr>
        <dsp:cNvPr id="0" name=""/>
        <dsp:cNvSpPr/>
      </dsp:nvSpPr>
      <dsp:spPr>
        <a:xfrm>
          <a:off x="6955946" y="2481904"/>
          <a:ext cx="793755" cy="496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…</a:t>
          </a:r>
          <a:endParaRPr lang="en-ID" sz="2400" kern="1200" dirty="0"/>
        </a:p>
      </dsp:txBody>
      <dsp:txXfrm>
        <a:off x="6970476" y="2496434"/>
        <a:ext cx="764695" cy="467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09/02/2019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0C1C7-BF9C-4053-A71D-7636933128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56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0C1C7-BF9C-4053-A71D-7636933128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97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0C1C7-BF9C-4053-A71D-7636933128B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50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297A3D-1EBC-4C20-A6D0-B4AB835648C5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0F4DB5-00C7-4905-B095-1C925C100174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6FB315-FD54-4B90-B9E4-596288841BCA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1AD62C-9662-42E2-99DC-50A83134567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A4E4CBB-11DB-4375-8E7F-D0E826D2B23B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D7670F-1976-408C-A8BC-403D8A34CFF9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9A9161-D451-450F-AFA6-503E3F2E4E34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4B5A0EF-C0D4-4AB6-8B47-EA8C8528EA3F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A403323-CA68-453C-9964-34B60E2CC64C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69B911-82BA-483A-863C-BC6C4A089387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03041A6-C765-4622-86B2-DDA9343F9D24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70A0DD-472C-4682-B4FC-87D3609EB793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AE50A2E-E2C4-47B5-8A5E-A24BC144E29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bbadi/Pemrograman-Framewor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codeigniter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3200" dirty="0" err="1"/>
              <a:t>Teguh</a:t>
            </a:r>
            <a:r>
              <a:rPr lang="en-US" sz="3200" dirty="0"/>
              <a:t> </a:t>
            </a:r>
            <a:r>
              <a:rPr lang="en-US" sz="3200" dirty="0" err="1"/>
              <a:t>Pribadi</a:t>
            </a:r>
            <a:endParaRPr lang="en-US" sz="32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https://github.com/pribbadi ~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/call 082 337 475 885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en-US" sz="4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Pemrograman</a:t>
            </a:r>
            <a:r>
              <a:rPr lang="en-US" sz="4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Framework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gg.gg/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PFramework</a:t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>
                <a:solidFill>
                  <a:srgbClr val="0070C0"/>
                </a:solidFill>
              </a:rPr>
              <a:t>0</a:t>
            </a:r>
            <a:r>
              <a:rPr lang="en-US" sz="3600" dirty="0">
                <a:solidFill>
                  <a:srgbClr val="0070C0"/>
                </a:solidFill>
              </a:rPr>
              <a:t>1</a:t>
            </a:r>
            <a:r>
              <a:rPr lang="id-ID" sz="3600" dirty="0">
                <a:solidFill>
                  <a:srgbClr val="0070C0"/>
                </a:solidFill>
              </a:rPr>
              <a:t>. </a:t>
            </a:r>
            <a:r>
              <a:rPr lang="id-ID" sz="3500" dirty="0">
                <a:solidFill>
                  <a:srgbClr val="0070C0"/>
                </a:solidFill>
              </a:rPr>
              <a:t>Dasar Framework </a:t>
            </a:r>
            <a:r>
              <a:rPr lang="en-US" sz="3500" dirty="0">
                <a:solidFill>
                  <a:srgbClr val="0070C0"/>
                </a:solidFill>
              </a:rPr>
              <a:t>d</a:t>
            </a:r>
            <a:r>
              <a:rPr lang="id-ID" sz="3500" dirty="0">
                <a:solidFill>
                  <a:srgbClr val="0070C0"/>
                </a:solidFill>
              </a:rPr>
              <a:t>alam Pemrograman Web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47BB-D295-4E33-8180-594597F0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Rumah</a:t>
            </a:r>
            <a:r>
              <a:rPr lang="en-US" dirty="0"/>
              <a:t> dan </a:t>
            </a:r>
            <a:r>
              <a:rPr lang="en-US" dirty="0" err="1"/>
              <a:t>Aplikasi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0426E-94C6-40F4-A903-B7DEFE06E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1657366"/>
            <a:ext cx="8319406" cy="25672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b="1" dirty="0"/>
          </a:p>
          <a:p>
            <a:pPr marL="0" indent="0" algn="ctr">
              <a:buNone/>
            </a:pPr>
            <a:r>
              <a:rPr lang="en-US" sz="9600" b="1" dirty="0"/>
              <a:t>~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ID" sz="2400" b="1" dirty="0"/>
          </a:p>
        </p:txBody>
      </p:sp>
      <p:pic>
        <p:nvPicPr>
          <p:cNvPr id="4" name="Picture 2" descr="https://image.bluprin.com/blog/mmtqghm2.jpeg">
            <a:extLst>
              <a:ext uri="{FF2B5EF4-FFF2-40B4-BE49-F238E27FC236}">
                <a16:creationId xmlns:a16="http://schemas.microsoft.com/office/drawing/2014/main" id="{AB282B62-1474-4D90-AF07-3C1EC5A34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5" t="5185" r="2989" b="8685"/>
          <a:stretch/>
        </p:blipFill>
        <p:spPr bwMode="auto">
          <a:xfrm>
            <a:off x="0" y="1658982"/>
            <a:ext cx="4227807" cy="256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techcrunch.com/wp-content/uploads/2019/01/Screenshot-2019-01-18-16.06.00.png?w=680">
            <a:extLst>
              <a:ext uri="{FF2B5EF4-FFF2-40B4-BE49-F238E27FC236}">
                <a16:creationId xmlns:a16="http://schemas.microsoft.com/office/drawing/2014/main" id="{838D76F2-3BA6-4DD3-92A8-F9D8091C2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761" y="1657365"/>
            <a:ext cx="4110239" cy="256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613220-921F-46F7-8C69-879291B14DA5}"/>
              </a:ext>
            </a:extLst>
          </p:cNvPr>
          <p:cNvSpPr txBox="1">
            <a:spLocks/>
          </p:cNvSpPr>
          <p:nvPr/>
        </p:nvSpPr>
        <p:spPr>
          <a:xfrm>
            <a:off x="-1359" y="4224649"/>
            <a:ext cx="4227807" cy="2292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0"/>
              </a:spcBef>
              <a:buFont typeface="+mj-lt"/>
              <a:buAutoNum type="arabicParenR"/>
            </a:pPr>
            <a:r>
              <a:rPr lang="en-US" sz="2400" dirty="0" err="1"/>
              <a:t>Batubata</a:t>
            </a:r>
            <a:endParaRPr lang="en-US" sz="2400" dirty="0"/>
          </a:p>
          <a:p>
            <a:pPr marL="457200" indent="-457200">
              <a:spcBef>
                <a:spcPts val="0"/>
              </a:spcBef>
              <a:buFont typeface="+mj-lt"/>
              <a:buAutoNum type="arabicParenR"/>
            </a:pPr>
            <a:r>
              <a:rPr lang="en-US" sz="2400" dirty="0" err="1"/>
              <a:t>Genteng</a:t>
            </a:r>
            <a:endParaRPr lang="en-US" sz="2400" dirty="0"/>
          </a:p>
          <a:p>
            <a:pPr marL="457200" indent="-457200">
              <a:spcBef>
                <a:spcPts val="0"/>
              </a:spcBef>
              <a:buFont typeface="+mj-lt"/>
              <a:buAutoNum type="arabicParenR"/>
            </a:pPr>
            <a:r>
              <a:rPr lang="en-US" sz="2400" dirty="0" err="1"/>
              <a:t>Jendela</a:t>
            </a:r>
            <a:r>
              <a:rPr lang="en-US" sz="2400" dirty="0"/>
              <a:t> 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arenR"/>
            </a:pPr>
            <a:r>
              <a:rPr lang="en-US" sz="2400" dirty="0"/>
              <a:t>Paving 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arenR"/>
            </a:pPr>
            <a:r>
              <a:rPr lang="en-US" sz="2400" dirty="0" err="1"/>
              <a:t>Besi</a:t>
            </a:r>
            <a:endParaRPr lang="en-US" sz="2400" dirty="0"/>
          </a:p>
          <a:p>
            <a:pPr marL="457200" indent="-457200">
              <a:spcBef>
                <a:spcPts val="0"/>
              </a:spcBef>
              <a:buFont typeface="+mj-lt"/>
              <a:buAutoNum type="arabicParenR"/>
            </a:pPr>
            <a:r>
              <a:rPr lang="en-US" sz="2400" dirty="0"/>
              <a:t>….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4DC180-DEEC-440E-843D-E8FA8BEC9695}"/>
              </a:ext>
            </a:extLst>
          </p:cNvPr>
          <p:cNvSpPr txBox="1">
            <a:spLocks/>
          </p:cNvSpPr>
          <p:nvPr/>
        </p:nvSpPr>
        <p:spPr>
          <a:xfrm>
            <a:off x="5033761" y="4224649"/>
            <a:ext cx="4110239" cy="2292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0"/>
              </a:spcBef>
              <a:buFont typeface="+mj-lt"/>
              <a:buAutoNum type="arabicParenR"/>
            </a:pPr>
            <a:r>
              <a:rPr lang="en-US" sz="2400" dirty="0"/>
              <a:t>Form handling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arenR"/>
            </a:pPr>
            <a:r>
              <a:rPr lang="en-US" sz="2400" dirty="0"/>
              <a:t>URI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arenR"/>
            </a:pPr>
            <a:r>
              <a:rPr lang="en-US" sz="2400" dirty="0"/>
              <a:t>Template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arenR"/>
            </a:pPr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66508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5ECB58-178A-474D-A6A5-CC929E4A1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767449"/>
            <a:ext cx="4227807" cy="3090551"/>
          </a:xfrm>
        </p:spPr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/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per </a:t>
            </a:r>
            <a:r>
              <a:rPr lang="en-US" dirty="0" err="1"/>
              <a:t>satu</a:t>
            </a:r>
            <a:r>
              <a:rPr lang="en-US" dirty="0"/>
              <a:t> per </a:t>
            </a:r>
            <a:r>
              <a:rPr lang="en-US" dirty="0" err="1"/>
              <a:t>komponen</a:t>
            </a:r>
            <a:r>
              <a:rPr lang="en-US" dirty="0"/>
              <a:t> ~ Gaya programming </a:t>
            </a:r>
            <a:r>
              <a:rPr lang="en-US" b="1" dirty="0" err="1"/>
              <a:t>Prosedural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5A149-8231-4F1D-AFFC-39D50A251868}"/>
              </a:ext>
            </a:extLst>
          </p:cNvPr>
          <p:cNvSpPr txBox="1">
            <a:spLocks/>
          </p:cNvSpPr>
          <p:nvPr/>
        </p:nvSpPr>
        <p:spPr>
          <a:xfrm>
            <a:off x="476251" y="1200166"/>
            <a:ext cx="8319406" cy="256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400" b="1" dirty="0"/>
          </a:p>
          <a:p>
            <a:pPr algn="ctr"/>
            <a:r>
              <a:rPr lang="en-US" sz="9600" b="1" dirty="0"/>
              <a:t>~</a:t>
            </a:r>
          </a:p>
          <a:p>
            <a:endParaRPr lang="en-US" sz="2400" b="1" dirty="0"/>
          </a:p>
          <a:p>
            <a:endParaRPr lang="en-ID" sz="2400" b="1" dirty="0"/>
          </a:p>
        </p:txBody>
      </p:sp>
      <p:pic>
        <p:nvPicPr>
          <p:cNvPr id="4" name="Picture 2" descr="https://image.bluprin.com/blog/mmtqghm2.jpeg">
            <a:extLst>
              <a:ext uri="{FF2B5EF4-FFF2-40B4-BE49-F238E27FC236}">
                <a16:creationId xmlns:a16="http://schemas.microsoft.com/office/drawing/2014/main" id="{DEE0FEB3-62E8-433E-A7A2-078B600414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5" t="5185" r="2989" b="8685"/>
          <a:stretch/>
        </p:blipFill>
        <p:spPr bwMode="auto">
          <a:xfrm>
            <a:off x="0" y="1201782"/>
            <a:ext cx="4227807" cy="256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techcrunch.com/wp-content/uploads/2019/01/Screenshot-2019-01-18-16.06.00.png?w=680">
            <a:extLst>
              <a:ext uri="{FF2B5EF4-FFF2-40B4-BE49-F238E27FC236}">
                <a16:creationId xmlns:a16="http://schemas.microsoft.com/office/drawing/2014/main" id="{57FC09C7-0019-47AD-BA6F-020BFC692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761" y="1200165"/>
            <a:ext cx="4110239" cy="256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0A782E3-2BDA-4921-92BD-FB80420BFAC1}"/>
              </a:ext>
            </a:extLst>
          </p:cNvPr>
          <p:cNvSpPr txBox="1">
            <a:spLocks/>
          </p:cNvSpPr>
          <p:nvPr/>
        </p:nvSpPr>
        <p:spPr>
          <a:xfrm>
            <a:off x="5033760" y="3767449"/>
            <a:ext cx="4110239" cy="30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cetakan-cetakan</a:t>
            </a:r>
            <a:r>
              <a:rPr lang="en-US" dirty="0"/>
              <a:t> ~ Gaya programming </a:t>
            </a:r>
            <a:r>
              <a:rPr lang="en-US" b="1" dirty="0"/>
              <a:t>OOP/ Framework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2609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Framework – OOP</a:t>
            </a:r>
            <a:br>
              <a:rPr lang="en-US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94" y="1060575"/>
            <a:ext cx="8319406" cy="2368425"/>
          </a:xfrm>
        </p:spPr>
        <p:txBody>
          <a:bodyPr>
            <a:normAutofit/>
          </a:bodyPr>
          <a:lstStyle/>
          <a:p>
            <a:r>
              <a:rPr lang="id-ID" sz="2400" dirty="0"/>
              <a:t>Framework merupakan kerangka/’cetakan’.</a:t>
            </a:r>
          </a:p>
          <a:p>
            <a:r>
              <a:rPr lang="id-ID" sz="2400" dirty="0"/>
              <a:t>Pembuatan cetakan menggunakan konsep dari OOP/ </a:t>
            </a:r>
            <a:r>
              <a:rPr lang="id-ID" sz="2400" i="1" dirty="0"/>
              <a:t>Object Oriented Programming</a:t>
            </a:r>
            <a:r>
              <a:rPr lang="id-ID" sz="2400" dirty="0"/>
              <a:t>.</a:t>
            </a:r>
          </a:p>
          <a:p>
            <a:r>
              <a:rPr lang="id-ID" sz="2400" dirty="0"/>
              <a:t>So, sebelum membuat sebuah kerangka kerja/ ’cetakan’ maka terlebih dahulu harus dipahami dan diterapkan konsep-konsep OOP.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F958797-B5D6-4A5D-B4FA-97F58A607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2478749"/>
              </p:ext>
            </p:extLst>
          </p:nvPr>
        </p:nvGraphicFramePr>
        <p:xfrm>
          <a:off x="476251" y="3429000"/>
          <a:ext cx="8319407" cy="2979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0029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3B68C-19F6-435B-B484-E939AE1A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Framework </a:t>
            </a:r>
            <a:r>
              <a:rPr lang="en-US" dirty="0" err="1"/>
              <a:t>Codeigniter</a:t>
            </a:r>
            <a:r>
              <a:rPr lang="en-US" dirty="0"/>
              <a:t> </a:t>
            </a:r>
            <a:br>
              <a:rPr lang="en-US" dirty="0"/>
            </a:br>
            <a:r>
              <a:rPr lang="en-US" sz="1600" dirty="0">
                <a:hlinkClick r:id="rId2"/>
              </a:rPr>
              <a:t>https://www.codeigniter.com</a:t>
            </a:r>
            <a:r>
              <a:rPr lang="en-US" sz="1600" dirty="0"/>
              <a:t> 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A9864-4A88-4482-BD61-6D0634CF8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FC396-0222-48C6-95B2-10C775489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2975"/>
            <a:ext cx="2905125" cy="5915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FD9687-0823-48BB-A38A-B0A67C11A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125" y="960690"/>
            <a:ext cx="2777218" cy="5869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43035D-0441-46DE-96CF-EF389293A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2344" y="3977547"/>
            <a:ext cx="2571750" cy="2845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BC02DB-F178-4D3A-A20F-FC7D638246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4341" y="-89436"/>
            <a:ext cx="2364624" cy="408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56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2. Prosedural - OOP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8709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Konsep </a:t>
            </a:r>
            <a:r>
              <a:rPr lang="id-ID" dirty="0"/>
              <a:t>Procedural – OOP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309156"/>
            <a:ext cx="4572000" cy="5132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>
                <a:solidFill>
                  <a:schemeClr val="tx1"/>
                </a:solidFill>
              </a:rPr>
              <a:t>PROCEDURAL</a:t>
            </a:r>
          </a:p>
        </p:txBody>
      </p:sp>
      <p:sp>
        <p:nvSpPr>
          <p:cNvPr id="7" name="Rectangle 6"/>
          <p:cNvSpPr/>
          <p:nvPr/>
        </p:nvSpPr>
        <p:spPr>
          <a:xfrm>
            <a:off x="4565561" y="1309156"/>
            <a:ext cx="4572000" cy="5132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>
                <a:solidFill>
                  <a:schemeClr val="tx1"/>
                </a:solidFill>
              </a:rPr>
              <a:t>OOP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62474" y="1831975"/>
            <a:ext cx="4581525" cy="5035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prstClr val="black"/>
                </a:solidFill>
              </a:rPr>
              <a:t>Inti </a:t>
            </a:r>
            <a:r>
              <a:rPr lang="en-US" dirty="0" err="1">
                <a:solidFill>
                  <a:prstClr val="black"/>
                </a:solidFill>
              </a:rPr>
              <a:t>dibuatnya</a:t>
            </a:r>
            <a:r>
              <a:rPr lang="en-US" dirty="0">
                <a:solidFill>
                  <a:prstClr val="black"/>
                </a:solidFill>
              </a:rPr>
              <a:t> program </a:t>
            </a:r>
            <a:r>
              <a:rPr lang="en-US" dirty="0" err="1">
                <a:solidFill>
                  <a:prstClr val="black"/>
                </a:solidFill>
              </a:rPr>
              <a:t>karena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pemecahan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masalah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OOP </a:t>
            </a:r>
            <a:r>
              <a:rPr lang="en-US" dirty="0" err="1">
                <a:solidFill>
                  <a:prstClr val="black"/>
                </a:solidFill>
              </a:rPr>
              <a:t>merupakan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model </a:t>
            </a: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.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OOP </a:t>
            </a:r>
            <a:r>
              <a:rPr lang="en-US" dirty="0" err="1">
                <a:solidFill>
                  <a:prstClr val="black"/>
                </a:solidFill>
              </a:rPr>
              <a:t>menggunakan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pendekatan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objek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dalam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id-ID" dirty="0"/>
              <a:t> </a:t>
            </a:r>
            <a:r>
              <a:rPr lang="id-ID" dirty="0">
                <a:solidFill>
                  <a:prstClr val="black"/>
                </a:solidFill>
              </a:rPr>
              <a:t>dan </a:t>
            </a:r>
            <a:r>
              <a:rPr lang="id-ID" dirty="0">
                <a:solidFill>
                  <a:srgbClr val="FF0000"/>
                </a:solidFill>
              </a:rPr>
              <a:t>mampu digunakan dikonsep sejenis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d-ID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-9525" y="1831975"/>
            <a:ext cx="4581525" cy="5035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prstClr val="black"/>
                </a:solidFill>
              </a:rPr>
              <a:t>Inti </a:t>
            </a:r>
            <a:r>
              <a:rPr lang="en-US" dirty="0" err="1">
                <a:solidFill>
                  <a:prstClr val="black"/>
                </a:solidFill>
              </a:rPr>
              <a:t>dibuatnya</a:t>
            </a:r>
            <a:r>
              <a:rPr lang="en-US" dirty="0">
                <a:solidFill>
                  <a:prstClr val="black"/>
                </a:solidFill>
              </a:rPr>
              <a:t> program </a:t>
            </a:r>
            <a:r>
              <a:rPr lang="en-US" dirty="0" err="1">
                <a:solidFill>
                  <a:prstClr val="black"/>
                </a:solidFill>
              </a:rPr>
              <a:t>karena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pemecahan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masalah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Procedural </a:t>
            </a:r>
            <a:r>
              <a:rPr lang="en-US" dirty="0" err="1">
                <a:solidFill>
                  <a:prstClr val="black"/>
                </a:solidFill>
              </a:rPr>
              <a:t>merupakan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model </a:t>
            </a: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Procedural </a:t>
            </a:r>
            <a:r>
              <a:rPr lang="en-US" dirty="0" err="1">
                <a:solidFill>
                  <a:prstClr val="black"/>
                </a:solidFill>
              </a:rPr>
              <a:t>menggunakan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cara</a:t>
            </a:r>
            <a:r>
              <a:rPr lang="en-US" dirty="0">
                <a:solidFill>
                  <a:prstClr val="black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algoritmik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dalam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id-ID" dirty="0">
                <a:solidFill>
                  <a:srgbClr val="FF0000"/>
                </a:solidFill>
              </a:rPr>
              <a:t>sebuah </a:t>
            </a:r>
            <a:r>
              <a:rPr lang="en-US" dirty="0"/>
              <a:t>masala</a:t>
            </a:r>
            <a:r>
              <a:rPr lang="id-ID" dirty="0"/>
              <a:t>h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562474" y="1309156"/>
            <a:ext cx="0" cy="55488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09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Analogi</a:t>
            </a:r>
            <a:r>
              <a:rPr lang="id-ID" dirty="0"/>
              <a:t> Procedural – OOP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309156"/>
            <a:ext cx="4572000" cy="5132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>
                <a:solidFill>
                  <a:schemeClr val="tx1"/>
                </a:solidFill>
              </a:rPr>
              <a:t>PROCEDURAL</a:t>
            </a:r>
          </a:p>
        </p:txBody>
      </p:sp>
      <p:sp>
        <p:nvSpPr>
          <p:cNvPr id="7" name="Rectangle 6"/>
          <p:cNvSpPr/>
          <p:nvPr/>
        </p:nvSpPr>
        <p:spPr>
          <a:xfrm>
            <a:off x="4565561" y="1309156"/>
            <a:ext cx="4572000" cy="5132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>
                <a:solidFill>
                  <a:schemeClr val="tx1"/>
                </a:solidFill>
              </a:rPr>
              <a:t>OOP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62474" y="1831975"/>
            <a:ext cx="4581525" cy="5035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d-ID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-9525" y="1831975"/>
            <a:ext cx="4581525" cy="5035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3032" y="1973991"/>
            <a:ext cx="1345527" cy="208134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Mobil_Ku</a:t>
            </a:r>
            <a:endParaRPr lang="en-US" sz="1400" b="1" dirty="0"/>
          </a:p>
          <a:p>
            <a:pPr marL="342900" indent="-342900">
              <a:buAutoNum type="arabicPeriod"/>
            </a:pPr>
            <a:r>
              <a:rPr lang="en-US" sz="1400" dirty="0" err="1"/>
              <a:t>Kerangka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Body</a:t>
            </a:r>
          </a:p>
          <a:p>
            <a:pPr marL="342900" indent="-342900">
              <a:buAutoNum type="arabicPeriod"/>
            </a:pPr>
            <a:r>
              <a:rPr lang="en-US" sz="1400" dirty="0" err="1"/>
              <a:t>Mesin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err="1"/>
              <a:t>Roda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err="1"/>
              <a:t>Jok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err="1"/>
              <a:t>Merk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566163" y="1973991"/>
            <a:ext cx="1345527" cy="208134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Mobil_Esti</a:t>
            </a:r>
            <a:endParaRPr lang="en-US" sz="1400" b="1" dirty="0"/>
          </a:p>
          <a:p>
            <a:pPr marL="342900" indent="-342900">
              <a:buAutoNum type="arabicPeriod"/>
            </a:pPr>
            <a:r>
              <a:rPr lang="en-US" sz="1400" dirty="0" err="1"/>
              <a:t>Kerangka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Body</a:t>
            </a:r>
          </a:p>
          <a:p>
            <a:pPr marL="342900" indent="-342900">
              <a:buAutoNum type="arabicPeriod"/>
            </a:pPr>
            <a:r>
              <a:rPr lang="en-US" sz="1400" dirty="0" err="1"/>
              <a:t>Mesin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err="1"/>
              <a:t>Roda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err="1"/>
              <a:t>Jok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err="1"/>
              <a:t>Merk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3061795" y="1973990"/>
            <a:ext cx="1345527" cy="208134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Mobil_Messi</a:t>
            </a:r>
            <a:endParaRPr lang="en-US" sz="1400" b="1" dirty="0"/>
          </a:p>
          <a:p>
            <a:pPr marL="342900" indent="-342900">
              <a:buAutoNum type="arabicPeriod"/>
            </a:pPr>
            <a:r>
              <a:rPr lang="en-US" sz="1400" dirty="0" err="1"/>
              <a:t>Kerangka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Body</a:t>
            </a:r>
          </a:p>
          <a:p>
            <a:pPr marL="342900" indent="-342900">
              <a:buAutoNum type="arabicPeriod"/>
            </a:pPr>
            <a:r>
              <a:rPr lang="en-US" sz="1400" dirty="0" err="1"/>
              <a:t>Mesin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err="1"/>
              <a:t>Roda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err="1"/>
              <a:t>Jok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err="1"/>
              <a:t>Merk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103032" y="4271810"/>
            <a:ext cx="1345527" cy="1786115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Mobil_Ku</a:t>
            </a:r>
            <a:endParaRPr lang="en-US" sz="1400" b="1" dirty="0"/>
          </a:p>
          <a:p>
            <a:pPr marL="342900" indent="-342900">
              <a:buAutoNum type="arabicPeriod"/>
            </a:pPr>
            <a:r>
              <a:rPr lang="en-US" sz="1400" dirty="0" err="1"/>
              <a:t>Maju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err="1"/>
              <a:t>Mundur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err="1"/>
              <a:t>Belok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err="1"/>
              <a:t>Menanjak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err="1"/>
              <a:t>Menurun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566163" y="4271810"/>
            <a:ext cx="1345527" cy="1786115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Mobil_Esti</a:t>
            </a:r>
            <a:endParaRPr lang="en-US" sz="1400" b="1" dirty="0"/>
          </a:p>
          <a:p>
            <a:pPr marL="342900" indent="-342900">
              <a:buAutoNum type="arabicPeriod"/>
            </a:pPr>
            <a:r>
              <a:rPr lang="en-US" sz="1400" dirty="0" err="1"/>
              <a:t>Maju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err="1"/>
              <a:t>Mundur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err="1"/>
              <a:t>Belok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err="1"/>
              <a:t>Menanjak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err="1"/>
              <a:t>Menurun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061795" y="4271810"/>
            <a:ext cx="1345527" cy="1786115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Mobil_Messi</a:t>
            </a:r>
            <a:endParaRPr lang="en-US" sz="1400" b="1" dirty="0"/>
          </a:p>
          <a:p>
            <a:pPr marL="342900" indent="-342900">
              <a:buAutoNum type="arabicPeriod"/>
            </a:pPr>
            <a:r>
              <a:rPr lang="en-US" sz="1400" dirty="0" err="1"/>
              <a:t>Maju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err="1"/>
              <a:t>Mundur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err="1"/>
              <a:t>Belok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err="1"/>
              <a:t>Menanjak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err="1"/>
              <a:t>Menurun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098281" y="2029403"/>
            <a:ext cx="1757038" cy="2081343"/>
          </a:xfrm>
          <a:prstGeom prst="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MEMILIKI</a:t>
            </a:r>
          </a:p>
          <a:p>
            <a:pPr marL="342900" indent="-342900">
              <a:buAutoNum type="arabicPeriod"/>
            </a:pPr>
            <a:r>
              <a:rPr lang="en-US" dirty="0" err="1"/>
              <a:t>Kerangka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Body</a:t>
            </a:r>
          </a:p>
          <a:p>
            <a:pPr marL="342900" indent="-342900">
              <a:buAutoNum type="arabicPeriod"/>
            </a:pPr>
            <a:r>
              <a:rPr lang="en-US" dirty="0" err="1"/>
              <a:t>Mesin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Roda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Jok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Merk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111160" y="4327223"/>
            <a:ext cx="1757038" cy="1786115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BISA</a:t>
            </a:r>
          </a:p>
          <a:p>
            <a:pPr marL="342900" indent="-342900">
              <a:buAutoNum type="arabicPeriod"/>
            </a:pPr>
            <a:r>
              <a:rPr lang="en-US" dirty="0" err="1"/>
              <a:t>Maju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Mundur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Belok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Menanjak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Menurun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562474" y="1309156"/>
            <a:ext cx="0" cy="55488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865259" y="1887387"/>
            <a:ext cx="2170704" cy="4888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>
              <a:solidFill>
                <a:schemeClr val="tx1"/>
              </a:solidFill>
            </a:endParaRPr>
          </a:p>
          <a:p>
            <a:pPr algn="ctr"/>
            <a:endParaRPr lang="id-ID" b="1" dirty="0">
              <a:solidFill>
                <a:schemeClr val="tx1"/>
              </a:solidFill>
            </a:endParaRPr>
          </a:p>
          <a:p>
            <a:pPr algn="ctr"/>
            <a:endParaRPr lang="id-ID" b="1" dirty="0">
              <a:solidFill>
                <a:schemeClr val="tx1"/>
              </a:solidFill>
            </a:endParaRPr>
          </a:p>
          <a:p>
            <a:pPr algn="ctr"/>
            <a:endParaRPr lang="id-ID" b="1" dirty="0">
              <a:solidFill>
                <a:schemeClr val="tx1"/>
              </a:solidFill>
            </a:endParaRPr>
          </a:p>
          <a:p>
            <a:pPr algn="ctr"/>
            <a:endParaRPr lang="id-ID" b="1" dirty="0">
              <a:solidFill>
                <a:schemeClr val="tx1"/>
              </a:solidFill>
            </a:endParaRPr>
          </a:p>
          <a:p>
            <a:pPr algn="ctr"/>
            <a:endParaRPr lang="id-ID" b="1" dirty="0">
              <a:solidFill>
                <a:schemeClr val="tx1"/>
              </a:solidFill>
            </a:endParaRPr>
          </a:p>
          <a:p>
            <a:pPr algn="ctr"/>
            <a:endParaRPr lang="id-ID" b="1" dirty="0">
              <a:solidFill>
                <a:schemeClr val="tx1"/>
              </a:solidFill>
            </a:endParaRPr>
          </a:p>
          <a:p>
            <a:pPr algn="ctr"/>
            <a:endParaRPr lang="id-ID" b="1" dirty="0">
              <a:solidFill>
                <a:schemeClr val="tx1"/>
              </a:solidFill>
            </a:endParaRPr>
          </a:p>
          <a:p>
            <a:pPr algn="ctr"/>
            <a:endParaRPr lang="id-ID" b="1" dirty="0">
              <a:solidFill>
                <a:schemeClr val="tx1"/>
              </a:solidFill>
            </a:endParaRPr>
          </a:p>
          <a:p>
            <a:pPr algn="ctr"/>
            <a:endParaRPr lang="id-ID" b="1" dirty="0">
              <a:solidFill>
                <a:schemeClr val="tx1"/>
              </a:solidFill>
            </a:endParaRPr>
          </a:p>
          <a:p>
            <a:pPr algn="ctr"/>
            <a:endParaRPr lang="id-ID" b="1" dirty="0">
              <a:solidFill>
                <a:schemeClr val="tx1"/>
              </a:solidFill>
            </a:endParaRPr>
          </a:p>
          <a:p>
            <a:pPr algn="ctr"/>
            <a:endParaRPr lang="id-ID" b="1" dirty="0">
              <a:solidFill>
                <a:schemeClr val="tx1"/>
              </a:solidFill>
            </a:endParaRPr>
          </a:p>
          <a:p>
            <a:pPr algn="ctr"/>
            <a:endParaRPr lang="id-ID" b="1" dirty="0">
              <a:solidFill>
                <a:schemeClr val="tx1"/>
              </a:solidFill>
            </a:endParaRPr>
          </a:p>
          <a:p>
            <a:pPr algn="ctr"/>
            <a:endParaRPr lang="id-ID" b="1" dirty="0">
              <a:solidFill>
                <a:schemeClr val="tx1"/>
              </a:solidFill>
            </a:endParaRPr>
          </a:p>
          <a:p>
            <a:pPr algn="ctr"/>
            <a:endParaRPr lang="id-ID" sz="2800" b="1" dirty="0">
              <a:solidFill>
                <a:schemeClr val="tx1"/>
              </a:solidFill>
            </a:endParaRPr>
          </a:p>
          <a:p>
            <a:pPr algn="ctr"/>
            <a:r>
              <a:rPr lang="id-ID" sz="2800" b="1" dirty="0">
                <a:solidFill>
                  <a:schemeClr val="tx1"/>
                </a:solidFill>
              </a:rPr>
              <a:t>MOBIL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35665" y="2023877"/>
            <a:ext cx="1485116" cy="393556"/>
          </a:xfrm>
          <a:prstGeom prst="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Mobil_Ku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4841314" y="2579154"/>
            <a:ext cx="1485116" cy="403512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Mobil_Ku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4835665" y="3729845"/>
            <a:ext cx="1485116" cy="393556"/>
          </a:xfrm>
          <a:prstGeom prst="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Mobil_</a:t>
            </a:r>
            <a:r>
              <a:rPr lang="id-ID" b="1" dirty="0"/>
              <a:t>Esti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4841314" y="4285122"/>
            <a:ext cx="1485116" cy="403512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Mobil_</a:t>
            </a:r>
            <a:r>
              <a:rPr lang="id-ID" b="1" dirty="0"/>
              <a:t>Esti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4835665" y="5300892"/>
            <a:ext cx="1485116" cy="393556"/>
          </a:xfrm>
          <a:prstGeom prst="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Mobil_</a:t>
            </a:r>
            <a:r>
              <a:rPr lang="id-ID" b="1" dirty="0"/>
              <a:t>Messi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4841314" y="5856169"/>
            <a:ext cx="1485116" cy="403512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Mobil_</a:t>
            </a:r>
            <a:r>
              <a:rPr lang="id-ID" b="1" dirty="0"/>
              <a:t>Messi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203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" grpId="0" animBg="1"/>
      <p:bldP spid="19" grpId="0" animBg="1"/>
      <p:bldP spid="22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Script</a:t>
            </a:r>
            <a:r>
              <a:rPr lang="id-ID" dirty="0"/>
              <a:t> Procedural –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1" y="1822450"/>
            <a:ext cx="4572000" cy="503555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//Deklarasi dan Inisialisasi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$nama = "Hikmawati";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$nilai = 60;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$kelas = "AKN Bojonegoro";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d-ID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if($nilai &gt;= 70)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$status = "Lulus";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}else{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$status = "Remidi";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//tes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echo 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Nama 	: $nama&lt;br&gt;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Nilai 	: $nilai&lt;br&gt;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Kelas 	: $kelas&lt;br&gt;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Status 	: $status&lt;br&gt;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&lt;hr&gt;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//Deklarasi dan Inisialisasi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$nama2 = "Ajeng";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//tes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echo 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Nama  : $nama2&lt;br&gt;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309156"/>
            <a:ext cx="4572000" cy="5132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>
                <a:solidFill>
                  <a:schemeClr val="tx1"/>
                </a:solidFill>
              </a:rPr>
              <a:t>PROCEDURAL</a:t>
            </a:r>
          </a:p>
        </p:txBody>
      </p:sp>
      <p:sp>
        <p:nvSpPr>
          <p:cNvPr id="7" name="Rectangle 6"/>
          <p:cNvSpPr/>
          <p:nvPr/>
        </p:nvSpPr>
        <p:spPr>
          <a:xfrm>
            <a:off x="4565561" y="1309156"/>
            <a:ext cx="4572000" cy="5132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>
                <a:solidFill>
                  <a:schemeClr val="tx1"/>
                </a:solidFill>
              </a:rPr>
              <a:t>OOP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62474" y="1831975"/>
            <a:ext cx="4581525" cy="5035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//cetakan atau blueprint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class Siswa{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Property atau Atribut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$nama;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$nilai;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$kelas;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 atau Behaviour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function StatusNilai()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355600" algn="l"/>
                <a:tab pos="715963" algn="l"/>
              </a:tabLst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if($this-&gt;nilai &gt;= 70)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355600" algn="l"/>
                <a:tab pos="715963" algn="l"/>
                <a:tab pos="982663" algn="l"/>
              </a:tabLst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	$status = "Lulus";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355600" algn="l"/>
                <a:tab pos="715963" algn="l"/>
                <a:tab pos="982663" algn="l"/>
              </a:tabLst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}else{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355600" algn="l"/>
                <a:tab pos="715963" algn="l"/>
                <a:tab pos="982663" algn="l"/>
              </a:tabLst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	$status = "Remidi";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355600" algn="l"/>
                <a:tab pos="715963" algn="l"/>
                <a:tab pos="982663" algn="l"/>
              </a:tabLst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355600" algn="l"/>
                <a:tab pos="715963" algn="l"/>
                <a:tab pos="982663" algn="l"/>
              </a:tabLst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$status;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355600" algn="l"/>
                <a:tab pos="715963" algn="l"/>
                <a:tab pos="982663" algn="l"/>
              </a:tabLst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//Instansiasi </a:t>
            </a: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id-ID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$pribadi = new Siswa();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$pribadi-&gt;nama = "Hikmawati";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$pribadi-&gt;nilai = 60;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$pribadi-&gt;kelas = "AKN Bojonegoro";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361950" algn="l"/>
              </a:tabLst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Nama 	: ".$pribadi-&gt;nama."&lt;br&gt;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361950" algn="l"/>
              </a:tabLst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Nilai 	: ".$pribadi-&gt;nilai."&lt;br&gt;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361950" algn="l"/>
              </a:tabLst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Kelas 	: ".$pribadi-&gt;kelas."&lt;br&gt;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361950" algn="l"/>
              </a:tabLst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Status 	: ".$pribadi-&gt;StatusNilai()."&lt;br&gt;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echo "&lt;hr&gt;";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//Instansiasi</a:t>
            </a: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$aj = new Siswa();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$aj-&gt;nama='Ajeng';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800" dirty="0">
                <a:latin typeface="Courier New" panose="02070309020205020404" pitchFamily="49" charset="0"/>
                <a:cs typeface="Courier New" panose="02070309020205020404" pitchFamily="49" charset="0"/>
              </a:rPr>
              <a:t>echo "Nama : $aj-&gt;nama &lt;br&gt;";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562474" y="1309156"/>
            <a:ext cx="0" cy="55488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48697"/>
          <a:stretch/>
        </p:blipFill>
        <p:spPr>
          <a:xfrm>
            <a:off x="2392136" y="5395913"/>
            <a:ext cx="2049235" cy="1331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881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9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9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9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Persamaan dan Perbedaan </a:t>
            </a:r>
            <a:r>
              <a:rPr lang="id-ID" sz="4000" dirty="0"/>
              <a:t>Procedural – OOP</a:t>
            </a:r>
            <a:endParaRPr lang="id-ID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/>
          </p:nvPr>
        </p:nvGraphicFramePr>
        <p:xfrm>
          <a:off x="0" y="1601617"/>
          <a:ext cx="9144000" cy="3768668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489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HAL YANG DIPERTIMBANGKAN</a:t>
                      </a:r>
                    </a:p>
                  </a:txBody>
                  <a:tcPr marL="96849" marR="96849" marT="48424" marB="484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PROCEDURAL</a:t>
                      </a:r>
                    </a:p>
                  </a:txBody>
                  <a:tcPr marL="96849" marR="96849" marT="48424" marB="484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OOP</a:t>
                      </a:r>
                    </a:p>
                  </a:txBody>
                  <a:tcPr marL="96849" marR="96849" marT="48424" marB="4842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309">
                <a:tc>
                  <a:txBody>
                    <a:bodyPr/>
                    <a:lstStyle/>
                    <a:p>
                      <a:pPr algn="r"/>
                      <a:r>
                        <a:rPr lang="en-US" sz="1900" b="1" dirty="0" err="1"/>
                        <a:t>Kegunaan</a:t>
                      </a:r>
                      <a:r>
                        <a:rPr lang="en-US" sz="1900" b="1" dirty="0"/>
                        <a:t> </a:t>
                      </a:r>
                      <a:r>
                        <a:rPr lang="en-US" sz="1900" b="1" dirty="0" err="1"/>
                        <a:t>akhir</a:t>
                      </a:r>
                      <a:r>
                        <a:rPr lang="en-US" sz="1900" b="1" dirty="0"/>
                        <a:t> </a:t>
                      </a:r>
                      <a:r>
                        <a:rPr lang="en-US" sz="1900" b="1" dirty="0">
                          <a:sym typeface="Wingdings" panose="05000000000000000000" pitchFamily="2" charset="2"/>
                        </a:rPr>
                        <a:t></a:t>
                      </a:r>
                      <a:endParaRPr lang="en-US" sz="1900" b="1" dirty="0"/>
                    </a:p>
                  </a:txBody>
                  <a:tcPr marL="96849" marR="96849" marT="48424" marB="48424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Untuk</a:t>
                      </a:r>
                      <a:r>
                        <a:rPr lang="en-US" sz="1900" dirty="0"/>
                        <a:t> </a:t>
                      </a:r>
                      <a:r>
                        <a:rPr lang="en-US" sz="1900" dirty="0" err="1"/>
                        <a:t>mengembangkan</a:t>
                      </a:r>
                      <a:r>
                        <a:rPr lang="en-US" sz="1900" baseline="0" dirty="0"/>
                        <a:t> program</a:t>
                      </a:r>
                      <a:endParaRPr lang="en-US" sz="1900" dirty="0"/>
                    </a:p>
                  </a:txBody>
                  <a:tcPr marL="96849" marR="96849" marT="48424" marB="48424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Untuk</a:t>
                      </a:r>
                      <a:r>
                        <a:rPr lang="en-US" sz="1900" dirty="0"/>
                        <a:t> </a:t>
                      </a:r>
                      <a:r>
                        <a:rPr lang="en-US" sz="1900" dirty="0" err="1"/>
                        <a:t>mengembangkan</a:t>
                      </a:r>
                      <a:r>
                        <a:rPr lang="en-US" sz="1900" dirty="0"/>
                        <a:t> program</a:t>
                      </a:r>
                    </a:p>
                  </a:txBody>
                  <a:tcPr marL="96849" marR="96849" marT="48424" marB="484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90">
                <a:tc>
                  <a:txBody>
                    <a:bodyPr/>
                    <a:lstStyle/>
                    <a:p>
                      <a:pPr algn="r"/>
                      <a:r>
                        <a:rPr lang="en-US" sz="1900" b="1" dirty="0" err="1"/>
                        <a:t>Kontribusi</a:t>
                      </a:r>
                      <a:r>
                        <a:rPr lang="en-US" sz="1900" b="1" dirty="0"/>
                        <a:t> </a:t>
                      </a:r>
                      <a:r>
                        <a:rPr lang="en-US" sz="1900" b="1" dirty="0">
                          <a:sym typeface="Wingdings" panose="05000000000000000000" pitchFamily="2" charset="2"/>
                        </a:rPr>
                        <a:t></a:t>
                      </a:r>
                      <a:endParaRPr lang="en-US" sz="1900" b="1" dirty="0"/>
                    </a:p>
                  </a:txBody>
                  <a:tcPr marL="96849" marR="96849" marT="48424" marB="48424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Metode</a:t>
                      </a:r>
                      <a:r>
                        <a:rPr lang="en-US" sz="1900" dirty="0"/>
                        <a:t>/</a:t>
                      </a:r>
                      <a:r>
                        <a:rPr lang="en-US" sz="1900" dirty="0" err="1"/>
                        <a:t>cara</a:t>
                      </a:r>
                      <a:r>
                        <a:rPr lang="en-US" sz="1900" baseline="0" dirty="0"/>
                        <a:t> </a:t>
                      </a:r>
                      <a:r>
                        <a:rPr lang="en-US" sz="1900" baseline="0" dirty="0" err="1"/>
                        <a:t>berfikir</a:t>
                      </a:r>
                      <a:endParaRPr lang="en-US" sz="1900" dirty="0"/>
                    </a:p>
                  </a:txBody>
                  <a:tcPr marL="96849" marR="96849" marT="48424" marB="48424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Metode</a:t>
                      </a:r>
                      <a:r>
                        <a:rPr lang="en-US" sz="1900" dirty="0"/>
                        <a:t>/</a:t>
                      </a:r>
                      <a:r>
                        <a:rPr lang="en-US" sz="1900" dirty="0" err="1"/>
                        <a:t>cara</a:t>
                      </a:r>
                      <a:r>
                        <a:rPr lang="en-US" sz="1900" dirty="0"/>
                        <a:t> </a:t>
                      </a:r>
                      <a:r>
                        <a:rPr lang="en-US" sz="1900" dirty="0" err="1"/>
                        <a:t>berfikir</a:t>
                      </a:r>
                      <a:endParaRPr lang="en-US" sz="1900" dirty="0"/>
                    </a:p>
                  </a:txBody>
                  <a:tcPr marL="96849" marR="96849" marT="48424" marB="484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790">
                <a:tc>
                  <a:txBody>
                    <a:bodyPr/>
                    <a:lstStyle/>
                    <a:p>
                      <a:pPr algn="r"/>
                      <a:r>
                        <a:rPr lang="en-US" sz="1900" b="1" dirty="0"/>
                        <a:t>Basis </a:t>
                      </a:r>
                      <a:r>
                        <a:rPr lang="en-US" sz="1900" b="1" dirty="0" err="1"/>
                        <a:t>Metode</a:t>
                      </a:r>
                      <a:r>
                        <a:rPr lang="en-US" sz="1900" b="1" baseline="0" dirty="0"/>
                        <a:t> </a:t>
                      </a:r>
                      <a:r>
                        <a:rPr lang="en-US" sz="1900" b="1" baseline="0" dirty="0">
                          <a:sym typeface="Wingdings" panose="05000000000000000000" pitchFamily="2" charset="2"/>
                        </a:rPr>
                        <a:t></a:t>
                      </a:r>
                      <a:endParaRPr lang="en-US" sz="1900" b="1" dirty="0"/>
                    </a:p>
                  </a:txBody>
                  <a:tcPr marL="96849" marR="96849" marT="48424" marB="48424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Algoritmik</a:t>
                      </a:r>
                      <a:endParaRPr lang="en-US" sz="1900" dirty="0"/>
                    </a:p>
                  </a:txBody>
                  <a:tcPr marL="96849" marR="96849" marT="48424" marB="48424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Objek</a:t>
                      </a:r>
                      <a:endParaRPr lang="en-US" sz="1900" dirty="0"/>
                    </a:p>
                  </a:txBody>
                  <a:tcPr marL="96849" marR="96849" marT="48424" marB="484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309">
                <a:tc>
                  <a:txBody>
                    <a:bodyPr/>
                    <a:lstStyle/>
                    <a:p>
                      <a:pPr algn="r"/>
                      <a:r>
                        <a:rPr lang="en-US" sz="1900" b="1" dirty="0"/>
                        <a:t>Level</a:t>
                      </a:r>
                      <a:r>
                        <a:rPr lang="en-US" sz="1900" b="1" baseline="0" dirty="0"/>
                        <a:t> </a:t>
                      </a:r>
                      <a:r>
                        <a:rPr lang="en-US" sz="1900" b="1" dirty="0" err="1"/>
                        <a:t>Pengguna</a:t>
                      </a:r>
                      <a:r>
                        <a:rPr lang="en-US" sz="1900" b="1" dirty="0"/>
                        <a:t> </a:t>
                      </a:r>
                      <a:r>
                        <a:rPr lang="en-US" sz="1900" b="1" dirty="0">
                          <a:sym typeface="Wingdings" panose="05000000000000000000" pitchFamily="2" charset="2"/>
                        </a:rPr>
                        <a:t></a:t>
                      </a:r>
                      <a:endParaRPr lang="en-US" sz="1900" b="1" dirty="0"/>
                    </a:p>
                  </a:txBody>
                  <a:tcPr marL="96849" marR="96849" marT="48424" marB="48424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Pemula</a:t>
                      </a:r>
                      <a:r>
                        <a:rPr lang="en-US" sz="1900" dirty="0"/>
                        <a:t> </a:t>
                      </a:r>
                    </a:p>
                  </a:txBody>
                  <a:tcPr marL="96849" marR="96849" marT="48424" marB="4842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Advanced</a:t>
                      </a:r>
                      <a:r>
                        <a:rPr lang="en-US" sz="1900" baseline="0" dirty="0"/>
                        <a:t> </a:t>
                      </a:r>
                    </a:p>
                    <a:p>
                      <a:r>
                        <a:rPr lang="en-US" sz="1900" baseline="0" dirty="0"/>
                        <a:t>(</a:t>
                      </a:r>
                      <a:r>
                        <a:rPr lang="en-US" sz="1900" dirty="0" err="1"/>
                        <a:t>Menengah</a:t>
                      </a:r>
                      <a:r>
                        <a:rPr lang="en-US" sz="1900" baseline="0" dirty="0"/>
                        <a:t> </a:t>
                      </a:r>
                      <a:r>
                        <a:rPr lang="en-US" sz="1900" baseline="0" dirty="0" err="1"/>
                        <a:t>Keatas</a:t>
                      </a:r>
                      <a:r>
                        <a:rPr lang="en-US" sz="1900" baseline="0" dirty="0"/>
                        <a:t>)</a:t>
                      </a:r>
                      <a:endParaRPr lang="en-US" sz="1900" dirty="0"/>
                    </a:p>
                  </a:txBody>
                  <a:tcPr marL="96849" marR="96849" marT="48424" marB="484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790">
                <a:tc>
                  <a:txBody>
                    <a:bodyPr/>
                    <a:lstStyle/>
                    <a:p>
                      <a:pPr algn="r"/>
                      <a:r>
                        <a:rPr lang="en-US" sz="1900" b="1" dirty="0" err="1">
                          <a:sym typeface="Wingdings" panose="05000000000000000000" pitchFamily="2" charset="2"/>
                        </a:rPr>
                        <a:t>Mulai</a:t>
                      </a:r>
                      <a:r>
                        <a:rPr lang="en-US" sz="1900" b="1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900" b="1" dirty="0" err="1">
                          <a:sym typeface="Wingdings" panose="05000000000000000000" pitchFamily="2" charset="2"/>
                        </a:rPr>
                        <a:t>Berkembang</a:t>
                      </a:r>
                      <a:r>
                        <a:rPr lang="en-US" sz="1900" b="1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900" b="1" dirty="0">
                          <a:sym typeface="Wingdings" panose="05000000000000000000" pitchFamily="2" charset="2"/>
                        </a:rPr>
                        <a:t></a:t>
                      </a:r>
                      <a:endParaRPr lang="en-US" sz="1900" b="1" dirty="0"/>
                    </a:p>
                  </a:txBody>
                  <a:tcPr marL="96849" marR="96849" marT="48424" marB="4842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</a:p>
                  </a:txBody>
                  <a:tcPr marL="96849" marR="96849" marT="48424" marB="4842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1950</a:t>
                      </a:r>
                      <a:endParaRPr lang="en-US" sz="1900" dirty="0"/>
                    </a:p>
                  </a:txBody>
                  <a:tcPr marL="96849" marR="96849" marT="48424" marB="484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790">
                <a:tc>
                  <a:txBody>
                    <a:bodyPr/>
                    <a:lstStyle/>
                    <a:p>
                      <a:pPr algn="r"/>
                      <a:r>
                        <a:rPr lang="en-US" sz="1900" b="1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900" b="1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900" b="1" baseline="0" dirty="0" err="1">
                          <a:sym typeface="Wingdings" panose="05000000000000000000" pitchFamily="2" charset="2"/>
                        </a:rPr>
                        <a:t>Keefisienan</a:t>
                      </a:r>
                      <a:r>
                        <a:rPr lang="en-US" sz="1900" b="1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900" b="1" dirty="0">
                          <a:sym typeface="Wingdings" panose="05000000000000000000" pitchFamily="2" charset="2"/>
                        </a:rPr>
                        <a:t></a:t>
                      </a:r>
                      <a:endParaRPr lang="en-US" sz="1900" b="1" dirty="0"/>
                    </a:p>
                  </a:txBody>
                  <a:tcPr marL="96849" marR="96849" marT="48424" marB="48424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Kurang</a:t>
                      </a:r>
                      <a:endParaRPr lang="en-US" sz="1900" dirty="0"/>
                    </a:p>
                  </a:txBody>
                  <a:tcPr marL="96849" marR="96849" marT="48424" marB="48424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Maksimal</a:t>
                      </a:r>
                      <a:endParaRPr lang="en-US" sz="1900" dirty="0"/>
                    </a:p>
                  </a:txBody>
                  <a:tcPr marL="96849" marR="96849" marT="48424" marB="4842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747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3. Class, Objek, Property, Method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827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id-ID" b="1" dirty="0"/>
              <a:t>01. Dasar Framework dalam Pemrograman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Pengenalan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Prosedural - OOP</a:t>
            </a:r>
            <a:endParaRPr lang="en-US" dirty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Class, Objek, Property, Method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Aplikasi kode </a:t>
            </a:r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d-ID" dirty="0">
                <a:latin typeface="Agency FB" panose="020B0503020202020204" pitchFamily="34" charset="0"/>
              </a:rPr>
              <a:t> dan </a:t>
            </a:r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Teknik OOP Encapsulation, Inheritance, Override</a:t>
            </a:r>
          </a:p>
          <a:p>
            <a:pPr marL="463550" indent="-463550">
              <a:buFont typeface="+mj-lt"/>
              <a:buAutoNum type="arabicParenR"/>
            </a:pPr>
            <a:endParaRPr lang="id-ID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OOP - COPM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Dalam konsep OOP dikenal konsep dasar </a:t>
            </a:r>
            <a:r>
              <a:rPr lang="id-ID" dirty="0">
                <a:solidFill>
                  <a:srgbClr val="FF0000"/>
                </a:solidFill>
              </a:rPr>
              <a:t>C</a:t>
            </a:r>
            <a:r>
              <a:rPr lang="id-ID" dirty="0"/>
              <a:t>lass, </a:t>
            </a:r>
            <a:r>
              <a:rPr lang="id-ID" dirty="0">
                <a:solidFill>
                  <a:srgbClr val="FF0000"/>
                </a:solidFill>
              </a:rPr>
              <a:t>O</a:t>
            </a:r>
            <a:r>
              <a:rPr lang="id-ID" dirty="0"/>
              <a:t>bjek, </a:t>
            </a:r>
            <a:r>
              <a:rPr lang="id-ID" dirty="0">
                <a:solidFill>
                  <a:srgbClr val="FF0000"/>
                </a:solidFill>
              </a:rPr>
              <a:t>P</a:t>
            </a:r>
            <a:r>
              <a:rPr lang="id-ID" dirty="0"/>
              <a:t>roperty, </a:t>
            </a:r>
            <a:r>
              <a:rPr lang="id-ID" dirty="0">
                <a:solidFill>
                  <a:srgbClr val="FF0000"/>
                </a:solidFill>
              </a:rPr>
              <a:t>M</a:t>
            </a:r>
            <a:r>
              <a:rPr lang="id-ID" dirty="0"/>
              <a:t>ethod (</a:t>
            </a:r>
            <a:r>
              <a:rPr lang="id-ID" b="1" dirty="0">
                <a:solidFill>
                  <a:srgbClr val="FF0000"/>
                </a:solidFill>
              </a:rPr>
              <a:t>COPM</a:t>
            </a:r>
            <a:r>
              <a:rPr lang="id-ID" dirty="0"/>
              <a:t>).</a:t>
            </a:r>
          </a:p>
          <a:p>
            <a:pPr algn="just"/>
            <a:r>
              <a:rPr lang="id-ID" dirty="0"/>
              <a:t>COPM akan digunakan </a:t>
            </a:r>
            <a:r>
              <a:rPr lang="id-ID" dirty="0">
                <a:solidFill>
                  <a:srgbClr val="FF0000"/>
                </a:solidFill>
              </a:rPr>
              <a:t>untuk penerapan pembuatan cetakan-cetakan</a:t>
            </a:r>
            <a:r>
              <a:rPr lang="id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33467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Analogi </a:t>
            </a:r>
            <a:r>
              <a:rPr lang="id-ID" dirty="0"/>
              <a:t>Class, Objek, Property, Method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09550" y="4182738"/>
            <a:ext cx="2935872" cy="235141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 sz="2400" b="1" dirty="0"/>
          </a:p>
          <a:p>
            <a:pPr algn="r"/>
            <a:endParaRPr lang="id-ID" sz="2400" b="1" dirty="0"/>
          </a:p>
          <a:p>
            <a:pPr algn="r"/>
            <a:r>
              <a:rPr lang="en-US" sz="2400" b="1" dirty="0"/>
              <a:t>OBJEK</a:t>
            </a:r>
            <a:endParaRPr lang="id-ID" sz="2400" b="1" dirty="0"/>
          </a:p>
          <a:p>
            <a:pPr algn="r"/>
            <a:endParaRPr lang="id-ID" sz="2400" b="1" dirty="0"/>
          </a:p>
          <a:p>
            <a:pPr algn="ctr"/>
            <a:r>
              <a:rPr lang="id-ID" b="1" dirty="0"/>
              <a:t>‘Hasil dari cetakan/ instansiasi dari class’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830182" y="4392040"/>
            <a:ext cx="4022271" cy="214211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 sz="2400" b="1" dirty="0"/>
          </a:p>
          <a:p>
            <a:pPr algn="r"/>
            <a:r>
              <a:rPr lang="en-US" sz="2400" b="1" dirty="0"/>
              <a:t>METHOD/</a:t>
            </a:r>
          </a:p>
          <a:p>
            <a:pPr algn="r"/>
            <a:r>
              <a:rPr lang="en-US" sz="2400" b="1" dirty="0"/>
              <a:t>BEHAVIOUR</a:t>
            </a:r>
            <a:r>
              <a:rPr lang="id-ID" sz="2400" b="1" dirty="0"/>
              <a:t>/</a:t>
            </a:r>
          </a:p>
          <a:p>
            <a:pPr algn="r"/>
            <a:r>
              <a:rPr lang="id-ID" sz="2400" b="1" dirty="0"/>
              <a:t>FUNCTION</a:t>
            </a:r>
          </a:p>
          <a:p>
            <a:pPr algn="r"/>
            <a:endParaRPr lang="id-ID" sz="2400" b="1" dirty="0"/>
          </a:p>
          <a:p>
            <a:pPr algn="ctr"/>
            <a:r>
              <a:rPr lang="id-ID" sz="2000" b="1" dirty="0">
                <a:solidFill>
                  <a:prstClr val="white"/>
                </a:solidFill>
              </a:rPr>
              <a:t>“yang bisa dilakukan class”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830182" y="1299501"/>
            <a:ext cx="4022269" cy="295068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 sz="2400" b="1" dirty="0"/>
          </a:p>
          <a:p>
            <a:pPr algn="r"/>
            <a:endParaRPr lang="id-ID" sz="2400" b="1" dirty="0"/>
          </a:p>
          <a:p>
            <a:pPr algn="r"/>
            <a:r>
              <a:rPr lang="en-US" sz="2400" b="1" dirty="0"/>
              <a:t>ATRIBUT/</a:t>
            </a:r>
          </a:p>
          <a:p>
            <a:pPr algn="r"/>
            <a:r>
              <a:rPr lang="en-US" sz="2400" b="1" dirty="0"/>
              <a:t>PROPERTY</a:t>
            </a:r>
            <a:r>
              <a:rPr lang="id-ID" sz="2400" b="1" dirty="0"/>
              <a:t>/</a:t>
            </a:r>
          </a:p>
          <a:p>
            <a:pPr algn="r"/>
            <a:r>
              <a:rPr lang="id-ID" sz="2400" b="1" dirty="0"/>
              <a:t>VARIABEL</a:t>
            </a:r>
          </a:p>
          <a:p>
            <a:pPr algn="r"/>
            <a:endParaRPr lang="id-ID" sz="3200" b="1" dirty="0"/>
          </a:p>
          <a:p>
            <a:pPr algn="ctr"/>
            <a:r>
              <a:rPr lang="id-ID" sz="2000" b="1" dirty="0"/>
              <a:t>“yang dimiliki class”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37310" y="1846081"/>
            <a:ext cx="2517500" cy="195593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CLASS</a:t>
            </a:r>
            <a:endParaRPr lang="id-ID" sz="2400" b="1" dirty="0"/>
          </a:p>
          <a:p>
            <a:pPr algn="ctr"/>
            <a:r>
              <a:rPr lang="id-ID" sz="2000" b="1" dirty="0"/>
              <a:t>‘wujud bagian dari cetakan’</a:t>
            </a:r>
            <a:endParaRPr lang="en-US" sz="2400" b="1" dirty="0"/>
          </a:p>
          <a:p>
            <a:pPr algn="ctr"/>
            <a:endParaRPr lang="en-US" sz="1000" b="1" dirty="0"/>
          </a:p>
          <a:p>
            <a:pPr algn="ctr"/>
            <a:endParaRPr lang="en-US" sz="2000" b="1" dirty="0"/>
          </a:p>
          <a:p>
            <a:pPr algn="ctr"/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4956314" y="1416834"/>
            <a:ext cx="2041248" cy="21866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Warna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CC_Mesin</a:t>
            </a: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Merk</a:t>
            </a: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Tahun</a:t>
            </a: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Ukuran_roda</a:t>
            </a: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9" name="Straight Arrow Connector 8"/>
          <p:cNvCxnSpPr>
            <a:stCxn id="15" idx="3"/>
            <a:endCxn id="8" idx="1"/>
          </p:cNvCxnSpPr>
          <p:nvPr/>
        </p:nvCxnSpPr>
        <p:spPr>
          <a:xfrm flipV="1">
            <a:off x="2841932" y="2510139"/>
            <a:ext cx="2114382" cy="834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56314" y="4586341"/>
            <a:ext cx="2041248" cy="15814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Maju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Mundur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Belok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Menanjak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2" name="Straight Arrow Connector 11"/>
          <p:cNvCxnSpPr>
            <a:stCxn id="15" idx="3"/>
            <a:endCxn id="11" idx="1"/>
          </p:cNvCxnSpPr>
          <p:nvPr/>
        </p:nvCxnSpPr>
        <p:spPr>
          <a:xfrm>
            <a:off x="2841932" y="3344689"/>
            <a:ext cx="2114382" cy="20323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38540" y="2816535"/>
            <a:ext cx="1139687" cy="3863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memiliki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17959" y="4187355"/>
            <a:ext cx="1139687" cy="3863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fungsi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0188" y="2980977"/>
            <a:ext cx="2291744" cy="7274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mobil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7309" y="4236577"/>
            <a:ext cx="1496265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Mobil_ku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7310" y="4999169"/>
            <a:ext cx="1496264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Mobil_messi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7310" y="4617873"/>
            <a:ext cx="1496264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Mobil_esti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7310" y="5377047"/>
            <a:ext cx="1496264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0" name="Straight Connector 19"/>
          <p:cNvCxnSpPr>
            <a:stCxn id="15" idx="2"/>
            <a:endCxn id="16" idx="3"/>
          </p:cNvCxnSpPr>
          <p:nvPr/>
        </p:nvCxnSpPr>
        <p:spPr>
          <a:xfrm>
            <a:off x="1696060" y="3708401"/>
            <a:ext cx="237514" cy="702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2"/>
            <a:endCxn id="18" idx="3"/>
          </p:cNvCxnSpPr>
          <p:nvPr/>
        </p:nvCxnSpPr>
        <p:spPr>
          <a:xfrm>
            <a:off x="1696060" y="3708401"/>
            <a:ext cx="237514" cy="1083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5" idx="2"/>
            <a:endCxn id="17" idx="3"/>
          </p:cNvCxnSpPr>
          <p:nvPr/>
        </p:nvCxnSpPr>
        <p:spPr>
          <a:xfrm>
            <a:off x="1696060" y="3708401"/>
            <a:ext cx="237514" cy="1464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2"/>
            <a:endCxn id="19" idx="3"/>
          </p:cNvCxnSpPr>
          <p:nvPr/>
        </p:nvCxnSpPr>
        <p:spPr>
          <a:xfrm>
            <a:off x="1696060" y="3708401"/>
            <a:ext cx="237514" cy="1842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4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Analogi </a:t>
            </a:r>
            <a:r>
              <a:rPr lang="id-ID" dirty="0"/>
              <a:t>Class, Objek, Property, Method </a:t>
            </a:r>
            <a:endParaRPr lang="id-ID" sz="3200" dirty="0">
              <a:solidFill>
                <a:srgbClr val="0070C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89627" y="4258938"/>
            <a:ext cx="2729665" cy="162201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/>
              <a:t>OBJEK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830182" y="4241503"/>
            <a:ext cx="4150045" cy="176452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/>
              <a:t>METHOD/</a:t>
            </a:r>
          </a:p>
          <a:p>
            <a:pPr algn="r"/>
            <a:r>
              <a:rPr lang="en-US" sz="2400" b="1" dirty="0"/>
              <a:t>BEHAVIOUR/</a:t>
            </a:r>
          </a:p>
          <a:p>
            <a:pPr algn="r"/>
            <a:r>
              <a:rPr lang="en-US" sz="2400" b="1" dirty="0"/>
              <a:t>FUNCTION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830183" y="2074157"/>
            <a:ext cx="4150044" cy="196775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/>
              <a:t>ATRIBUT/</a:t>
            </a:r>
          </a:p>
          <a:p>
            <a:pPr algn="r"/>
            <a:r>
              <a:rPr lang="en-US" sz="2400" b="1" dirty="0"/>
              <a:t>PROPERTY/</a:t>
            </a:r>
          </a:p>
          <a:p>
            <a:pPr algn="r"/>
            <a:r>
              <a:rPr lang="en-US" sz="2400" b="1" dirty="0"/>
              <a:t>VARIABEL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37310" y="2665333"/>
            <a:ext cx="2517500" cy="121288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CLASS</a:t>
            </a:r>
          </a:p>
          <a:p>
            <a:pPr algn="ctr"/>
            <a:endParaRPr lang="en-US" sz="1000" b="1" dirty="0"/>
          </a:p>
          <a:p>
            <a:pPr algn="ctr"/>
            <a:endParaRPr lang="en-US" sz="2000" b="1" dirty="0"/>
          </a:p>
          <a:p>
            <a:pPr algn="ctr"/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4956314" y="2186609"/>
            <a:ext cx="2186608" cy="16916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Merk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Pemilik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Ukuran_layar</a:t>
            </a: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Warna</a:t>
            </a: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29" name="Straight Arrow Connector 28"/>
          <p:cNvCxnSpPr>
            <a:stCxn id="34" idx="3"/>
            <a:endCxn id="28" idx="1"/>
          </p:cNvCxnSpPr>
          <p:nvPr/>
        </p:nvCxnSpPr>
        <p:spPr>
          <a:xfrm flipV="1">
            <a:off x="2841932" y="3032412"/>
            <a:ext cx="2114382" cy="388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956314" y="4322201"/>
            <a:ext cx="2186608" cy="15814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Hidup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Mati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Restart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Buka</a:t>
            </a:r>
            <a:r>
              <a:rPr lang="en-US" sz="2000" dirty="0">
                <a:solidFill>
                  <a:schemeClr val="tx1"/>
                </a:solidFill>
              </a:rPr>
              <a:t> Program 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31" name="Straight Arrow Connector 30"/>
          <p:cNvCxnSpPr>
            <a:stCxn id="34" idx="3"/>
            <a:endCxn id="30" idx="1"/>
          </p:cNvCxnSpPr>
          <p:nvPr/>
        </p:nvCxnSpPr>
        <p:spPr>
          <a:xfrm>
            <a:off x="2841932" y="3420889"/>
            <a:ext cx="2114382" cy="1692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417959" y="3057177"/>
            <a:ext cx="1139687" cy="3863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memiliki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417960" y="4119627"/>
            <a:ext cx="1139687" cy="3863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fungsi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50188" y="3057177"/>
            <a:ext cx="2291744" cy="7274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laptop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7310" y="4312777"/>
            <a:ext cx="1550516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Laptop_tp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37310" y="5074797"/>
            <a:ext cx="1550516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Laptop_tyas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7310" y="4694073"/>
            <a:ext cx="1550516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Laptop_andi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7310" y="5453247"/>
            <a:ext cx="1550516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39" name="Straight Connector 38"/>
          <p:cNvCxnSpPr>
            <a:stCxn id="34" idx="2"/>
            <a:endCxn id="35" idx="3"/>
          </p:cNvCxnSpPr>
          <p:nvPr/>
        </p:nvCxnSpPr>
        <p:spPr>
          <a:xfrm>
            <a:off x="1696060" y="3784601"/>
            <a:ext cx="291766" cy="702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4" idx="2"/>
            <a:endCxn id="37" idx="3"/>
          </p:cNvCxnSpPr>
          <p:nvPr/>
        </p:nvCxnSpPr>
        <p:spPr>
          <a:xfrm>
            <a:off x="1696060" y="3784601"/>
            <a:ext cx="291766" cy="1083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4" idx="2"/>
            <a:endCxn id="36" idx="3"/>
          </p:cNvCxnSpPr>
          <p:nvPr/>
        </p:nvCxnSpPr>
        <p:spPr>
          <a:xfrm>
            <a:off x="1696060" y="3784601"/>
            <a:ext cx="291766" cy="1464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4" idx="2"/>
            <a:endCxn id="38" idx="3"/>
          </p:cNvCxnSpPr>
          <p:nvPr/>
        </p:nvCxnSpPr>
        <p:spPr>
          <a:xfrm>
            <a:off x="1696060" y="3784601"/>
            <a:ext cx="291766" cy="1842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42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solidFill>
                  <a:prstClr val="black"/>
                </a:solidFill>
              </a:rPr>
              <a:t>Konsep </a:t>
            </a:r>
            <a:r>
              <a:rPr lang="id-ID" dirty="0">
                <a:solidFill>
                  <a:prstClr val="black"/>
                </a:solidFill>
              </a:rPr>
              <a:t>Class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blueprint </a:t>
            </a:r>
            <a:r>
              <a:rPr lang="en-US" dirty="0" err="1">
                <a:solidFill>
                  <a:srgbClr val="0070C0"/>
                </a:solidFill>
              </a:rPr>
              <a:t>dari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sebuah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objek</a:t>
            </a:r>
            <a:r>
              <a:rPr lang="en-US" dirty="0"/>
              <a:t>.</a:t>
            </a:r>
          </a:p>
          <a:p>
            <a:r>
              <a:rPr lang="en-US" dirty="0" err="1"/>
              <a:t>Seluruh</a:t>
            </a:r>
            <a:r>
              <a:rPr lang="en-US" dirty="0"/>
              <a:t> </a:t>
            </a:r>
            <a:r>
              <a:rPr lang="en-US" i="1" dirty="0"/>
              <a:t>property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i="1" dirty="0"/>
              <a:t>method</a:t>
            </a:r>
            <a:r>
              <a:rPr lang="en-US" dirty="0"/>
              <a:t> 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 </a:t>
            </a:r>
            <a:r>
              <a:rPr lang="en-US" i="1" dirty="0" err="1"/>
              <a:t>objek</a:t>
            </a:r>
            <a:r>
              <a:rPr lang="en-US" i="1" dirty="0"/>
              <a:t>, </a:t>
            </a:r>
            <a:r>
              <a:rPr lang="en-US" i="1" dirty="0" err="1"/>
              <a:t>bukan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class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proses </a:t>
            </a:r>
            <a:r>
              <a:rPr lang="en-US" b="1" i="1" dirty="0" err="1"/>
              <a:t>instansiasi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,</a:t>
            </a:r>
            <a:r>
              <a:rPr lang="id-ID" dirty="0"/>
              <a:t> </a:t>
            </a:r>
            <a:r>
              <a:rPr lang="en-US" dirty="0" err="1"/>
              <a:t>seluruh</a:t>
            </a:r>
            <a:r>
              <a:rPr lang="id-ID" dirty="0"/>
              <a:t> </a:t>
            </a:r>
            <a:r>
              <a:rPr lang="en-US" i="1" dirty="0"/>
              <a:t>property</a:t>
            </a:r>
            <a:r>
              <a:rPr lang="id-ID" i="1" dirty="0"/>
              <a:t> </a:t>
            </a:r>
            <a:r>
              <a:rPr lang="en-US" dirty="0" err="1"/>
              <a:t>dan</a:t>
            </a:r>
            <a:r>
              <a:rPr lang="id-ID" dirty="0"/>
              <a:t> </a:t>
            </a:r>
            <a:r>
              <a:rPr lang="en-US" i="1" dirty="0"/>
              <a:t>method</a:t>
            </a:r>
            <a:r>
              <a:rPr lang="id-ID" i="1" dirty="0"/>
              <a:t> </a:t>
            </a:r>
            <a:r>
              <a:rPr lang="en-US" dirty="0" err="1"/>
              <a:t>akan</a:t>
            </a:r>
            <a:r>
              <a:rPr lang="id-ID" dirty="0"/>
              <a:t> </a:t>
            </a:r>
            <a:r>
              <a:rPr lang="en-US" dirty="0"/>
              <a:t>“</a:t>
            </a:r>
            <a:r>
              <a:rPr lang="en-US" i="1" dirty="0" err="1"/>
              <a:t>dicopy</a:t>
            </a:r>
            <a:r>
              <a:rPr lang="en-US" dirty="0"/>
              <a:t>”</a:t>
            </a:r>
            <a:r>
              <a:rPr lang="id-ID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.</a:t>
            </a:r>
            <a:endParaRPr lang="id-ID" dirty="0"/>
          </a:p>
          <a:p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id-ID" dirty="0"/>
              <a:t> class</a:t>
            </a:r>
            <a:r>
              <a:rPr lang="en-US" dirty="0"/>
              <a:t> =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 dirty="0"/>
              <a:t> variable</a:t>
            </a:r>
            <a:r>
              <a:rPr lang="en-US" sz="2000" dirty="0"/>
              <a:t>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346978" y="4773239"/>
            <a:ext cx="2517500" cy="1212881"/>
            <a:chOff x="437310" y="2665333"/>
            <a:chExt cx="2517500" cy="1212881"/>
          </a:xfrm>
        </p:grpSpPr>
        <p:sp>
          <p:nvSpPr>
            <p:cNvPr id="6" name="Rounded Rectangle 5"/>
            <p:cNvSpPr/>
            <p:nvPr/>
          </p:nvSpPr>
          <p:spPr>
            <a:xfrm>
              <a:off x="437310" y="2665333"/>
              <a:ext cx="2517500" cy="1212881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CLASS</a:t>
              </a:r>
            </a:p>
            <a:p>
              <a:pPr algn="ctr"/>
              <a:endParaRPr lang="en-US" sz="1000" b="1" dirty="0"/>
            </a:p>
            <a:p>
              <a:pPr algn="ctr"/>
              <a:endParaRPr lang="en-US" sz="2000" b="1" dirty="0"/>
            </a:p>
            <a:p>
              <a:pPr algn="ctr"/>
              <a:endParaRPr lang="en-US" sz="24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50188" y="3057177"/>
              <a:ext cx="2291744" cy="727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 err="1">
                  <a:solidFill>
                    <a:schemeClr val="tx1"/>
                  </a:solidFill>
                </a:rPr>
                <a:t>mobil</a:t>
              </a:r>
              <a:endParaRPr lang="en-US" sz="5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222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solidFill>
                  <a:prstClr val="black"/>
                </a:solidFill>
              </a:rPr>
              <a:t>Script </a:t>
            </a:r>
            <a:r>
              <a:rPr lang="id-ID" dirty="0">
                <a:solidFill>
                  <a:prstClr val="black"/>
                </a:solidFill>
              </a:rPr>
              <a:t>Class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28368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368" y="1575582"/>
            <a:ext cx="4389120" cy="5345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CONCEPT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2338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class </a:t>
            </a:r>
            <a:r>
              <a:rPr lang="id-ID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mobil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id-ID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2338" y="1575582"/>
            <a:ext cx="4389120" cy="534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SCRIPT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1354" y="2264181"/>
            <a:ext cx="4138246" cy="25371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namaclass {</a:t>
            </a:r>
          </a:p>
          <a:p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294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>
                <a:solidFill>
                  <a:prstClr val="black"/>
                </a:solidFill>
              </a:rPr>
              <a:t>Konsep </a:t>
            </a:r>
            <a:r>
              <a:rPr lang="id-ID" dirty="0">
                <a:solidFill>
                  <a:prstClr val="black"/>
                </a:solidFill>
              </a:rPr>
              <a:t>Objek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/>
              <a:t>S</a:t>
            </a:r>
            <a:r>
              <a:rPr lang="en-US" dirty="0" err="1"/>
              <a:t>esuatu</a:t>
            </a:r>
            <a:r>
              <a:rPr lang="en-US" dirty="0"/>
              <a:t> yang </a:t>
            </a:r>
            <a:r>
              <a:rPr lang="id-ID" dirty="0">
                <a:solidFill>
                  <a:srgbClr val="FF0000"/>
                </a:solidFill>
              </a:rPr>
              <a:t>instansiasi</a:t>
            </a:r>
            <a:r>
              <a:rPr lang="id-ID" dirty="0"/>
              <a:t>/ </a:t>
            </a:r>
            <a:r>
              <a:rPr lang="en-US" dirty="0" err="1"/>
              <a:t>diciptakan</a:t>
            </a:r>
            <a:r>
              <a:rPr lang="id-ID" dirty="0"/>
              <a:t>/ </a:t>
            </a:r>
            <a:r>
              <a:rPr lang="id-ID" dirty="0">
                <a:solidFill>
                  <a:srgbClr val="FF0000"/>
                </a:solidFill>
              </a:rPr>
              <a:t>hasil cetakan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dari</a:t>
            </a:r>
            <a:r>
              <a:rPr lang="en-US" dirty="0">
                <a:solidFill>
                  <a:srgbClr val="FF0000"/>
                </a:solidFill>
              </a:rPr>
              <a:t> Class</a:t>
            </a:r>
            <a:r>
              <a:rPr lang="en-US" dirty="0"/>
              <a:t>.</a:t>
            </a:r>
            <a:endParaRPr lang="id-ID" dirty="0"/>
          </a:p>
          <a:p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id-ID" dirty="0"/>
              <a:t> objek </a:t>
            </a:r>
            <a:r>
              <a:rPr lang="en-US" dirty="0"/>
              <a:t>=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 dirty="0"/>
              <a:t> variable</a:t>
            </a:r>
            <a:r>
              <a:rPr lang="en-US" sz="2000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74537" y="4606764"/>
            <a:ext cx="2665182" cy="162201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/>
              <a:t>OBJEK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6701" y="3144909"/>
            <a:ext cx="2517500" cy="121288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CLASS</a:t>
            </a:r>
          </a:p>
          <a:p>
            <a:pPr algn="ctr"/>
            <a:endParaRPr lang="en-US" sz="1000" b="1" dirty="0"/>
          </a:p>
          <a:p>
            <a:pPr algn="ctr"/>
            <a:endParaRPr lang="en-US" sz="2000" b="1" dirty="0"/>
          </a:p>
          <a:p>
            <a:pPr algn="ctr"/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4689579" y="3536753"/>
            <a:ext cx="2291744" cy="7274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mobil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22218" y="4660603"/>
            <a:ext cx="1496265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Mobil_ku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2219" y="5423195"/>
            <a:ext cx="1496264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Mobil_messi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22219" y="5041899"/>
            <a:ext cx="1496264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Mobil_esti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22219" y="5801073"/>
            <a:ext cx="1496264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1" name="Straight Connector 10"/>
          <p:cNvCxnSpPr>
            <a:stCxn id="6" idx="2"/>
            <a:endCxn id="7" idx="3"/>
          </p:cNvCxnSpPr>
          <p:nvPr/>
        </p:nvCxnSpPr>
        <p:spPr>
          <a:xfrm flipH="1">
            <a:off x="3118483" y="4264177"/>
            <a:ext cx="2716968" cy="570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2"/>
            <a:endCxn id="9" idx="3"/>
          </p:cNvCxnSpPr>
          <p:nvPr/>
        </p:nvCxnSpPr>
        <p:spPr>
          <a:xfrm flipH="1">
            <a:off x="3118483" y="4264177"/>
            <a:ext cx="2716968" cy="951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2"/>
            <a:endCxn id="8" idx="3"/>
          </p:cNvCxnSpPr>
          <p:nvPr/>
        </p:nvCxnSpPr>
        <p:spPr>
          <a:xfrm flipH="1">
            <a:off x="3118483" y="4264177"/>
            <a:ext cx="2716968" cy="1333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10" idx="3"/>
          </p:cNvCxnSpPr>
          <p:nvPr/>
        </p:nvCxnSpPr>
        <p:spPr>
          <a:xfrm flipH="1">
            <a:off x="3118483" y="4264177"/>
            <a:ext cx="2716968" cy="1710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369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solidFill>
                  <a:prstClr val="black"/>
                </a:solidFill>
              </a:rPr>
              <a:t>Script </a:t>
            </a:r>
            <a:r>
              <a:rPr lang="id-ID" dirty="0">
                <a:solidFill>
                  <a:prstClr val="black"/>
                </a:solidFill>
              </a:rPr>
              <a:t>Objek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28368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368" y="1575582"/>
            <a:ext cx="4389120" cy="5345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CONCEPT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2338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class 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mobil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d-ID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$mobil_ku = new mobil;</a:t>
            </a:r>
          </a:p>
          <a:p>
            <a:r>
              <a:rPr lang="id-ID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$mobil_esti = new mobil;</a:t>
            </a:r>
          </a:p>
          <a:p>
            <a:r>
              <a:rPr lang="id-ID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$mobil_messi = new mobil;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2338" y="1575582"/>
            <a:ext cx="4389120" cy="534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SCRIPT</a:t>
            </a:r>
          </a:p>
        </p:txBody>
      </p:sp>
      <p:sp>
        <p:nvSpPr>
          <p:cNvPr id="8" name="Rectangle 7"/>
          <p:cNvSpPr/>
          <p:nvPr/>
        </p:nvSpPr>
        <p:spPr>
          <a:xfrm>
            <a:off x="281354" y="4946073"/>
            <a:ext cx="4138246" cy="7834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$namaobjek = new namaclass;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1354" y="2264181"/>
            <a:ext cx="4138246" cy="25371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namaclass {</a:t>
            </a:r>
          </a:p>
          <a:p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93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solidFill>
                  <a:prstClr val="black"/>
                </a:solidFill>
              </a:rPr>
              <a:t>Konsep </a:t>
            </a:r>
            <a:r>
              <a:rPr lang="id-ID" dirty="0">
                <a:solidFill>
                  <a:prstClr val="black"/>
                </a:solidFill>
              </a:rPr>
              <a:t>Property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Disebut juga dengan atribut atau variabel.</a:t>
            </a:r>
          </a:p>
          <a:p>
            <a:r>
              <a:rPr lang="id-ID" dirty="0"/>
              <a:t>Sesuatu </a:t>
            </a:r>
            <a:r>
              <a:rPr lang="id-ID" dirty="0">
                <a:solidFill>
                  <a:srgbClr val="FF0000"/>
                </a:solidFill>
              </a:rPr>
              <a:t>yang dimiliki </a:t>
            </a:r>
            <a:r>
              <a:rPr lang="id-ID" dirty="0"/>
              <a:t>oleh sebuah </a:t>
            </a:r>
            <a:r>
              <a:rPr lang="id-ID" dirty="0">
                <a:solidFill>
                  <a:srgbClr val="FF0000"/>
                </a:solidFill>
              </a:rPr>
              <a:t>class</a:t>
            </a:r>
            <a:r>
              <a:rPr lang="en-US" dirty="0"/>
              <a:t>.</a:t>
            </a:r>
            <a:endParaRPr lang="id-ID" dirty="0"/>
          </a:p>
          <a:p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id-ID" dirty="0"/>
              <a:t> property </a:t>
            </a:r>
            <a:r>
              <a:rPr lang="en-US" dirty="0"/>
              <a:t>=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 dirty="0"/>
              <a:t> variable</a:t>
            </a:r>
            <a:r>
              <a:rPr lang="en-US" sz="2000" dirty="0"/>
              <a:t>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830182" y="3482617"/>
            <a:ext cx="4022269" cy="239523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/>
              <a:t>ATRIBUT/</a:t>
            </a:r>
          </a:p>
          <a:p>
            <a:pPr algn="r"/>
            <a:r>
              <a:rPr lang="en-US" sz="2400" b="1" dirty="0"/>
              <a:t>PROPERTY/</a:t>
            </a:r>
          </a:p>
          <a:p>
            <a:pPr algn="r"/>
            <a:r>
              <a:rPr lang="en-US" sz="2400" b="1" dirty="0"/>
              <a:t>VARIABEL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37309" y="4073793"/>
            <a:ext cx="2517500" cy="121288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CLASS</a:t>
            </a:r>
          </a:p>
          <a:p>
            <a:pPr algn="ctr"/>
            <a:endParaRPr lang="en-US" sz="1000" b="1" dirty="0"/>
          </a:p>
          <a:p>
            <a:pPr algn="ctr"/>
            <a:endParaRPr lang="en-US" sz="2000" b="1" dirty="0"/>
          </a:p>
          <a:p>
            <a:pPr algn="ctr"/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4956313" y="3595069"/>
            <a:ext cx="2041248" cy="21866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Warna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CC_Mesin</a:t>
            </a: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Merk</a:t>
            </a: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Tahun</a:t>
            </a: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Ukuran_roda</a:t>
            </a:r>
          </a:p>
          <a:p>
            <a:pPr marL="457200" indent="-457200">
              <a:buAutoNum type="arabicPeriod"/>
            </a:pPr>
            <a:r>
              <a:rPr lang="fi-FI" sz="2000" dirty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18" name="Straight Arrow Connector 17"/>
          <p:cNvCxnSpPr>
            <a:stCxn id="20" idx="3"/>
            <a:endCxn id="17" idx="1"/>
          </p:cNvCxnSpPr>
          <p:nvPr/>
        </p:nvCxnSpPr>
        <p:spPr>
          <a:xfrm flipV="1">
            <a:off x="2841931" y="4688374"/>
            <a:ext cx="2114382" cy="140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417959" y="4575046"/>
            <a:ext cx="1139687" cy="3863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memiliki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50187" y="4465637"/>
            <a:ext cx="2291744" cy="7274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mobil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435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solidFill>
                  <a:prstClr val="black"/>
                </a:solidFill>
              </a:rPr>
              <a:t>Script </a:t>
            </a:r>
            <a:r>
              <a:rPr lang="id-ID" dirty="0">
                <a:solidFill>
                  <a:prstClr val="black"/>
                </a:solidFill>
              </a:rPr>
              <a:t>Property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28368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368" y="1575582"/>
            <a:ext cx="4389120" cy="5345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CONCEPT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2338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class 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mobil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d-ID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$warna;</a:t>
            </a:r>
          </a:p>
          <a:p>
            <a:r>
              <a:rPr lang="id-ID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var $CC_mesin;</a:t>
            </a:r>
          </a:p>
          <a:p>
            <a:r>
              <a:rPr lang="id-ID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var $merk;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$mobil_ku = new mobil;</a:t>
            </a:r>
          </a:p>
          <a:p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$mobil_esti = new mobil;</a:t>
            </a:r>
          </a:p>
          <a:p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$mobil_messi = new mobil;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2338" y="1575582"/>
            <a:ext cx="4389120" cy="534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SCRIPT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1354" y="2264181"/>
            <a:ext cx="4138246" cy="25371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namaclass {</a:t>
            </a:r>
          </a:p>
          <a:p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6582" y="2763897"/>
            <a:ext cx="3519054" cy="567866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Var $namavariabel;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1354" y="4946073"/>
            <a:ext cx="4138246" cy="7834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$namaobjek = new namaclass;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977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solidFill>
                  <a:prstClr val="black"/>
                </a:solidFill>
              </a:rPr>
              <a:t>Konsep </a:t>
            </a:r>
            <a:r>
              <a:rPr lang="id-ID" dirty="0">
                <a:solidFill>
                  <a:prstClr val="black"/>
                </a:solidFill>
              </a:rPr>
              <a:t>Method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Disebut juga dengan behaviour atau function.</a:t>
            </a:r>
          </a:p>
          <a:p>
            <a:r>
              <a:rPr lang="id-ID" dirty="0"/>
              <a:t>Sesuatu </a:t>
            </a:r>
            <a:r>
              <a:rPr lang="id-ID" dirty="0">
                <a:solidFill>
                  <a:srgbClr val="FF0000"/>
                </a:solidFill>
              </a:rPr>
              <a:t>yang bisa dilakukan </a:t>
            </a:r>
            <a:r>
              <a:rPr lang="id-ID" dirty="0"/>
              <a:t>oleh/kegiatan dari sebuah </a:t>
            </a:r>
            <a:r>
              <a:rPr lang="id-ID" dirty="0">
                <a:solidFill>
                  <a:srgbClr val="FF0000"/>
                </a:solidFill>
              </a:rPr>
              <a:t>class</a:t>
            </a:r>
            <a:r>
              <a:rPr lang="en-US" dirty="0"/>
              <a:t>.</a:t>
            </a:r>
            <a:endParaRPr lang="id-ID" dirty="0"/>
          </a:p>
          <a:p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id-ID" dirty="0"/>
              <a:t> function </a:t>
            </a:r>
            <a:r>
              <a:rPr lang="en-US" dirty="0"/>
              <a:t>=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 dirty="0"/>
              <a:t> variable</a:t>
            </a:r>
            <a:r>
              <a:rPr lang="en-US" sz="2000" dirty="0"/>
              <a:t>.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830180" y="4207807"/>
            <a:ext cx="4022271" cy="176452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/>
              <a:t>METHOD/</a:t>
            </a:r>
          </a:p>
          <a:p>
            <a:pPr algn="r"/>
            <a:r>
              <a:rPr lang="en-US" sz="2400" b="1" dirty="0"/>
              <a:t>BEHAVIOUR/</a:t>
            </a:r>
          </a:p>
          <a:p>
            <a:pPr algn="r"/>
            <a:r>
              <a:rPr lang="en-US" sz="2400" b="1" dirty="0"/>
              <a:t>FUNCTION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24430" y="4275819"/>
            <a:ext cx="2517500" cy="121288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CLASS</a:t>
            </a:r>
          </a:p>
          <a:p>
            <a:pPr algn="ctr"/>
            <a:endParaRPr lang="en-US" sz="1000" b="1" dirty="0"/>
          </a:p>
          <a:p>
            <a:pPr algn="ctr"/>
            <a:endParaRPr lang="en-US" sz="2000" b="1" dirty="0"/>
          </a:p>
          <a:p>
            <a:pPr algn="ctr"/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4956312" y="4288505"/>
            <a:ext cx="2041248" cy="15814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Maju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Mundur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Belok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Menanjak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3" name="Straight Arrow Connector 22"/>
          <p:cNvCxnSpPr>
            <a:stCxn id="26" idx="3"/>
            <a:endCxn id="22" idx="1"/>
          </p:cNvCxnSpPr>
          <p:nvPr/>
        </p:nvCxnSpPr>
        <p:spPr>
          <a:xfrm>
            <a:off x="2729052" y="5031375"/>
            <a:ext cx="2227260" cy="47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272838" y="4838225"/>
            <a:ext cx="1139687" cy="3863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fungsi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37308" y="4667663"/>
            <a:ext cx="2291744" cy="7274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mobil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9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1. Pengenalan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8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8368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368" y="1575582"/>
            <a:ext cx="4389120" cy="5345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CONCEPT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2338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class 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mobil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var $warna;</a:t>
            </a:r>
          </a:p>
          <a:p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var $CC_mesin;</a:t>
            </a:r>
          </a:p>
          <a:p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var $merk;</a:t>
            </a:r>
          </a:p>
          <a:p>
            <a:r>
              <a:rPr lang="id-ID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maju(){</a:t>
            </a:r>
          </a:p>
          <a:p>
            <a:r>
              <a:rPr lang="id-ID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“maju”;</a:t>
            </a:r>
          </a:p>
          <a:p>
            <a:r>
              <a:rPr lang="id-ID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$mobil_ku = new mobil;</a:t>
            </a:r>
          </a:p>
          <a:p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$mobil_esti = new mobil;</a:t>
            </a:r>
          </a:p>
          <a:p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$mobil_messi = new mobil;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2338" y="1575582"/>
            <a:ext cx="4389120" cy="534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SCRIPT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1354" y="2264181"/>
            <a:ext cx="4138246" cy="25371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namaclass {</a:t>
            </a:r>
          </a:p>
          <a:p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6582" y="3463463"/>
            <a:ext cx="3519054" cy="845297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b="1">
                <a:latin typeface="Courier New" pitchFamily="49" charset="0"/>
                <a:cs typeface="Courier New" pitchFamily="49" charset="0"/>
              </a:rPr>
              <a:t>Function nama_method</a:t>
            </a:r>
            <a:r>
              <a:rPr lang="id-ID" b="1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  //isifungsi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solidFill>
                  <a:prstClr val="black"/>
                </a:solidFill>
              </a:rPr>
              <a:t>Script </a:t>
            </a:r>
            <a:r>
              <a:rPr lang="id-ID" dirty="0">
                <a:solidFill>
                  <a:prstClr val="black"/>
                </a:solidFill>
              </a:rPr>
              <a:t>Method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06582" y="2763897"/>
            <a:ext cx="3519054" cy="567866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Var $namavariabel;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1354" y="4946073"/>
            <a:ext cx="4138246" cy="7834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$namaobjek = new namaclass;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280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>
                <a:solidFill>
                  <a:prstClr val="black"/>
                </a:solidFill>
              </a:rPr>
              <a:t>Pembuatan</a:t>
            </a:r>
            <a:r>
              <a:rPr lang="id-ID" dirty="0">
                <a:solidFill>
                  <a:prstClr val="black"/>
                </a:solidFill>
              </a:rPr>
              <a:t> COPM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42338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2338" y="1575582"/>
            <a:ext cx="4389120" cy="534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</a:t>
            </a:r>
            <a:r>
              <a:rPr lang="id-ID" sz="2800" b="1" dirty="0"/>
              <a:t>UTPUT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125756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756" y="1575582"/>
            <a:ext cx="4389120" cy="5345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SCRIPT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56" y="2110154"/>
            <a:ext cx="3448717" cy="4140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38" y="2110154"/>
            <a:ext cx="4389120" cy="1740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349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Pembuatan dan Pengaksesan </a:t>
            </a:r>
            <a:r>
              <a:rPr lang="id-ID" dirty="0"/>
              <a:t>COPM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55" y="5600699"/>
            <a:ext cx="4389121" cy="695597"/>
          </a:xfrm>
          <a:solidFill>
            <a:schemeClr val="accent4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$nm_objek-&gt;nm_property = isi;</a:t>
            </a:r>
          </a:p>
          <a:p>
            <a:pPr marL="0" indent="0">
              <a:buNone/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$nm_objek-&gt;nm_property;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42338" y="2110154"/>
            <a:ext cx="4389120" cy="337624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2338" y="1575582"/>
            <a:ext cx="4389120" cy="534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</a:t>
            </a:r>
            <a:r>
              <a:rPr lang="id-ID" sz="2800" b="1" dirty="0"/>
              <a:t>UTPUT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125756" y="2110155"/>
            <a:ext cx="4389120" cy="3376246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756" y="1575582"/>
            <a:ext cx="4389120" cy="5345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SCRIPT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56" y="2110154"/>
            <a:ext cx="4389120" cy="2654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39" y="2093295"/>
            <a:ext cx="4389120" cy="2473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642339" y="5600699"/>
            <a:ext cx="4389121" cy="695597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id-ID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id-ID" sz="1800" b="1" dirty="0">
                <a:latin typeface="Courier New" pitchFamily="49" charset="0"/>
                <a:cs typeface="Courier New" pitchFamily="49" charset="0"/>
              </a:rPr>
              <a:t>$nm_objek-&gt;nm_method();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386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Pembuatan</a:t>
            </a:r>
            <a:r>
              <a:rPr lang="id-ID" dirty="0"/>
              <a:t> </a:t>
            </a:r>
            <a:r>
              <a:rPr lang="id-ID" dirty="0">
                <a:solidFill>
                  <a:prstClr val="black"/>
                </a:solidFill>
              </a:rPr>
              <a:t>COPM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42338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2338" y="1575582"/>
            <a:ext cx="4389120" cy="534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</a:t>
            </a:r>
            <a:r>
              <a:rPr lang="id-ID" sz="2800" b="1" dirty="0"/>
              <a:t>UTPUT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125756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756" y="1575582"/>
            <a:ext cx="4389120" cy="5345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SCRIPT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55" y="2110154"/>
            <a:ext cx="4389121" cy="3896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38" y="2110155"/>
            <a:ext cx="4389120" cy="2022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8664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Pembuatan dan Pengaksesan </a:t>
            </a:r>
            <a:r>
              <a:rPr lang="id-ID" dirty="0"/>
              <a:t>COPM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55" y="5600699"/>
            <a:ext cx="4389121" cy="695597"/>
          </a:xfrm>
          <a:solidFill>
            <a:schemeClr val="accent4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$nm_objek-&gt;nm_property = isi;</a:t>
            </a:r>
          </a:p>
          <a:p>
            <a:pPr marL="0" indent="0">
              <a:buNone/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$nm_objek-&gt;nm_property;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42338" y="2110154"/>
            <a:ext cx="4389120" cy="337624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2338" y="1575582"/>
            <a:ext cx="4389120" cy="534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</a:t>
            </a:r>
            <a:r>
              <a:rPr lang="id-ID" sz="2800" b="1" dirty="0"/>
              <a:t>UTPUT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125756" y="2110155"/>
            <a:ext cx="4389120" cy="3376246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756" y="1575582"/>
            <a:ext cx="4389120" cy="5345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SCRIPT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642339" y="5600699"/>
            <a:ext cx="4389121" cy="695597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id-ID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id-ID" sz="1800" b="1" dirty="0">
                <a:latin typeface="Courier New" pitchFamily="49" charset="0"/>
                <a:cs typeface="Courier New" pitchFamily="49" charset="0"/>
              </a:rPr>
              <a:t>$nm_objek-&gt;nm_method();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56" y="2110153"/>
            <a:ext cx="4389120" cy="3153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39" y="2110155"/>
            <a:ext cx="4389119" cy="1633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2310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4. Aplikatif kode </a:t>
            </a:r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d-ID" dirty="0"/>
              <a:t> dan </a:t>
            </a:r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93891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Konsep dan Script </a:t>
            </a:r>
            <a:r>
              <a:rPr lang="id-ID" sz="4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Digunakan untuk merujuk ke sebuah </a:t>
            </a:r>
            <a:r>
              <a:rPr lang="id-ID" dirty="0">
                <a:solidFill>
                  <a:srgbClr val="0070C0"/>
                </a:solidFill>
              </a:rPr>
              <a:t>property</a:t>
            </a:r>
            <a:r>
              <a:rPr lang="id-ID" dirty="0"/>
              <a:t>.</a:t>
            </a:r>
          </a:p>
          <a:p>
            <a:pPr marL="0" indent="0">
              <a:buNone/>
            </a:pPr>
            <a:endParaRPr lang="id-ID" dirty="0"/>
          </a:p>
          <a:p>
            <a:endParaRPr lang="id-ID" dirty="0"/>
          </a:p>
          <a:p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125757" y="4209143"/>
            <a:ext cx="4344644" cy="198845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class mobil{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 public $pemilik=“Aku";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$mobil_ku= new mobil();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$mobil_ku-&gt;pemilik;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5756" y="3674571"/>
            <a:ext cx="8902130" cy="534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</a:t>
            </a:r>
            <a:r>
              <a:rPr lang="id-ID" sz="2800" b="1" dirty="0"/>
              <a:t>CRIPT</a:t>
            </a:r>
            <a:endParaRPr lang="en-US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125756" y="2641601"/>
            <a:ext cx="8902130" cy="928914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2000" dirty="0">
                <a:latin typeface="Courier New" pitchFamily="49" charset="0"/>
                <a:cs typeface="Courier New" pitchFamily="49" charset="0"/>
              </a:rPr>
              <a:t>$nama_objek-&gt;nama_property;</a:t>
            </a:r>
          </a:p>
          <a:p>
            <a:r>
              <a:rPr lang="id-ID" sz="2000" dirty="0">
                <a:latin typeface="Courier New" pitchFamily="49" charset="0"/>
                <a:cs typeface="Courier New" pitchFamily="49" charset="0"/>
              </a:rPr>
              <a:t>$nama_objek-&gt;nama_property=value;</a:t>
            </a:r>
            <a:endParaRPr lang="id-ID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5756" y="2107028"/>
            <a:ext cx="8902130" cy="5345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/>
              <a:t>CONCEPT</a:t>
            </a:r>
            <a:endParaRPr lang="en-US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4683242" y="4209143"/>
            <a:ext cx="4344644" cy="198845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class mobil{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 public $pemilik;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$mobil_ku = new mobil();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$mobil_ku-&gt;pemilik=“Aku";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1534959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Konsep dan Script </a:t>
            </a:r>
            <a:r>
              <a:rPr lang="id-ID" sz="4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Digunakan untuk merujuk ke sebuah </a:t>
            </a:r>
            <a:r>
              <a:rPr lang="id-ID" dirty="0">
                <a:solidFill>
                  <a:srgbClr val="0070C0"/>
                </a:solidFill>
              </a:rPr>
              <a:t>method</a:t>
            </a:r>
            <a:r>
              <a:rPr lang="id-ID" dirty="0"/>
              <a:t>.</a:t>
            </a:r>
          </a:p>
          <a:p>
            <a:pPr marL="0" indent="0">
              <a:buNone/>
            </a:pPr>
            <a:endParaRPr lang="id-ID" dirty="0"/>
          </a:p>
          <a:p>
            <a:endParaRPr lang="id-ID" dirty="0"/>
          </a:p>
          <a:p>
            <a:endParaRPr lang="id-ID" dirty="0"/>
          </a:p>
        </p:txBody>
      </p:sp>
      <p:sp>
        <p:nvSpPr>
          <p:cNvPr id="10" name="Rectangle 9"/>
          <p:cNvSpPr/>
          <p:nvPr/>
        </p:nvSpPr>
        <p:spPr>
          <a:xfrm>
            <a:off x="125756" y="3178628"/>
            <a:ext cx="8902130" cy="534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</a:t>
            </a:r>
            <a:r>
              <a:rPr lang="id-ID" sz="2800" b="1" dirty="0"/>
              <a:t>CRIPT</a:t>
            </a:r>
            <a:endParaRPr lang="en-US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125755" y="2641601"/>
            <a:ext cx="8902130" cy="42091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2000" dirty="0">
                <a:latin typeface="Courier New" pitchFamily="49" charset="0"/>
                <a:cs typeface="Courier New" pitchFamily="49" charset="0"/>
              </a:rPr>
              <a:t>$nama_objek-&gt;nama_method();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756" y="2107028"/>
            <a:ext cx="8902130" cy="5345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/>
              <a:t>CONCEPT</a:t>
            </a:r>
            <a:endParaRPr lang="en-US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125756" y="3713200"/>
            <a:ext cx="8902129" cy="2484401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mobil{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var $kecepatan=“100km";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function maju(){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“maju dengan kecepatan $kecepatan”;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$mobil_ku= new mobil();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$mobil_ku-&gt;maju();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598977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Konsep dan Script </a:t>
            </a:r>
            <a:r>
              <a:rPr lang="id-ID" sz="4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Teori menyebutnya dengan istilah </a:t>
            </a:r>
            <a:r>
              <a:rPr lang="id-ID" dirty="0">
                <a:solidFill>
                  <a:srgbClr val="0070C0"/>
                </a:solidFill>
              </a:rPr>
              <a:t>pseudo-variabel</a:t>
            </a:r>
            <a:r>
              <a:rPr lang="id-ID" dirty="0"/>
              <a:t>.</a:t>
            </a:r>
          </a:p>
          <a:p>
            <a:r>
              <a:rPr lang="id-ID" dirty="0">
                <a:solidFill>
                  <a:srgbClr val="0070C0"/>
                </a:solidFill>
              </a:rPr>
              <a:t>Variabel khusus dalam OOP PHP</a:t>
            </a:r>
            <a:r>
              <a:rPr lang="id-ID" dirty="0"/>
              <a:t>.</a:t>
            </a:r>
          </a:p>
          <a:p>
            <a:r>
              <a:rPr lang="id-ID" dirty="0"/>
              <a:t>Digunakan sebagai </a:t>
            </a:r>
            <a:r>
              <a:rPr lang="id-ID" dirty="0">
                <a:solidFill>
                  <a:srgbClr val="0070C0"/>
                </a:solidFill>
              </a:rPr>
              <a:t>penunjuk kepada objek </a:t>
            </a:r>
            <a:r>
              <a:rPr lang="id-ID" dirty="0"/>
              <a:t>ketika kita mengakses dari </a:t>
            </a:r>
            <a:r>
              <a:rPr lang="id-ID" dirty="0">
                <a:solidFill>
                  <a:srgbClr val="0070C0"/>
                </a:solidFill>
              </a:rPr>
              <a:t>dalam class</a:t>
            </a:r>
            <a:r>
              <a:rPr lang="id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51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>
                <a:solidFill>
                  <a:prstClr val="black"/>
                </a:solidFill>
              </a:rPr>
              <a:t>Konsep dan Script </a:t>
            </a:r>
            <a:r>
              <a:rPr lang="id-ID" sz="4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lang="id-ID" sz="4800" b="1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id-ID" sz="2400" b="1" dirty="0">
                <a:cs typeface="Courier New" panose="02070309020205020404" pitchFamily="49" charset="0"/>
              </a:rPr>
              <a:t>(mengakses property)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42338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2338" y="1575582"/>
            <a:ext cx="4389120" cy="534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</a:t>
            </a:r>
            <a:r>
              <a:rPr lang="id-ID" sz="2800" b="1" dirty="0"/>
              <a:t>UTPUT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25756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756" y="1575582"/>
            <a:ext cx="4389120" cy="5345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SCRIPT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57" y="2110155"/>
            <a:ext cx="4389120" cy="2321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483" y="2110154"/>
            <a:ext cx="43719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309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FC7E09-B285-4D77-A65E-08D34F44B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496389"/>
            <a:ext cx="7468131" cy="6022268"/>
          </a:xfrm>
        </p:spPr>
        <p:txBody>
          <a:bodyPr>
            <a:normAutofit/>
          </a:bodyPr>
          <a:lstStyle/>
          <a:p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bahan</a:t>
            </a:r>
            <a:r>
              <a:rPr lang="en-US" sz="2400" dirty="0"/>
              <a:t> </a:t>
            </a:r>
            <a:r>
              <a:rPr lang="en-US" sz="2400" dirty="0" err="1"/>
              <a:t>pembuatan</a:t>
            </a:r>
            <a:r>
              <a:rPr lang="en-US" sz="2400" dirty="0"/>
              <a:t> </a:t>
            </a:r>
            <a:r>
              <a:rPr lang="en-US" sz="2400" dirty="0" err="1"/>
              <a:t>rumah</a:t>
            </a:r>
            <a:r>
              <a:rPr lang="en-US" sz="2400" dirty="0"/>
              <a:t>: 1) </a:t>
            </a:r>
            <a:r>
              <a:rPr lang="en-US" sz="2400" dirty="0" err="1"/>
              <a:t>Batubata</a:t>
            </a:r>
            <a:r>
              <a:rPr lang="en-US" sz="2400" dirty="0"/>
              <a:t> 2) </a:t>
            </a:r>
            <a:r>
              <a:rPr lang="en-US" sz="2400" dirty="0" err="1"/>
              <a:t>genteng</a:t>
            </a:r>
            <a:r>
              <a:rPr lang="en-US" sz="2400" dirty="0"/>
              <a:t> 3) </a:t>
            </a:r>
            <a:r>
              <a:rPr lang="en-US" sz="2400" dirty="0" err="1"/>
              <a:t>jendela</a:t>
            </a:r>
            <a:r>
              <a:rPr lang="en-US" sz="2400" dirty="0"/>
              <a:t> 4) paving 5) </a:t>
            </a:r>
            <a:r>
              <a:rPr lang="en-US" sz="2400" dirty="0" err="1"/>
              <a:t>besi</a:t>
            </a:r>
            <a:endParaRPr lang="en-US" sz="2400" dirty="0"/>
          </a:p>
          <a:p>
            <a:endParaRPr lang="en-US" sz="1050" dirty="0"/>
          </a:p>
          <a:p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rumah</a:t>
            </a:r>
            <a:r>
              <a:rPr lang="en-US" sz="2400" dirty="0"/>
              <a:t>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pembuatan</a:t>
            </a:r>
            <a:r>
              <a:rPr lang="en-US" sz="2400" dirty="0"/>
              <a:t> </a:t>
            </a:r>
            <a:r>
              <a:rPr lang="en-US" sz="2400" dirty="0" err="1"/>
              <a:t>bahannya</a:t>
            </a:r>
            <a:r>
              <a:rPr lang="en-US" sz="2400" dirty="0"/>
              <a:t> 1 per 1?</a:t>
            </a:r>
            <a:endParaRPr lang="en-ID" sz="2400" dirty="0"/>
          </a:p>
        </p:txBody>
      </p:sp>
      <p:pic>
        <p:nvPicPr>
          <p:cNvPr id="3074" name="Picture 2" descr="https://image.bluprin.com/blog/mmtqghm2.jpeg">
            <a:extLst>
              <a:ext uri="{FF2B5EF4-FFF2-40B4-BE49-F238E27FC236}">
                <a16:creationId xmlns:a16="http://schemas.microsoft.com/office/drawing/2014/main" id="{1638B12D-2831-4695-BC7E-A7740F742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2" y="2266675"/>
            <a:ext cx="6849735" cy="425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41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Konsep dan Script </a:t>
            </a:r>
            <a:r>
              <a:rPr lang="id-ID" sz="4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lang="id-ID" sz="4800" b="1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id-ID" sz="2400" b="1" dirty="0">
                <a:solidFill>
                  <a:prstClr val="black"/>
                </a:solidFill>
                <a:cs typeface="Courier New" panose="02070309020205020404" pitchFamily="49" charset="0"/>
              </a:rPr>
              <a:t>(mengakses property)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42338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2338" y="1575582"/>
            <a:ext cx="4389120" cy="534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</a:t>
            </a:r>
            <a:r>
              <a:rPr lang="id-ID" sz="2800" b="1" dirty="0"/>
              <a:t>UTPUT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25756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756" y="1575582"/>
            <a:ext cx="4389120" cy="5345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SCRIPT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38" y="2110153"/>
            <a:ext cx="4389120" cy="1690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8" y="2110153"/>
            <a:ext cx="4355217" cy="355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238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Konsep dan Script </a:t>
            </a:r>
            <a:r>
              <a:rPr lang="id-ID" sz="4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lang="id-ID" sz="4800" b="1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id-ID" sz="2400" b="1" dirty="0">
                <a:solidFill>
                  <a:prstClr val="black"/>
                </a:solidFill>
                <a:cs typeface="Courier New" panose="02070309020205020404" pitchFamily="49" charset="0"/>
              </a:rPr>
              <a:t>(mengakses method)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42338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2338" y="1575582"/>
            <a:ext cx="4389120" cy="534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</a:t>
            </a:r>
            <a:r>
              <a:rPr lang="id-ID" sz="2800" b="1" dirty="0"/>
              <a:t>UTPUT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25756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756" y="1575582"/>
            <a:ext cx="4389120" cy="5345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SCRIPT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71" y="2110154"/>
            <a:ext cx="4374605" cy="2476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38" y="2110154"/>
            <a:ext cx="4389120" cy="1289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71005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Konsep dan Script </a:t>
            </a:r>
            <a:r>
              <a:rPr lang="id-ID" sz="4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lang="id-ID" sz="4800" b="1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id-ID" sz="2400" b="1" dirty="0">
                <a:solidFill>
                  <a:prstClr val="black"/>
                </a:solidFill>
                <a:cs typeface="Courier New" panose="02070309020205020404" pitchFamily="49" charset="0"/>
              </a:rPr>
              <a:t>(mengakses method)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42338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2338" y="1575582"/>
            <a:ext cx="4389120" cy="534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</a:t>
            </a:r>
            <a:r>
              <a:rPr lang="id-ID" sz="2800" b="1" dirty="0"/>
              <a:t>UTPUT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25756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756" y="1575582"/>
            <a:ext cx="4389120" cy="5345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SCRIPT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71" y="2110154"/>
            <a:ext cx="4374606" cy="3129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38" y="2112805"/>
            <a:ext cx="4389120" cy="1245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40145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Konsep dan Script </a:t>
            </a:r>
            <a:r>
              <a:rPr lang="id-ID" sz="4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lang="id-ID" sz="4800" b="1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id-ID" sz="2400" b="1" dirty="0">
                <a:solidFill>
                  <a:prstClr val="black"/>
                </a:solidFill>
                <a:cs typeface="Courier New" panose="02070309020205020404" pitchFamily="49" charset="0"/>
              </a:rPr>
              <a:t>(mengakses method)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42338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2338" y="1575582"/>
            <a:ext cx="4389120" cy="534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</a:t>
            </a:r>
            <a:r>
              <a:rPr lang="id-ID" sz="2800" b="1" dirty="0"/>
              <a:t>UTPUT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25756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756" y="1575582"/>
            <a:ext cx="4389120" cy="5345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SCRIPT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71" y="2110154"/>
            <a:ext cx="4374606" cy="3129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38" y="2112805"/>
            <a:ext cx="4389120" cy="1245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69182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dirty="0"/>
              <a:t>5. Teknik OOP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  <a:buFont typeface="+mj-lt"/>
              <a:buAutoNum type="alphaLcParenR"/>
            </a:pPr>
            <a:r>
              <a:rPr lang="id-ID" sz="3600" b="1" dirty="0">
                <a:latin typeface="Agency FB" panose="020B0503020202020204" pitchFamily="34" charset="0"/>
              </a:rPr>
              <a:t>Parameter/Argument</a:t>
            </a:r>
          </a:p>
          <a:p>
            <a:pPr marL="457200" indent="-457200">
              <a:spcBef>
                <a:spcPts val="0"/>
              </a:spcBef>
              <a:buFont typeface="+mj-lt"/>
              <a:buAutoNum type="alphaLcParenR"/>
            </a:pPr>
            <a:r>
              <a:rPr lang="id-ID" sz="3600" b="1" dirty="0">
                <a:latin typeface="Agency FB" panose="020B0503020202020204" pitchFamily="34" charset="0"/>
              </a:rPr>
              <a:t>Encapsulation </a:t>
            </a:r>
          </a:p>
          <a:p>
            <a:pPr marL="457200" indent="-457200">
              <a:spcBef>
                <a:spcPts val="0"/>
              </a:spcBef>
              <a:buFont typeface="+mj-lt"/>
              <a:buAutoNum type="alphaLcParenR"/>
            </a:pPr>
            <a:r>
              <a:rPr lang="id-ID" sz="3600" b="1" dirty="0">
                <a:latin typeface="Agency FB" panose="020B0503020202020204" pitchFamily="34" charset="0"/>
              </a:rPr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4902296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5. </a:t>
            </a:r>
            <a:r>
              <a:rPr lang="id-ID" b="1" dirty="0"/>
              <a:t>a)</a:t>
            </a:r>
            <a:r>
              <a:rPr lang="id-ID" dirty="0"/>
              <a:t> Parameter/Argument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37972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solidFill>
                  <a:prstClr val="black"/>
                </a:solidFill>
              </a:rPr>
              <a:t>Konsep </a:t>
            </a:r>
            <a:r>
              <a:rPr lang="id-ID" dirty="0">
                <a:solidFill>
                  <a:prstClr val="black"/>
                </a:solidFill>
              </a:rPr>
              <a:t>Parameter / Argument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Variable yang </a:t>
            </a:r>
            <a:r>
              <a:rPr lang="en-US" dirty="0" err="1">
                <a:solidFill>
                  <a:srgbClr val="0070C0"/>
                </a:solidFill>
              </a:rPr>
              <a:t>dikirim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diterima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pada</a:t>
            </a:r>
            <a:r>
              <a:rPr lang="en-US" dirty="0">
                <a:solidFill>
                  <a:srgbClr val="0070C0"/>
                </a:solidFill>
              </a:rPr>
              <a:t> method.</a:t>
            </a:r>
          </a:p>
          <a:p>
            <a:r>
              <a:rPr lang="id-ID" dirty="0"/>
              <a:t>Argumen disebut juga dengan parameter.</a:t>
            </a:r>
          </a:p>
          <a:p>
            <a:r>
              <a:rPr lang="id-ID" dirty="0"/>
              <a:t>Script dasar:</a:t>
            </a:r>
          </a:p>
          <a:p>
            <a:endParaRPr lang="id-ID" dirty="0"/>
          </a:p>
          <a:p>
            <a:endParaRPr lang="id-ID" dirty="0"/>
          </a:p>
          <a:p>
            <a:endParaRPr lang="id-ID" sz="1800" dirty="0"/>
          </a:p>
          <a:p>
            <a:r>
              <a:rPr lang="id-ID" dirty="0"/>
              <a:t>Contoh: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111" y="3159975"/>
            <a:ext cx="8374743" cy="131355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hak_akses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nama_method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($argumen1, argumen2, </a:t>
            </a:r>
            <a:r>
              <a:rPr lang="id-ID" sz="1900" b="1" dirty="0">
                <a:latin typeface="Courier New" pitchFamily="49" charset="0"/>
                <a:cs typeface="Courier New" pitchFamily="49" charset="0"/>
              </a:rPr>
              <a:t>argumen...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fontAlgn="base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   //...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isi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dari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method</a:t>
            </a:r>
          </a:p>
          <a:p>
            <a:pPr fontAlgn="base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24111" y="4989667"/>
            <a:ext cx="8374743" cy="1223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id-ID" sz="1900" b="1" dirty="0">
                <a:latin typeface="Courier New" pitchFamily="49" charset="0"/>
                <a:cs typeface="Courier New" pitchFamily="49" charset="0"/>
              </a:rPr>
              <a:t>function melaju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pemilik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, $</a:t>
            </a:r>
            <a:r>
              <a:rPr lang="id-ID" sz="1900" b="1" dirty="0">
                <a:latin typeface="Courier New" pitchFamily="49" charset="0"/>
                <a:cs typeface="Courier New" pitchFamily="49" charset="0"/>
              </a:rPr>
              <a:t>kecepatan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fontAlgn="base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//...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isi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dari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method</a:t>
            </a:r>
          </a:p>
          <a:p>
            <a:pPr fontAlgn="base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44717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solidFill>
                  <a:prstClr val="black"/>
                </a:solidFill>
              </a:rPr>
              <a:t>Script </a:t>
            </a:r>
            <a:r>
              <a:rPr lang="id-ID" dirty="0">
                <a:solidFill>
                  <a:prstClr val="black"/>
                </a:solidFill>
              </a:rPr>
              <a:t>Parameter / Argument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2338" y="1575582"/>
            <a:ext cx="4389120" cy="534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</a:t>
            </a:r>
            <a:r>
              <a:rPr lang="id-ID" sz="2800" b="1" dirty="0"/>
              <a:t>UTPUT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25756" y="1575582"/>
            <a:ext cx="4389120" cy="5345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SCRIPT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42338" y="2110154"/>
            <a:ext cx="4389120" cy="418740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5756" y="2110155"/>
            <a:ext cx="4389120" cy="4187406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99" y="2120808"/>
            <a:ext cx="4345663" cy="213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52" y="2120809"/>
            <a:ext cx="4374606" cy="135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44681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5. </a:t>
            </a:r>
            <a:r>
              <a:rPr lang="id-ID" b="1" dirty="0"/>
              <a:t>b)</a:t>
            </a:r>
            <a:r>
              <a:rPr lang="id-ID" dirty="0"/>
              <a:t> Encapsulation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17033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>
                <a:solidFill>
                  <a:prstClr val="black"/>
                </a:solidFill>
              </a:rPr>
              <a:t>Konsep</a:t>
            </a:r>
            <a:r>
              <a:rPr lang="id-ID" dirty="0">
                <a:solidFill>
                  <a:prstClr val="black"/>
                </a:solidFill>
              </a:rPr>
              <a:t> Encapsulation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Pembatasan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akses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kepada</a:t>
            </a:r>
            <a:r>
              <a:rPr lang="en-US" dirty="0">
                <a:solidFill>
                  <a:srgbClr val="0070C0"/>
                </a:solidFill>
              </a:rPr>
              <a:t> </a:t>
            </a:r>
            <a:r>
              <a:rPr lang="en-US" i="1" dirty="0">
                <a:solidFill>
                  <a:srgbClr val="0070C0"/>
                </a:solidFill>
              </a:rPr>
              <a:t>property</a:t>
            </a:r>
            <a:r>
              <a:rPr lang="en-US" dirty="0">
                <a:solidFill>
                  <a:srgbClr val="0070C0"/>
                </a:solidFill>
              </a:rPr>
              <a:t> </a:t>
            </a:r>
            <a:r>
              <a:rPr lang="en-US" dirty="0" err="1">
                <a:solidFill>
                  <a:srgbClr val="0070C0"/>
                </a:solidFill>
              </a:rPr>
              <a:t>dan</a:t>
            </a:r>
            <a:r>
              <a:rPr lang="en-US" dirty="0">
                <a:solidFill>
                  <a:srgbClr val="0070C0"/>
                </a:solidFill>
              </a:rPr>
              <a:t> </a:t>
            </a:r>
            <a:r>
              <a:rPr lang="en-US" i="1" dirty="0">
                <a:solidFill>
                  <a:srgbClr val="0070C0"/>
                </a:solidFill>
              </a:rPr>
              <a:t>method</a:t>
            </a:r>
            <a:r>
              <a:rPr lang="en-US" dirty="0"/>
              <a:t>.</a:t>
            </a:r>
            <a:endParaRPr lang="id-ID" dirty="0"/>
          </a:p>
          <a:p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‘</a:t>
            </a:r>
            <a:r>
              <a:rPr lang="en-US" b="1" i="1" dirty="0"/>
              <a:t>information hiding’</a:t>
            </a:r>
            <a:r>
              <a:rPr lang="id-ID" b="1" i="1" dirty="0"/>
              <a:t>.</a:t>
            </a:r>
          </a:p>
          <a:p>
            <a:r>
              <a:rPr lang="id-ID" dirty="0"/>
              <a:t>Pengakses property dan method dalam class ada 3 :</a:t>
            </a:r>
          </a:p>
          <a:p>
            <a:pPr marL="804863" lvl="1" indent="-349250">
              <a:buFont typeface="+mj-lt"/>
              <a:buAutoNum type="arabicParenR"/>
            </a:pPr>
            <a:r>
              <a:rPr lang="id-ID" sz="2200" dirty="0"/>
              <a:t>Class itu sendiri</a:t>
            </a:r>
          </a:p>
          <a:p>
            <a:pPr marL="804863" lvl="1" indent="-349250">
              <a:buFont typeface="+mj-lt"/>
              <a:buAutoNum type="arabicParenR"/>
            </a:pPr>
            <a:r>
              <a:rPr lang="id-ID" sz="2200" dirty="0"/>
              <a:t>Luar Kelas</a:t>
            </a:r>
          </a:p>
          <a:p>
            <a:pPr marL="804863" lvl="1" indent="-349250">
              <a:buFont typeface="+mj-lt"/>
              <a:buAutoNum type="arabicParenR"/>
            </a:pPr>
            <a:r>
              <a:rPr lang="id-ID" sz="2200" dirty="0"/>
              <a:t>Class turunan (inheritance)</a:t>
            </a:r>
          </a:p>
          <a:p>
            <a:r>
              <a:rPr lang="id-ID" dirty="0"/>
              <a:t>Ada 3 macam pembatasan pengaksesan (encapsulation) terhadap property dan method dalam sebuah class:</a:t>
            </a:r>
          </a:p>
          <a:p>
            <a:pPr marL="809625" lvl="1" indent="-354013">
              <a:buFont typeface="+mj-lt"/>
              <a:buAutoNum type="arabicParenR"/>
            </a:pPr>
            <a:r>
              <a:rPr lang="id-ID" sz="2000" dirty="0"/>
              <a:t>Public</a:t>
            </a:r>
          </a:p>
          <a:p>
            <a:pPr marL="809625" lvl="1" indent="-354013">
              <a:buFont typeface="+mj-lt"/>
              <a:buAutoNum type="arabicParenR"/>
            </a:pPr>
            <a:r>
              <a:rPr lang="id-ID" sz="2000" dirty="0"/>
              <a:t>Private</a:t>
            </a:r>
          </a:p>
          <a:p>
            <a:pPr marL="809625" lvl="1" indent="-354013">
              <a:buFont typeface="+mj-lt"/>
              <a:buAutoNum type="arabicParenR"/>
            </a:pPr>
            <a:r>
              <a:rPr lang="id-ID" sz="2000" dirty="0"/>
              <a:t>Protected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4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Dibuat satu per satu kah?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5"/>
          <a:stretch/>
        </p:blipFill>
        <p:spPr bwMode="auto">
          <a:xfrm>
            <a:off x="0" y="1306287"/>
            <a:ext cx="9144000" cy="524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99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Konsep Encapsulation : </a:t>
            </a:r>
            <a:r>
              <a:rPr lang="id-ID" b="1" dirty="0">
                <a:solidFill>
                  <a:srgbClr val="FF0000"/>
                </a:solidFill>
              </a:rPr>
              <a:t>Public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Class turunan dan s</a:t>
            </a:r>
            <a:r>
              <a:rPr lang="en-US" dirty="0" err="1"/>
              <a:t>eluruh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di </a:t>
            </a:r>
            <a:r>
              <a:rPr lang="en-US" dirty="0" err="1"/>
              <a:t>luar</a:t>
            </a:r>
            <a:r>
              <a:rPr lang="en-US" dirty="0"/>
              <a:t> class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id-ID" dirty="0"/>
              <a:t> method dan property-nya secara langsung</a:t>
            </a:r>
            <a:r>
              <a:rPr lang="en-US" dirty="0"/>
              <a:t>.</a:t>
            </a:r>
            <a:endParaRPr lang="id-ID" dirty="0"/>
          </a:p>
          <a:p>
            <a:endParaRPr lang="id-ID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93800" y="3263900"/>
          <a:ext cx="6819900" cy="1920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2002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POSISI AKSES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PROPERTY DAN METHOD BISA DIAKSES?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98">
                <a:tc>
                  <a:txBody>
                    <a:bodyPr/>
                    <a:lstStyle/>
                    <a:p>
                      <a:r>
                        <a:rPr lang="id-ID" dirty="0"/>
                        <a:t>1. Dalam kelas itu sendiri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98">
                <a:tc>
                  <a:txBody>
                    <a:bodyPr/>
                    <a:lstStyle/>
                    <a:p>
                      <a:r>
                        <a:rPr lang="id-ID" dirty="0"/>
                        <a:t>2. Luar Kelas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98">
                <a:tc>
                  <a:txBody>
                    <a:bodyPr/>
                    <a:lstStyle/>
                    <a:p>
                      <a:r>
                        <a:rPr lang="id-ID" dirty="0"/>
                        <a:t>3. Kelas Turunan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6466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Konsep Encapsulation : </a:t>
            </a:r>
            <a:r>
              <a:rPr lang="id-ID" b="1" dirty="0">
                <a:solidFill>
                  <a:srgbClr val="FF0000"/>
                </a:solidFill>
              </a:rPr>
              <a:t>Public </a:t>
            </a:r>
            <a:br>
              <a:rPr lang="id-ID" b="1" dirty="0">
                <a:solidFill>
                  <a:srgbClr val="FF0000"/>
                </a:solidFill>
              </a:rPr>
            </a:br>
            <a:r>
              <a:rPr lang="id-ID" sz="3200" dirty="0">
                <a:solidFill>
                  <a:srgbClr val="FF0000"/>
                </a:solidFill>
              </a:rPr>
              <a:t>Script – 1. Dalam Class itu sendiri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42338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2338" y="1575582"/>
            <a:ext cx="4389120" cy="534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</a:t>
            </a:r>
            <a:r>
              <a:rPr lang="id-ID" sz="2800" b="1" dirty="0"/>
              <a:t>UTPUT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125756" y="1575582"/>
            <a:ext cx="4389120" cy="5345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SCRIPT</a:t>
            </a:r>
          </a:p>
        </p:txBody>
      </p:sp>
      <p:sp>
        <p:nvSpPr>
          <p:cNvPr id="8" name="Rectangle 7"/>
          <p:cNvSpPr/>
          <p:nvPr/>
        </p:nvSpPr>
        <p:spPr>
          <a:xfrm>
            <a:off x="125756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56" y="2110154"/>
            <a:ext cx="4389120" cy="1941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39" y="2099970"/>
            <a:ext cx="4389120" cy="13276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lowchart: Connector 12"/>
          <p:cNvSpPr/>
          <p:nvPr/>
        </p:nvSpPr>
        <p:spPr>
          <a:xfrm>
            <a:off x="3772388" y="4569870"/>
            <a:ext cx="1739900" cy="1739900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3800" b="1" dirty="0">
                <a:solidFill>
                  <a:schemeClr val="bg1"/>
                </a:solidFill>
              </a:rPr>
              <a:t>√</a:t>
            </a:r>
            <a:endParaRPr lang="en-US" sz="1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9649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Konsep Encapsulation : </a:t>
            </a:r>
            <a:r>
              <a:rPr lang="id-ID" b="1" dirty="0">
                <a:solidFill>
                  <a:srgbClr val="FF0000"/>
                </a:solidFill>
              </a:rPr>
              <a:t>Public </a:t>
            </a:r>
            <a:br>
              <a:rPr lang="id-ID" b="1" dirty="0">
                <a:solidFill>
                  <a:srgbClr val="FF0000"/>
                </a:solidFill>
              </a:rPr>
            </a:br>
            <a:r>
              <a:rPr lang="id-ID" sz="3200" dirty="0">
                <a:solidFill>
                  <a:srgbClr val="FF0000"/>
                </a:solidFill>
              </a:rPr>
              <a:t>Script – 2. Luar Class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42338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2338" y="1575582"/>
            <a:ext cx="4389120" cy="534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</a:t>
            </a:r>
            <a:r>
              <a:rPr lang="id-ID" sz="2800" b="1" dirty="0"/>
              <a:t>UTPUT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125756" y="1575582"/>
            <a:ext cx="4389120" cy="5345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SCRIPT</a:t>
            </a:r>
          </a:p>
        </p:txBody>
      </p:sp>
      <p:sp>
        <p:nvSpPr>
          <p:cNvPr id="8" name="Rectangle 7"/>
          <p:cNvSpPr/>
          <p:nvPr/>
        </p:nvSpPr>
        <p:spPr>
          <a:xfrm>
            <a:off x="125756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3772388" y="4569870"/>
            <a:ext cx="1739900" cy="1739900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3800" b="1" dirty="0">
                <a:solidFill>
                  <a:schemeClr val="bg1"/>
                </a:solidFill>
              </a:rPr>
              <a:t>√</a:t>
            </a:r>
            <a:endParaRPr lang="en-US" sz="138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56" y="2110154"/>
            <a:ext cx="4389120" cy="2472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39" y="2097454"/>
            <a:ext cx="4389120" cy="1345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15528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Konsep Encapsulation : </a:t>
            </a:r>
            <a:r>
              <a:rPr lang="id-ID" b="1" dirty="0">
                <a:solidFill>
                  <a:srgbClr val="FF0000"/>
                </a:solidFill>
              </a:rPr>
              <a:t>Public </a:t>
            </a:r>
            <a:br>
              <a:rPr lang="id-ID" b="1" dirty="0">
                <a:solidFill>
                  <a:srgbClr val="FF0000"/>
                </a:solidFill>
              </a:rPr>
            </a:br>
            <a:r>
              <a:rPr lang="id-ID" sz="3200" dirty="0">
                <a:solidFill>
                  <a:srgbClr val="FF0000"/>
                </a:solidFill>
              </a:rPr>
              <a:t>Script – 3. Kelas Turunan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42338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2338" y="1575582"/>
            <a:ext cx="4389120" cy="534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</a:t>
            </a:r>
            <a:r>
              <a:rPr lang="id-ID" sz="2800" b="1" dirty="0"/>
              <a:t>UTPUT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125756" y="1575582"/>
            <a:ext cx="4389120" cy="5345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SCRIPT</a:t>
            </a:r>
          </a:p>
        </p:txBody>
      </p:sp>
      <p:sp>
        <p:nvSpPr>
          <p:cNvPr id="8" name="Rectangle 7"/>
          <p:cNvSpPr/>
          <p:nvPr/>
        </p:nvSpPr>
        <p:spPr>
          <a:xfrm>
            <a:off x="125756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3772388" y="4569870"/>
            <a:ext cx="1739900" cy="1739900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3800" b="1" dirty="0">
                <a:solidFill>
                  <a:schemeClr val="bg1"/>
                </a:solidFill>
              </a:rPr>
              <a:t>√</a:t>
            </a:r>
            <a:endParaRPr lang="en-US" sz="138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57" y="2110154"/>
            <a:ext cx="4389120" cy="2088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38" y="2110154"/>
            <a:ext cx="4389120" cy="1410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9478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>
                <a:solidFill>
                  <a:prstClr val="black"/>
                </a:solidFill>
              </a:rPr>
              <a:t>Konsep Encapsulation : </a:t>
            </a:r>
            <a:r>
              <a:rPr lang="id-ID" b="1" dirty="0">
                <a:solidFill>
                  <a:srgbClr val="FF0000"/>
                </a:solidFill>
              </a:rPr>
              <a:t>Protected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property</a:t>
            </a:r>
            <a:r>
              <a:rPr lang="id-ID" i="1" dirty="0"/>
              <a:t> </a:t>
            </a:r>
            <a:r>
              <a:rPr lang="en-US" dirty="0" err="1"/>
              <a:t>atau</a:t>
            </a:r>
            <a:r>
              <a:rPr lang="id-ID" dirty="0"/>
              <a:t> </a:t>
            </a:r>
            <a:r>
              <a:rPr lang="en-US" i="1" dirty="0"/>
              <a:t>method</a:t>
            </a:r>
            <a:r>
              <a:rPr lang="id-ID" i="1" dirty="0"/>
              <a:t> </a:t>
            </a:r>
            <a:r>
              <a:rPr lang="en-US" dirty="0" err="1"/>
              <a:t>tersebut</a:t>
            </a:r>
            <a:r>
              <a:rPr lang="en-US" dirty="0"/>
              <a:t> </a:t>
            </a:r>
            <a:r>
              <a:rPr lang="en-US" i="1" dirty="0" err="1"/>
              <a:t>tidak</a:t>
            </a:r>
            <a:r>
              <a:rPr lang="en-US" i="1" dirty="0"/>
              <a:t> </a:t>
            </a:r>
            <a:r>
              <a:rPr lang="en-US" i="1" dirty="0" err="1"/>
              <a:t>bisa</a:t>
            </a:r>
            <a:r>
              <a:rPr lang="en-US" i="1" dirty="0"/>
              <a:t> </a:t>
            </a:r>
            <a:r>
              <a:rPr lang="en-US" i="1" dirty="0" err="1"/>
              <a:t>diakses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luar</a:t>
            </a:r>
            <a:r>
              <a:rPr lang="en-US" i="1" dirty="0"/>
              <a:t> class, </a:t>
            </a:r>
            <a:r>
              <a:rPr lang="en-US" i="1" dirty="0" err="1"/>
              <a:t>namun</a:t>
            </a:r>
            <a:r>
              <a:rPr lang="en-US" i="1" dirty="0"/>
              <a:t> </a:t>
            </a:r>
            <a:r>
              <a:rPr lang="en-US" i="1" dirty="0" err="1"/>
              <a:t>bisa</a:t>
            </a:r>
            <a:r>
              <a:rPr lang="en-US" i="1" dirty="0"/>
              <a:t> </a:t>
            </a:r>
            <a:r>
              <a:rPr lang="en-US" i="1" dirty="0" err="1"/>
              <a:t>diakses</a:t>
            </a:r>
            <a:r>
              <a:rPr lang="en-US" i="1" dirty="0"/>
              <a:t> </a:t>
            </a:r>
            <a:r>
              <a:rPr lang="en-US" i="1" dirty="0" err="1"/>
              <a:t>oleh</a:t>
            </a:r>
            <a:r>
              <a:rPr lang="en-US" i="1" dirty="0"/>
              <a:t> class </a:t>
            </a:r>
            <a:r>
              <a:rPr lang="en-US" i="1" dirty="0" err="1"/>
              <a:t>itu</a:t>
            </a:r>
            <a:r>
              <a:rPr lang="en-US" i="1" dirty="0"/>
              <a:t> </a:t>
            </a:r>
            <a:r>
              <a:rPr lang="en-US" i="1" dirty="0" err="1"/>
              <a:t>sendiri</a:t>
            </a:r>
            <a:r>
              <a:rPr lang="en-US" i="1" dirty="0"/>
              <a:t> </a:t>
            </a:r>
            <a:r>
              <a:rPr lang="en-US" i="1" dirty="0" err="1"/>
              <a:t>atau</a:t>
            </a:r>
            <a:r>
              <a:rPr lang="en-US" i="1" dirty="0"/>
              <a:t> </a:t>
            </a:r>
            <a:r>
              <a:rPr lang="en-US" i="1" dirty="0" err="1"/>
              <a:t>turunan</a:t>
            </a:r>
            <a:r>
              <a:rPr lang="en-US" i="1" dirty="0"/>
              <a:t> class </a:t>
            </a:r>
            <a:r>
              <a:rPr lang="en-US" i="1" dirty="0" err="1"/>
              <a:t>tersebut</a:t>
            </a:r>
            <a:r>
              <a:rPr lang="en-US" dirty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93800" y="3263900"/>
          <a:ext cx="6819900" cy="2072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2002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POSISI AKSES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PROPERTY DAN METHOD BISA DIAKSES?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98">
                <a:tc>
                  <a:txBody>
                    <a:bodyPr/>
                    <a:lstStyle/>
                    <a:p>
                      <a:r>
                        <a:rPr lang="id-ID" dirty="0"/>
                        <a:t>1. Dalam kelas itu sendiri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98">
                <a:tc>
                  <a:txBody>
                    <a:bodyPr/>
                    <a:lstStyle/>
                    <a:p>
                      <a:r>
                        <a:rPr lang="id-ID" dirty="0"/>
                        <a:t>2. Luar Kelas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98">
                <a:tc>
                  <a:txBody>
                    <a:bodyPr/>
                    <a:lstStyle/>
                    <a:p>
                      <a:r>
                        <a:rPr lang="id-ID" dirty="0"/>
                        <a:t>3. Kelas Turunan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√</a:t>
                      </a:r>
                      <a:r>
                        <a:rPr lang="id-ID" dirty="0"/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i="1" dirty="0"/>
                        <a:t>(tidak</a:t>
                      </a:r>
                      <a:r>
                        <a:rPr lang="id-ID" sz="1400" i="1" baseline="0" dirty="0"/>
                        <a:t> secara langsung)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0887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Konsep Encapsulation : </a:t>
            </a:r>
            <a:r>
              <a:rPr lang="id-ID" b="1" dirty="0">
                <a:solidFill>
                  <a:srgbClr val="FF0000"/>
                </a:solidFill>
              </a:rPr>
              <a:t>Protected</a:t>
            </a:r>
            <a:br>
              <a:rPr lang="id-ID" b="1" dirty="0">
                <a:solidFill>
                  <a:srgbClr val="FF0000"/>
                </a:solidFill>
              </a:rPr>
            </a:br>
            <a:r>
              <a:rPr lang="id-ID" sz="3200" dirty="0">
                <a:solidFill>
                  <a:srgbClr val="FF0000"/>
                </a:solidFill>
              </a:rPr>
              <a:t>Script – 1. Dalam Class itu sendiri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42338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2338" y="1575582"/>
            <a:ext cx="4389120" cy="534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</a:t>
            </a:r>
            <a:r>
              <a:rPr lang="id-ID" sz="2800" b="1" dirty="0"/>
              <a:t>UTPUT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125756" y="1575582"/>
            <a:ext cx="4389120" cy="5345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SCRIPT</a:t>
            </a:r>
          </a:p>
        </p:txBody>
      </p:sp>
      <p:sp>
        <p:nvSpPr>
          <p:cNvPr id="8" name="Rectangle 7"/>
          <p:cNvSpPr/>
          <p:nvPr/>
        </p:nvSpPr>
        <p:spPr>
          <a:xfrm>
            <a:off x="125756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Flowchart: Connector 12"/>
          <p:cNvSpPr/>
          <p:nvPr/>
        </p:nvSpPr>
        <p:spPr>
          <a:xfrm>
            <a:off x="3772388" y="4569870"/>
            <a:ext cx="1739900" cy="1739900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3800" b="1" dirty="0">
                <a:solidFill>
                  <a:schemeClr val="bg1"/>
                </a:solidFill>
              </a:rPr>
              <a:t>√</a:t>
            </a:r>
            <a:endParaRPr lang="en-US" sz="138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39" y="2110154"/>
            <a:ext cx="4389120" cy="1177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55" y="2110154"/>
            <a:ext cx="4389121" cy="1941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94357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Konsep Encapsulation : </a:t>
            </a:r>
            <a:r>
              <a:rPr lang="id-ID" b="1" dirty="0">
                <a:solidFill>
                  <a:srgbClr val="FF0000"/>
                </a:solidFill>
              </a:rPr>
              <a:t>Protected</a:t>
            </a:r>
            <a:br>
              <a:rPr lang="id-ID" b="1" dirty="0">
                <a:solidFill>
                  <a:srgbClr val="FF0000"/>
                </a:solidFill>
              </a:rPr>
            </a:br>
            <a:r>
              <a:rPr lang="id-ID" sz="3200" dirty="0">
                <a:solidFill>
                  <a:srgbClr val="FF0000"/>
                </a:solidFill>
              </a:rPr>
              <a:t>Script – 2. Luar Class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42338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2338" y="1575582"/>
            <a:ext cx="4389120" cy="534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</a:t>
            </a:r>
            <a:r>
              <a:rPr lang="id-ID" sz="2800" b="1" dirty="0"/>
              <a:t>UTPUT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125756" y="1575582"/>
            <a:ext cx="4389120" cy="5345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SCRIPT</a:t>
            </a:r>
          </a:p>
        </p:txBody>
      </p:sp>
      <p:sp>
        <p:nvSpPr>
          <p:cNvPr id="8" name="Rectangle 7"/>
          <p:cNvSpPr/>
          <p:nvPr/>
        </p:nvSpPr>
        <p:spPr>
          <a:xfrm>
            <a:off x="125756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3772388" y="4569870"/>
            <a:ext cx="1739900" cy="1739900"/>
          </a:xfrm>
          <a:prstGeom prst="flowChartConnector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365760" rtlCol="0" anchor="ctr"/>
          <a:lstStyle/>
          <a:p>
            <a:pPr algn="ctr"/>
            <a:r>
              <a:rPr lang="id-ID" sz="23900" b="1" dirty="0">
                <a:solidFill>
                  <a:schemeClr val="bg1"/>
                </a:solidFill>
              </a:rPr>
              <a:t>−</a:t>
            </a:r>
            <a:endParaRPr lang="en-US" sz="239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39" y="2110154"/>
            <a:ext cx="4389120" cy="121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2087154"/>
            <a:ext cx="4381526" cy="244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43364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Konsep Encapsulation : </a:t>
            </a:r>
            <a:r>
              <a:rPr lang="id-ID" b="1" dirty="0">
                <a:solidFill>
                  <a:srgbClr val="FF0000"/>
                </a:solidFill>
              </a:rPr>
              <a:t>Protected</a:t>
            </a:r>
            <a:br>
              <a:rPr lang="id-ID" b="1" dirty="0">
                <a:solidFill>
                  <a:srgbClr val="FF0000"/>
                </a:solidFill>
              </a:rPr>
            </a:br>
            <a:r>
              <a:rPr lang="id-ID" sz="3200" dirty="0">
                <a:solidFill>
                  <a:srgbClr val="FF0000"/>
                </a:solidFill>
              </a:rPr>
              <a:t>Script – 3. Kelas Turunan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42338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2338" y="1575582"/>
            <a:ext cx="4389120" cy="534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</a:t>
            </a:r>
            <a:r>
              <a:rPr lang="id-ID" sz="2800" b="1" dirty="0"/>
              <a:t>UTPUT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125756" y="1575582"/>
            <a:ext cx="4389120" cy="5345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SCRIPT</a:t>
            </a:r>
          </a:p>
        </p:txBody>
      </p:sp>
      <p:sp>
        <p:nvSpPr>
          <p:cNvPr id="8" name="Rectangle 7"/>
          <p:cNvSpPr/>
          <p:nvPr/>
        </p:nvSpPr>
        <p:spPr>
          <a:xfrm>
            <a:off x="125756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3772388" y="4569870"/>
            <a:ext cx="1739900" cy="1739900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3800" b="1" dirty="0">
                <a:solidFill>
                  <a:schemeClr val="bg1"/>
                </a:solidFill>
              </a:rPr>
              <a:t>√</a:t>
            </a:r>
            <a:endParaRPr lang="en-US" sz="13800" dirty="0">
              <a:solidFill>
                <a:schemeClr val="bg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56" y="2110154"/>
            <a:ext cx="4389120" cy="2137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39" y="2110154"/>
            <a:ext cx="4389120" cy="1341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47215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Konsep Encapsulation : </a:t>
            </a:r>
            <a:r>
              <a:rPr lang="id-ID" b="1" dirty="0">
                <a:solidFill>
                  <a:srgbClr val="FF0000"/>
                </a:solidFill>
              </a:rPr>
              <a:t>Private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</a:t>
            </a:r>
            <a:r>
              <a:rPr lang="en-US" dirty="0" err="1"/>
              <a:t>atu-satunya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 </a:t>
            </a:r>
            <a:r>
              <a:rPr lang="en-US" i="1" dirty="0"/>
              <a:t>class</a:t>
            </a:r>
            <a:r>
              <a:rPr lang="en-US" dirty="0"/>
              <a:t> 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 </a:t>
            </a:r>
            <a:r>
              <a:rPr lang="en-US" b="1" i="1" dirty="0"/>
              <a:t>Class</a:t>
            </a:r>
            <a:r>
              <a:rPr lang="en-US" dirty="0"/>
              <a:t> lain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mengaksesnya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 </a:t>
            </a:r>
            <a:r>
              <a:rPr lang="en-US" i="1" dirty="0"/>
              <a:t>class </a:t>
            </a:r>
            <a:r>
              <a:rPr lang="en-US" i="1" dirty="0" err="1"/>
              <a:t>turunan</a:t>
            </a:r>
            <a:r>
              <a:rPr lang="en-US" dirty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81100" y="3441700"/>
          <a:ext cx="6819900" cy="1920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2002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POSISI AKSES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PROPERTY DAN METHOD BISA DIAKSES?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98">
                <a:tc>
                  <a:txBody>
                    <a:bodyPr/>
                    <a:lstStyle/>
                    <a:p>
                      <a:r>
                        <a:rPr lang="id-ID" dirty="0"/>
                        <a:t>1. Dalam kelas itu sendiri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98">
                <a:tc>
                  <a:txBody>
                    <a:bodyPr/>
                    <a:lstStyle/>
                    <a:p>
                      <a:r>
                        <a:rPr lang="id-ID" dirty="0"/>
                        <a:t>2. Luar Kelas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98">
                <a:tc>
                  <a:txBody>
                    <a:bodyPr/>
                    <a:lstStyle/>
                    <a:p>
                      <a:r>
                        <a:rPr lang="id-ID" dirty="0"/>
                        <a:t>3. Kelas Turunan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8442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Konsep Encapsulation : </a:t>
            </a:r>
            <a:r>
              <a:rPr lang="id-ID" b="1" dirty="0">
                <a:solidFill>
                  <a:srgbClr val="FF0000"/>
                </a:solidFill>
              </a:rPr>
              <a:t>Private</a:t>
            </a:r>
            <a:br>
              <a:rPr lang="id-ID" b="1" dirty="0">
                <a:solidFill>
                  <a:srgbClr val="FF0000"/>
                </a:solidFill>
              </a:rPr>
            </a:br>
            <a:r>
              <a:rPr lang="id-ID" sz="3200" dirty="0">
                <a:solidFill>
                  <a:srgbClr val="FF0000"/>
                </a:solidFill>
              </a:rPr>
              <a:t>Script – 1. Dalam Class itu sendiri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42338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2338" y="1575582"/>
            <a:ext cx="4389120" cy="534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</a:t>
            </a:r>
            <a:r>
              <a:rPr lang="id-ID" sz="2800" b="1" dirty="0"/>
              <a:t>UTPUT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125756" y="1575582"/>
            <a:ext cx="4389120" cy="5345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SCRIPT</a:t>
            </a:r>
          </a:p>
        </p:txBody>
      </p:sp>
      <p:sp>
        <p:nvSpPr>
          <p:cNvPr id="8" name="Rectangle 7"/>
          <p:cNvSpPr/>
          <p:nvPr/>
        </p:nvSpPr>
        <p:spPr>
          <a:xfrm>
            <a:off x="125756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Flowchart: Connector 12"/>
          <p:cNvSpPr/>
          <p:nvPr/>
        </p:nvSpPr>
        <p:spPr>
          <a:xfrm>
            <a:off x="3772388" y="4569870"/>
            <a:ext cx="1739900" cy="1739900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3800" b="1" dirty="0">
                <a:solidFill>
                  <a:schemeClr val="bg1"/>
                </a:solidFill>
              </a:rPr>
              <a:t>√</a:t>
            </a:r>
            <a:endParaRPr lang="en-US" sz="13800" dirty="0">
              <a:solidFill>
                <a:schemeClr val="bg1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39" y="2072054"/>
            <a:ext cx="4389120" cy="1376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56" y="2110154"/>
            <a:ext cx="4399209" cy="2093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868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1" y="1837844"/>
            <a:ext cx="6970341" cy="468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6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Konsep Encapsulation : </a:t>
            </a:r>
            <a:r>
              <a:rPr lang="id-ID" b="1" dirty="0">
                <a:solidFill>
                  <a:srgbClr val="FF0000"/>
                </a:solidFill>
              </a:rPr>
              <a:t>Private</a:t>
            </a:r>
            <a:br>
              <a:rPr lang="id-ID" b="1" dirty="0">
                <a:solidFill>
                  <a:srgbClr val="FF0000"/>
                </a:solidFill>
              </a:rPr>
            </a:br>
            <a:r>
              <a:rPr lang="id-ID" sz="3200" dirty="0">
                <a:solidFill>
                  <a:srgbClr val="FF0000"/>
                </a:solidFill>
              </a:rPr>
              <a:t>Script – 2. Luar Class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42338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2338" y="1575582"/>
            <a:ext cx="4389120" cy="534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</a:t>
            </a:r>
            <a:r>
              <a:rPr lang="id-ID" sz="2800" b="1" dirty="0"/>
              <a:t>UTPUT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125756" y="1575582"/>
            <a:ext cx="4389120" cy="5345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SCRIPT</a:t>
            </a:r>
          </a:p>
        </p:txBody>
      </p:sp>
      <p:sp>
        <p:nvSpPr>
          <p:cNvPr id="8" name="Rectangle 7"/>
          <p:cNvSpPr/>
          <p:nvPr/>
        </p:nvSpPr>
        <p:spPr>
          <a:xfrm>
            <a:off x="125756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56" y="2110153"/>
            <a:ext cx="4389120" cy="2521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38" y="2110155"/>
            <a:ext cx="4389119" cy="1433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lowchart: Connector 8"/>
          <p:cNvSpPr/>
          <p:nvPr/>
        </p:nvSpPr>
        <p:spPr>
          <a:xfrm>
            <a:off x="3772388" y="4569870"/>
            <a:ext cx="1739900" cy="1739900"/>
          </a:xfrm>
          <a:prstGeom prst="flowChartConnector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365760" rtlCol="0" anchor="ctr"/>
          <a:lstStyle/>
          <a:p>
            <a:pPr algn="ctr"/>
            <a:r>
              <a:rPr lang="id-ID" sz="23900" b="1" dirty="0">
                <a:solidFill>
                  <a:schemeClr val="bg1"/>
                </a:solidFill>
              </a:rPr>
              <a:t>−</a:t>
            </a:r>
            <a:endParaRPr lang="en-US" sz="23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9665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Konsep Encapsulation : </a:t>
            </a:r>
            <a:r>
              <a:rPr lang="id-ID" b="1" dirty="0">
                <a:solidFill>
                  <a:srgbClr val="FF0000"/>
                </a:solidFill>
              </a:rPr>
              <a:t>Private</a:t>
            </a:r>
            <a:br>
              <a:rPr lang="id-ID" b="1" dirty="0">
                <a:solidFill>
                  <a:srgbClr val="FF0000"/>
                </a:solidFill>
              </a:rPr>
            </a:br>
            <a:r>
              <a:rPr lang="id-ID" sz="3200" dirty="0">
                <a:solidFill>
                  <a:srgbClr val="FF0000"/>
                </a:solidFill>
              </a:rPr>
              <a:t>Script – 3. Kelas Turunan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42338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2338" y="1575582"/>
            <a:ext cx="4389120" cy="534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</a:t>
            </a:r>
            <a:r>
              <a:rPr lang="id-ID" sz="2800" b="1" dirty="0"/>
              <a:t>UTPUT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125756" y="1575582"/>
            <a:ext cx="4389120" cy="5345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SCRIPT</a:t>
            </a:r>
          </a:p>
        </p:txBody>
      </p:sp>
      <p:sp>
        <p:nvSpPr>
          <p:cNvPr id="8" name="Rectangle 7"/>
          <p:cNvSpPr/>
          <p:nvPr/>
        </p:nvSpPr>
        <p:spPr>
          <a:xfrm>
            <a:off x="125756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3772388" y="4569870"/>
            <a:ext cx="1739900" cy="1739900"/>
          </a:xfrm>
          <a:prstGeom prst="flowChartConnector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365760" rtlCol="0" anchor="ctr"/>
          <a:lstStyle/>
          <a:p>
            <a:pPr algn="ctr"/>
            <a:r>
              <a:rPr lang="id-ID" sz="23900" b="1" dirty="0">
                <a:solidFill>
                  <a:schemeClr val="bg1"/>
                </a:solidFill>
              </a:rPr>
              <a:t>−</a:t>
            </a:r>
            <a:endParaRPr lang="en-US" sz="23900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39" y="2110155"/>
            <a:ext cx="4389120" cy="1669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56" y="2110154"/>
            <a:ext cx="4389120" cy="2459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57944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5. </a:t>
            </a:r>
            <a:r>
              <a:rPr lang="id-ID" b="1" dirty="0"/>
              <a:t>c)</a:t>
            </a:r>
            <a:r>
              <a:rPr lang="id-ID" dirty="0"/>
              <a:t> Inheritance/ Pewarisan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79743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1" y="1"/>
            <a:ext cx="7474857" cy="6292356"/>
          </a:xfrm>
          <a:prstGeom prst="rect">
            <a:avLst/>
          </a:prstGeom>
          <a:pattFill prst="ltDnDiag">
            <a:fgClr>
              <a:srgbClr val="FFC000"/>
            </a:fgClr>
            <a:bgClr>
              <a:schemeClr val="bg1"/>
            </a:bgClr>
          </a:patt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/>
              <a:t>INHERITANCE</a:t>
            </a:r>
            <a:r>
              <a:rPr lang="en-US" b="1" dirty="0"/>
              <a:t> / PEWARISAN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76168" y="2180636"/>
            <a:ext cx="5415567" cy="271744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d-ID" sz="2800" b="1" dirty="0"/>
              <a:t>CHILD ...</a:t>
            </a:r>
          </a:p>
          <a:p>
            <a:pPr algn="ctr"/>
            <a:endParaRPr lang="en-US" sz="100" dirty="0"/>
          </a:p>
        </p:txBody>
      </p:sp>
      <p:sp>
        <p:nvSpPr>
          <p:cNvPr id="5" name="Rectangle 4"/>
          <p:cNvSpPr/>
          <p:nvPr/>
        </p:nvSpPr>
        <p:spPr>
          <a:xfrm>
            <a:off x="1833745" y="647701"/>
            <a:ext cx="3696238" cy="41602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/>
              <a:t>CHILD </a:t>
            </a:r>
            <a:r>
              <a:rPr lang="en-US" sz="2800" b="1" dirty="0"/>
              <a:t>1</a:t>
            </a:r>
            <a:endParaRPr lang="id-ID" sz="2800" b="1" dirty="0"/>
          </a:p>
          <a:p>
            <a:pPr algn="ctr"/>
            <a:endParaRPr lang="id-ID" dirty="0"/>
          </a:p>
          <a:p>
            <a:pPr algn="ctr"/>
            <a:endParaRPr lang="id-ID" sz="4800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75413" y="2322304"/>
            <a:ext cx="3412901" cy="385078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sz="3600" dirty="0"/>
          </a:p>
          <a:p>
            <a:pPr algn="ctr"/>
            <a:r>
              <a:rPr lang="id-ID" sz="2800" b="1" dirty="0"/>
              <a:t>CHILD </a:t>
            </a:r>
            <a:r>
              <a:rPr lang="en-US" sz="2800" b="1" dirty="0"/>
              <a:t>2</a:t>
            </a:r>
          </a:p>
        </p:txBody>
      </p:sp>
      <p:sp>
        <p:nvSpPr>
          <p:cNvPr id="3" name="Rectangle 2"/>
          <p:cNvSpPr/>
          <p:nvPr/>
        </p:nvSpPr>
        <p:spPr>
          <a:xfrm>
            <a:off x="2104201" y="2425335"/>
            <a:ext cx="3142443" cy="22280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INDUK</a:t>
            </a:r>
          </a:p>
        </p:txBody>
      </p:sp>
      <p:sp>
        <p:nvSpPr>
          <p:cNvPr id="2" name="Rectangle 1"/>
          <p:cNvSpPr/>
          <p:nvPr/>
        </p:nvSpPr>
        <p:spPr>
          <a:xfrm>
            <a:off x="3778952" y="4117722"/>
            <a:ext cx="1219200" cy="3843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R. </a:t>
            </a:r>
            <a:r>
              <a:rPr lang="en-US" dirty="0" err="1"/>
              <a:t>Privat</a:t>
            </a:r>
            <a:endParaRPr lang="en-US" dirty="0"/>
          </a:p>
        </p:txBody>
      </p:sp>
      <p:cxnSp>
        <p:nvCxnSpPr>
          <p:cNvPr id="9" name="Straight Arrow Connector 8"/>
          <p:cNvCxnSpPr>
            <a:stCxn id="2" idx="3"/>
            <a:endCxn id="11" idx="1"/>
          </p:cNvCxnSpPr>
          <p:nvPr/>
        </p:nvCxnSpPr>
        <p:spPr>
          <a:xfrm>
            <a:off x="4998152" y="4309879"/>
            <a:ext cx="894191" cy="978053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892343" y="5040282"/>
            <a:ext cx="1509485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Overriding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92343" y="5666319"/>
            <a:ext cx="1509485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Sub-Class</a:t>
            </a:r>
          </a:p>
        </p:txBody>
      </p:sp>
      <p:cxnSp>
        <p:nvCxnSpPr>
          <p:cNvPr id="22" name="Straight Arrow Connector 21"/>
          <p:cNvCxnSpPr>
            <a:endCxn id="18" idx="1"/>
          </p:cNvCxnSpPr>
          <p:nvPr/>
        </p:nvCxnSpPr>
        <p:spPr>
          <a:xfrm>
            <a:off x="4362450" y="5791200"/>
            <a:ext cx="1529893" cy="122769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 animBg="1"/>
      <p:bldP spid="4" grpId="0" animBg="1"/>
      <p:bldP spid="3" grpId="0" animBg="1"/>
      <p:bldP spid="2" grpId="0" animBg="1"/>
      <p:bldP spid="11" grpId="0" animBg="1"/>
      <p:bldP spid="1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Konsep </a:t>
            </a:r>
            <a:r>
              <a:rPr lang="id-ID" dirty="0"/>
              <a:t>Inheritance</a:t>
            </a:r>
            <a:r>
              <a:rPr lang="en-US" dirty="0"/>
              <a:t> / </a:t>
            </a:r>
            <a:r>
              <a:rPr lang="en-US" dirty="0" err="1"/>
              <a:t>Pewarisan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</a:t>
            </a:r>
            <a:r>
              <a:rPr lang="en-US" dirty="0" err="1"/>
              <a:t>emungkinkan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membuat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suatu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kelas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dengan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didasarkan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pada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kelas</a:t>
            </a:r>
            <a:r>
              <a:rPr lang="en-US" dirty="0">
                <a:solidFill>
                  <a:srgbClr val="FF0000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sudah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mewarisi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variabelnya</a:t>
            </a:r>
            <a:r>
              <a:rPr lang="en-US" dirty="0"/>
              <a:t>.</a:t>
            </a:r>
          </a:p>
          <a:p>
            <a:r>
              <a:rPr lang="en-US" dirty="0" err="1"/>
              <a:t>Prinsip</a:t>
            </a:r>
            <a:r>
              <a:rPr lang="en-US" dirty="0"/>
              <a:t> encapsulation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filtering </a:t>
            </a:r>
            <a:r>
              <a:rPr lang="en-US" dirty="0" err="1">
                <a:solidFill>
                  <a:srgbClr val="FF0000"/>
                </a:solidFill>
              </a:rPr>
              <a:t>akses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property </a:t>
            </a:r>
            <a:r>
              <a:rPr lang="en-US" dirty="0" err="1"/>
              <a:t>dan</a:t>
            </a:r>
            <a:r>
              <a:rPr lang="en-US" dirty="0"/>
              <a:t> method.</a:t>
            </a:r>
          </a:p>
          <a:p>
            <a:r>
              <a:rPr lang="en-US" dirty="0" err="1"/>
              <a:t>Tujuan</a:t>
            </a:r>
            <a:r>
              <a:rPr lang="en-US" dirty="0"/>
              <a:t> inheritance:</a:t>
            </a:r>
          </a:p>
          <a:p>
            <a:pPr marL="800100" lvl="1" indent="-344488">
              <a:buFont typeface="+mj-lt"/>
              <a:buAutoNum type="alphaLcParenR"/>
            </a:pPr>
            <a:r>
              <a:rPr lang="en-US" dirty="0" err="1">
                <a:solidFill>
                  <a:srgbClr val="FF0000"/>
                </a:solidFill>
              </a:rPr>
              <a:t>Tidak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perlu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menuliskan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kode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dari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nol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mendasarkan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class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pPr marL="800100" lvl="1" indent="-344488">
              <a:buFont typeface="+mj-lt"/>
              <a:buAutoNum type="alphaLcParenR"/>
            </a:pPr>
            <a:r>
              <a:rPr lang="en-US" dirty="0" err="1">
                <a:solidFill>
                  <a:srgbClr val="FF0000"/>
                </a:solidFill>
              </a:rPr>
              <a:t>Menghindari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duplikasi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kode</a:t>
            </a:r>
            <a:r>
              <a:rPr lang="en-US" dirty="0"/>
              <a:t> program (code reuse).</a:t>
            </a:r>
          </a:p>
          <a:p>
            <a:pPr marL="800100" lvl="1" indent="-344488">
              <a:buFont typeface="+mj-lt"/>
              <a:buAutoNum type="alphaLcParenR"/>
            </a:pPr>
            <a:r>
              <a:rPr lang="en-US" dirty="0">
                <a:solidFill>
                  <a:srgbClr val="FF0000"/>
                </a:solidFill>
              </a:rPr>
              <a:t>Class </a:t>
            </a:r>
            <a:r>
              <a:rPr lang="en-US" dirty="0" err="1">
                <a:solidFill>
                  <a:srgbClr val="FF0000"/>
                </a:solidFill>
              </a:rPr>
              <a:t>turunan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tetap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dapat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menambahkan</a:t>
            </a:r>
            <a:r>
              <a:rPr lang="en-US" dirty="0">
                <a:solidFill>
                  <a:srgbClr val="FF0000"/>
                </a:solidFill>
              </a:rPr>
              <a:t> property </a:t>
            </a:r>
            <a:r>
              <a:rPr lang="en-US" dirty="0" err="1">
                <a:solidFill>
                  <a:srgbClr val="FF0000"/>
                </a:solidFill>
              </a:rPr>
              <a:t>baru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method </a:t>
            </a:r>
            <a:r>
              <a:rPr lang="en-US" dirty="0" err="1"/>
              <a:t>instan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tersendiri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85379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Analogi </a:t>
            </a:r>
            <a:r>
              <a:rPr lang="id-ID" dirty="0"/>
              <a:t>Inheritance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59935" y="1442506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Kelas</a:t>
            </a:r>
            <a:r>
              <a:rPr lang="en-US" dirty="0"/>
              <a:t> A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Induk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59935" y="1975906"/>
            <a:ext cx="2057400" cy="15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variabelInstanZ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metodeX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metodeY</a:t>
            </a:r>
            <a:r>
              <a:rPr lang="en-US" dirty="0"/>
              <a:t>()</a:t>
            </a:r>
          </a:p>
        </p:txBody>
      </p:sp>
      <p:sp>
        <p:nvSpPr>
          <p:cNvPr id="6" name="Up Arrow 5"/>
          <p:cNvSpPr/>
          <p:nvPr/>
        </p:nvSpPr>
        <p:spPr>
          <a:xfrm>
            <a:off x="3298135" y="3499906"/>
            <a:ext cx="381000" cy="8382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9935" y="4338106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Kelas</a:t>
            </a:r>
            <a:r>
              <a:rPr lang="en-US" dirty="0"/>
              <a:t> B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2459935" y="4871506"/>
            <a:ext cx="20574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59935" y="5709706"/>
            <a:ext cx="2057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metodeW</a:t>
            </a:r>
            <a:r>
              <a:rPr lang="en-US" dirty="0"/>
              <a:t>()</a:t>
            </a:r>
          </a:p>
        </p:txBody>
      </p:sp>
      <p:sp>
        <p:nvSpPr>
          <p:cNvPr id="10" name="Curved Left Arrow 9"/>
          <p:cNvSpPr/>
          <p:nvPr/>
        </p:nvSpPr>
        <p:spPr>
          <a:xfrm>
            <a:off x="4640864" y="2492502"/>
            <a:ext cx="1295400" cy="3141004"/>
          </a:xfrm>
          <a:prstGeom prst="curvedLeftArrow">
            <a:avLst>
              <a:gd name="adj1" fmla="val 25000"/>
              <a:gd name="adj2" fmla="val 57205"/>
              <a:gd name="adj3" fmla="val 2193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27135" y="2585506"/>
            <a:ext cx="2209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sendirinya</a:t>
            </a:r>
            <a:r>
              <a:rPr lang="en-US" sz="2000" dirty="0"/>
              <a:t> </a:t>
            </a:r>
            <a:r>
              <a:rPr lang="en-US" sz="2000" b="1" dirty="0" err="1"/>
              <a:t>KelasB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mewarisi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semua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metode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dan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variabel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instan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/>
              <a:t>milik</a:t>
            </a:r>
            <a:r>
              <a:rPr lang="en-US" sz="2000" dirty="0"/>
              <a:t> </a:t>
            </a:r>
            <a:r>
              <a:rPr lang="en-US" sz="2000" b="1" dirty="0" err="1"/>
              <a:t>KelasA</a:t>
            </a:r>
            <a:r>
              <a:rPr lang="en-US" sz="2000" b="1" dirty="0"/>
              <a:t>, </a:t>
            </a:r>
            <a:r>
              <a:rPr lang="en-US" sz="2000" b="1" dirty="0">
                <a:solidFill>
                  <a:srgbClr val="FF0000"/>
                </a:solidFill>
              </a:rPr>
              <a:t>yang </a:t>
            </a:r>
            <a:r>
              <a:rPr lang="en-US" sz="2000" b="1" dirty="0" err="1">
                <a:solidFill>
                  <a:srgbClr val="FF0000"/>
                </a:solidFill>
              </a:rPr>
              <a:t>tidak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bersifat</a:t>
            </a:r>
            <a:r>
              <a:rPr lang="en-US" sz="2000" b="1" dirty="0">
                <a:solidFill>
                  <a:srgbClr val="FF0000"/>
                </a:solidFill>
              </a:rPr>
              <a:t> private.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5584135" y="5633506"/>
            <a:ext cx="2133600" cy="609600"/>
          </a:xfrm>
          <a:prstGeom prst="wedgeRectCallout">
            <a:avLst>
              <a:gd name="adj1" fmla="val -104507"/>
              <a:gd name="adj2" fmla="val 1023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Metode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tambahan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Line Callout 1 (Border and Accent Bar) 2"/>
          <p:cNvSpPr/>
          <p:nvPr/>
        </p:nvSpPr>
        <p:spPr>
          <a:xfrm flipH="1">
            <a:off x="99869" y="1619688"/>
            <a:ext cx="1868554" cy="1745628"/>
          </a:xfrm>
          <a:prstGeom prst="accentBorderCallout1">
            <a:avLst>
              <a:gd name="adj1" fmla="val 18750"/>
              <a:gd name="adj2" fmla="val -2479"/>
              <a:gd name="adj3" fmla="val -1737"/>
              <a:gd name="adj4" fmla="val -2798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dgn</a:t>
            </a:r>
            <a:endParaRPr lang="en-US" dirty="0"/>
          </a:p>
          <a:p>
            <a:pPr marL="173038" indent="-173038">
              <a:buFontTx/>
              <a:buChar char="-"/>
            </a:pPr>
            <a:r>
              <a:rPr lang="en-US" sz="2000" b="1" dirty="0" err="1"/>
              <a:t>Kelas</a:t>
            </a:r>
            <a:r>
              <a:rPr lang="en-US" sz="2000" b="1" dirty="0"/>
              <a:t> </a:t>
            </a:r>
            <a:r>
              <a:rPr lang="en-US" sz="2000" b="1" dirty="0" err="1"/>
              <a:t>Induk</a:t>
            </a:r>
            <a:r>
              <a:rPr lang="en-US" sz="2000" b="1" dirty="0"/>
              <a:t>,</a:t>
            </a:r>
          </a:p>
          <a:p>
            <a:pPr marL="173038" indent="-173038">
              <a:buFontTx/>
              <a:buChar char="-"/>
            </a:pPr>
            <a:r>
              <a:rPr lang="en-US" sz="2000" b="1" dirty="0"/>
              <a:t>Parent class,</a:t>
            </a:r>
          </a:p>
          <a:p>
            <a:pPr marL="173038" indent="-173038">
              <a:buFontTx/>
              <a:buChar char="-"/>
            </a:pPr>
            <a:r>
              <a:rPr lang="en-US" sz="2000" b="1" dirty="0"/>
              <a:t>Super class,</a:t>
            </a:r>
          </a:p>
          <a:p>
            <a:pPr marL="173038" indent="-173038">
              <a:buFontTx/>
              <a:buChar char="-"/>
            </a:pPr>
            <a:r>
              <a:rPr lang="en-US" sz="2000" b="1" dirty="0"/>
              <a:t>Base class.</a:t>
            </a:r>
          </a:p>
        </p:txBody>
      </p:sp>
      <p:sp>
        <p:nvSpPr>
          <p:cNvPr id="13" name="Line Callout 1 (Border and Accent Bar) 12"/>
          <p:cNvSpPr/>
          <p:nvPr/>
        </p:nvSpPr>
        <p:spPr>
          <a:xfrm flipH="1">
            <a:off x="99869" y="4452730"/>
            <a:ext cx="1868554" cy="1790376"/>
          </a:xfrm>
          <a:prstGeom prst="accentBorderCallout1">
            <a:avLst>
              <a:gd name="adj1" fmla="val 18750"/>
              <a:gd name="adj2" fmla="val -2479"/>
              <a:gd name="adj3" fmla="val 4336"/>
              <a:gd name="adj4" fmla="val -251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dgn</a:t>
            </a:r>
            <a:endParaRPr lang="en-US" dirty="0"/>
          </a:p>
          <a:p>
            <a:pPr marL="173038" indent="-173038">
              <a:buFontTx/>
              <a:buChar char="-"/>
            </a:pPr>
            <a:r>
              <a:rPr lang="en-US" sz="2000" b="1" dirty="0" err="1"/>
              <a:t>Kelas</a:t>
            </a:r>
            <a:r>
              <a:rPr lang="en-US" sz="2000" b="1" dirty="0"/>
              <a:t> </a:t>
            </a:r>
            <a:r>
              <a:rPr lang="en-US" sz="2000" b="1" dirty="0" err="1"/>
              <a:t>anak</a:t>
            </a:r>
            <a:r>
              <a:rPr lang="en-US" sz="2000" b="1" dirty="0"/>
              <a:t>,</a:t>
            </a:r>
          </a:p>
          <a:p>
            <a:pPr marL="173038" indent="-173038">
              <a:buFontTx/>
              <a:buChar char="-"/>
            </a:pPr>
            <a:r>
              <a:rPr lang="en-US" sz="2000" b="1" dirty="0"/>
              <a:t>Child class,</a:t>
            </a:r>
          </a:p>
          <a:p>
            <a:pPr marL="173038" indent="-173038">
              <a:buFontTx/>
              <a:buChar char="-"/>
            </a:pPr>
            <a:r>
              <a:rPr lang="en-US" sz="2000" b="1" dirty="0"/>
              <a:t>Sub class,</a:t>
            </a:r>
          </a:p>
          <a:p>
            <a:pPr marL="173038" indent="-173038">
              <a:buFontTx/>
              <a:buChar char="-"/>
            </a:pPr>
            <a:r>
              <a:rPr lang="en-US" sz="2000" b="1" dirty="0"/>
              <a:t>Derived class.</a:t>
            </a:r>
          </a:p>
          <a:p>
            <a:pPr marL="173038" indent="-173038">
              <a:buFontTx/>
              <a:buChar char="-"/>
            </a:pPr>
            <a:r>
              <a:rPr lang="en-US" sz="2000" b="1" dirty="0" err="1"/>
              <a:t>Hier</a:t>
            </a:r>
            <a:r>
              <a:rPr lang="en-US" sz="2000" b="1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354569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3" grpId="0" animBg="1"/>
      <p:bldP spid="1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6251" y="116943"/>
            <a:ext cx="8319407" cy="1325563"/>
          </a:xfrm>
        </p:spPr>
        <p:txBody>
          <a:bodyPr/>
          <a:lstStyle/>
          <a:p>
            <a:r>
              <a:rPr lang="id-ID" dirty="0"/>
              <a:t>Konsep Dasar Script Inheritance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7569" y="1519282"/>
            <a:ext cx="5080552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Kelas</a:t>
            </a:r>
            <a:r>
              <a:rPr lang="en-US" dirty="0"/>
              <a:t> A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Induk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7569" y="2052682"/>
            <a:ext cx="5080552" cy="917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induk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</a:t>
            </a: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alt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induk</a:t>
            </a:r>
            <a:endParaRPr lang="en-US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4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57569" y="3859696"/>
            <a:ext cx="5080552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Kelas</a:t>
            </a:r>
            <a:r>
              <a:rPr lang="en-US" dirty="0"/>
              <a:t> A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57569" y="4393096"/>
            <a:ext cx="5080552" cy="152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anak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induk</a:t>
            </a:r>
            <a:endParaRPr lang="en-US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class </a:t>
            </a:r>
            <a:r>
              <a:rPr lang="en-US" alt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anak</a:t>
            </a: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bisa</a:t>
            </a: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mengakses</a:t>
            </a: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// property </a:t>
            </a:r>
            <a:r>
              <a:rPr lang="en-US" alt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</a:t>
            </a: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method class </a:t>
            </a:r>
            <a:r>
              <a:rPr lang="en-US" alt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induk</a:t>
            </a:r>
            <a:endParaRPr lang="en-US" alt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4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Up Arrow 13"/>
          <p:cNvSpPr/>
          <p:nvPr/>
        </p:nvSpPr>
        <p:spPr>
          <a:xfrm>
            <a:off x="4107345" y="2984500"/>
            <a:ext cx="381000" cy="87519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1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6251" y="116943"/>
            <a:ext cx="8319407" cy="1325563"/>
          </a:xfrm>
        </p:spPr>
        <p:txBody>
          <a:bodyPr/>
          <a:lstStyle/>
          <a:p>
            <a:r>
              <a:rPr lang="id-ID" b="1" dirty="0"/>
              <a:t>Script </a:t>
            </a:r>
            <a:r>
              <a:rPr lang="id-ID" dirty="0"/>
              <a:t>Inheritance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2338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42338" y="1575582"/>
            <a:ext cx="4389120" cy="534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</a:t>
            </a:r>
            <a:r>
              <a:rPr lang="id-ID" sz="2800" b="1" dirty="0"/>
              <a:t>UTPUT</a:t>
            </a:r>
            <a:endParaRPr lang="en-US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125756" y="1575582"/>
            <a:ext cx="4389120" cy="5345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SCRIPT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5756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10154"/>
            <a:ext cx="4362476" cy="41861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739" y="2110153"/>
            <a:ext cx="4363719" cy="1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745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Konsep </a:t>
            </a:r>
            <a:r>
              <a:rPr lang="en-US" dirty="0" err="1"/>
              <a:t>Overiding</a:t>
            </a:r>
            <a:r>
              <a:rPr lang="id-ID" dirty="0"/>
              <a:t> didalam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jika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persamaan</a:t>
            </a:r>
            <a:r>
              <a:rPr lang="en-US" dirty="0">
                <a:solidFill>
                  <a:srgbClr val="FF0000"/>
                </a:solidFill>
              </a:rPr>
              <a:t> property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atau</a:t>
            </a:r>
            <a:r>
              <a:rPr lang="en-US" dirty="0">
                <a:solidFill>
                  <a:srgbClr val="FF0000"/>
                </a:solidFill>
              </a:rPr>
              <a:t> method </a:t>
            </a:r>
            <a:r>
              <a:rPr lang="en-US" dirty="0" err="1">
                <a:solidFill>
                  <a:srgbClr val="FF0000"/>
                </a:solidFill>
              </a:rPr>
              <a:t>antara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kelas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induk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anak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method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property </a:t>
            </a:r>
            <a:r>
              <a:rPr lang="en-US" dirty="0" err="1">
                <a:solidFill>
                  <a:srgbClr val="FF0000"/>
                </a:solidFill>
              </a:rPr>
              <a:t>akan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mengikuti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variabel</a:t>
            </a:r>
            <a:r>
              <a:rPr lang="en-US" dirty="0">
                <a:solidFill>
                  <a:srgbClr val="FF0000"/>
                </a:solidFill>
              </a:rPr>
              <a:t> child class</a:t>
            </a:r>
            <a:r>
              <a:rPr lang="en-US" dirty="0"/>
              <a:t>.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54880" y="3748454"/>
            <a:ext cx="4389120" cy="277020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54880" y="3213882"/>
            <a:ext cx="4389120" cy="534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</a:t>
            </a:r>
            <a:r>
              <a:rPr lang="id-ID" sz="2800" b="1" dirty="0"/>
              <a:t>UTPUT</a:t>
            </a:r>
            <a:endParaRPr lang="en-US" sz="2800" b="1" dirty="0"/>
          </a:p>
        </p:txBody>
      </p:sp>
      <p:sp>
        <p:nvSpPr>
          <p:cNvPr id="20" name="Rectangle 19"/>
          <p:cNvSpPr/>
          <p:nvPr/>
        </p:nvSpPr>
        <p:spPr>
          <a:xfrm>
            <a:off x="238298" y="3213882"/>
            <a:ext cx="4389120" cy="5345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SCRIPT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8298" y="3748454"/>
            <a:ext cx="4389120" cy="277020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98" y="3748453"/>
            <a:ext cx="4389120" cy="258696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132" y="3748453"/>
            <a:ext cx="4369575" cy="175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177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064275" y="1847791"/>
            <a:ext cx="2324100" cy="24903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Encapsulation</a:t>
            </a:r>
            <a:br>
              <a:rPr lang="en-US" dirty="0"/>
            </a:br>
            <a:r>
              <a:rPr lang="en-US" sz="3200" b="1" dirty="0" err="1">
                <a:solidFill>
                  <a:srgbClr val="0070C0"/>
                </a:solidFill>
              </a:rPr>
              <a:t>konsep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2109" y="1442506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Kelas</a:t>
            </a:r>
            <a:r>
              <a:rPr lang="en-US" dirty="0"/>
              <a:t> A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Induk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109" y="1975906"/>
            <a:ext cx="2057400" cy="15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variabelInstanZ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metodeX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metodeY</a:t>
            </a:r>
            <a:r>
              <a:rPr lang="en-US" dirty="0"/>
              <a:t>()</a:t>
            </a:r>
          </a:p>
        </p:txBody>
      </p:sp>
      <p:sp>
        <p:nvSpPr>
          <p:cNvPr id="6" name="Up Arrow 5"/>
          <p:cNvSpPr/>
          <p:nvPr/>
        </p:nvSpPr>
        <p:spPr>
          <a:xfrm>
            <a:off x="1310309" y="3499906"/>
            <a:ext cx="381000" cy="8382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2109" y="4338106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Kelas</a:t>
            </a:r>
            <a:r>
              <a:rPr lang="en-US" dirty="0"/>
              <a:t> B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109" y="4871506"/>
            <a:ext cx="20574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2109" y="5709706"/>
            <a:ext cx="2057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metodeW</a:t>
            </a:r>
            <a:r>
              <a:rPr lang="en-US" dirty="0"/>
              <a:t>()</a:t>
            </a:r>
          </a:p>
        </p:txBody>
      </p:sp>
      <p:sp>
        <p:nvSpPr>
          <p:cNvPr id="10" name="Curved Left Arrow 9"/>
          <p:cNvSpPr/>
          <p:nvPr/>
        </p:nvSpPr>
        <p:spPr>
          <a:xfrm>
            <a:off x="2653038" y="2492502"/>
            <a:ext cx="1295400" cy="3141004"/>
          </a:xfrm>
          <a:prstGeom prst="curvedLeftArrow">
            <a:avLst>
              <a:gd name="adj1" fmla="val 25000"/>
              <a:gd name="adj2" fmla="val 57205"/>
              <a:gd name="adj3" fmla="val 2193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78575" y="1940795"/>
            <a:ext cx="2209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sendirinya</a:t>
            </a:r>
            <a:r>
              <a:rPr lang="en-US" sz="2000" dirty="0"/>
              <a:t> </a:t>
            </a:r>
            <a:r>
              <a:rPr lang="en-US" sz="2000" b="1" dirty="0" err="1"/>
              <a:t>KelasB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mewarisi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semua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metode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dan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variabel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instan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/>
              <a:t>milik</a:t>
            </a:r>
            <a:r>
              <a:rPr lang="en-US" sz="2000" dirty="0"/>
              <a:t> </a:t>
            </a:r>
            <a:r>
              <a:rPr lang="en-US" sz="2000" b="1" dirty="0" err="1"/>
              <a:t>KelasA</a:t>
            </a:r>
            <a:r>
              <a:rPr lang="en-US" sz="2000" b="1" dirty="0"/>
              <a:t>, </a:t>
            </a:r>
            <a:r>
              <a:rPr lang="en-US" sz="2000" b="1" dirty="0">
                <a:solidFill>
                  <a:srgbClr val="FF0000"/>
                </a:solidFill>
              </a:rPr>
              <a:t>yang </a:t>
            </a:r>
            <a:r>
              <a:rPr lang="en-US" sz="2000" b="1" dirty="0" err="1">
                <a:solidFill>
                  <a:srgbClr val="FF0000"/>
                </a:solidFill>
              </a:rPr>
              <a:t>tidak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bersifat</a:t>
            </a:r>
            <a:r>
              <a:rPr lang="en-US" sz="2000" b="1" dirty="0">
                <a:solidFill>
                  <a:srgbClr val="FF0000"/>
                </a:solidFill>
              </a:rPr>
              <a:t> private.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3596309" y="5633506"/>
            <a:ext cx="2133600" cy="609600"/>
          </a:xfrm>
          <a:prstGeom prst="wedgeRectCallout">
            <a:avLst>
              <a:gd name="adj1" fmla="val -104507"/>
              <a:gd name="adj2" fmla="val 1023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Metode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tambahan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61091" y="3757453"/>
            <a:ext cx="2324100" cy="5806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ENCAPSULATION</a:t>
            </a:r>
          </a:p>
        </p:txBody>
      </p:sp>
      <p:cxnSp>
        <p:nvCxnSpPr>
          <p:cNvPr id="16" name="Straight Arrow Connector 15"/>
          <p:cNvCxnSpPr>
            <a:stCxn id="13" idx="3"/>
            <a:endCxn id="25" idx="2"/>
          </p:cNvCxnSpPr>
          <p:nvPr/>
        </p:nvCxnSpPr>
        <p:spPr>
          <a:xfrm flipV="1">
            <a:off x="6388375" y="2470370"/>
            <a:ext cx="1534766" cy="6225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61091" y="1889717"/>
            <a:ext cx="2324100" cy="5806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INHERITANCE</a:t>
            </a:r>
          </a:p>
        </p:txBody>
      </p:sp>
      <p:cxnSp>
        <p:nvCxnSpPr>
          <p:cNvPr id="27" name="Straight Arrow Connector 26"/>
          <p:cNvCxnSpPr>
            <a:stCxn id="11" idx="3"/>
            <a:endCxn id="14" idx="0"/>
          </p:cNvCxnSpPr>
          <p:nvPr/>
        </p:nvCxnSpPr>
        <p:spPr>
          <a:xfrm>
            <a:off x="6388375" y="3064180"/>
            <a:ext cx="1534766" cy="6932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71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Batu</a:t>
            </a:r>
            <a:r>
              <a:rPr lang="en-US" dirty="0"/>
              <a:t> </a:t>
            </a:r>
            <a:r>
              <a:rPr lang="en-US" dirty="0" err="1"/>
              <a:t>bata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id-ID" dirty="0">
                <a:solidFill>
                  <a:srgbClr val="FF0000"/>
                </a:solidFill>
              </a:rPr>
              <a:t>cetakan</a:t>
            </a:r>
            <a:r>
              <a:rPr lang="id-ID" dirty="0"/>
              <a:t>.</a:t>
            </a:r>
          </a:p>
        </p:txBody>
      </p:sp>
      <p:pic>
        <p:nvPicPr>
          <p:cNvPr id="3074" name="Picture 2" descr="http://desajati.besaba.com/wp-content/uploads/2014/10/Produksi1701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1" y="1866541"/>
            <a:ext cx="6970341" cy="465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43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Encapsulation</a:t>
            </a:r>
            <a:br>
              <a:rPr lang="en-US" dirty="0"/>
            </a:br>
            <a:r>
              <a:rPr lang="en-US" sz="3200" b="1" dirty="0">
                <a:solidFill>
                  <a:srgbClr val="0070C0"/>
                </a:solidFill>
              </a:rPr>
              <a:t>script – </a:t>
            </a:r>
            <a:r>
              <a:rPr lang="en-US" sz="3200" b="1" dirty="0">
                <a:solidFill>
                  <a:srgbClr val="FF0000"/>
                </a:solidFill>
              </a:rPr>
              <a:t>public property </a:t>
            </a:r>
            <a:r>
              <a:rPr lang="en-US" sz="3200" b="1" dirty="0" err="1">
                <a:solidFill>
                  <a:srgbClr val="FF0000"/>
                </a:solidFill>
              </a:rPr>
              <a:t>dan</a:t>
            </a:r>
            <a:r>
              <a:rPr lang="en-US" sz="3200" b="1" dirty="0">
                <a:solidFill>
                  <a:srgbClr val="FF0000"/>
                </a:solidFill>
              </a:rPr>
              <a:t> method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42338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2338" y="1575582"/>
            <a:ext cx="4389120" cy="534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</a:t>
            </a:r>
            <a:r>
              <a:rPr lang="id-ID" sz="2800" b="1" dirty="0"/>
              <a:t>UTPUT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125756" y="1575582"/>
            <a:ext cx="4389120" cy="5345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SCRIPT</a:t>
            </a:r>
          </a:p>
        </p:txBody>
      </p:sp>
      <p:sp>
        <p:nvSpPr>
          <p:cNvPr id="7" name="Rectangle 6"/>
          <p:cNvSpPr/>
          <p:nvPr/>
        </p:nvSpPr>
        <p:spPr>
          <a:xfrm>
            <a:off x="125756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119" y="2110154"/>
            <a:ext cx="4368339" cy="2314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60" y="2110154"/>
            <a:ext cx="4362616" cy="259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577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Encapsulation</a:t>
            </a:r>
            <a:br>
              <a:rPr lang="en-US" dirty="0"/>
            </a:br>
            <a:r>
              <a:rPr lang="en-US" sz="3200" b="1" dirty="0">
                <a:solidFill>
                  <a:srgbClr val="0070C0"/>
                </a:solidFill>
              </a:rPr>
              <a:t>script – </a:t>
            </a:r>
            <a:r>
              <a:rPr lang="en-US" sz="3200" b="1" dirty="0">
                <a:solidFill>
                  <a:srgbClr val="FF0000"/>
                </a:solidFill>
              </a:rPr>
              <a:t>protected property </a:t>
            </a:r>
            <a:r>
              <a:rPr lang="en-US" sz="3200" b="1" dirty="0" err="1">
                <a:solidFill>
                  <a:srgbClr val="FF0000"/>
                </a:solidFill>
              </a:rPr>
              <a:t>dan</a:t>
            </a:r>
            <a:r>
              <a:rPr lang="en-US" sz="3200" b="1" dirty="0">
                <a:solidFill>
                  <a:srgbClr val="FF0000"/>
                </a:solidFill>
              </a:rPr>
              <a:t> method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42338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Property </a:t>
            </a:r>
            <a:r>
              <a:rPr lang="en-US" sz="2400" b="1" dirty="0" err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dengan</a:t>
            </a:r>
            <a:r>
              <a:rPr lang="en-US" sz="24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 encapsulation-protected </a:t>
            </a:r>
            <a:r>
              <a:rPr lang="en-US" sz="2400" b="1" dirty="0" err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tidak</a:t>
            </a:r>
            <a:r>
              <a:rPr lang="en-US" sz="24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dapat</a:t>
            </a:r>
            <a:r>
              <a:rPr lang="en-US" sz="24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diakses</a:t>
            </a:r>
            <a:r>
              <a:rPr lang="en-US" sz="24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oleh</a:t>
            </a:r>
            <a:r>
              <a:rPr lang="en-US" sz="24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kelas</a:t>
            </a:r>
            <a:r>
              <a:rPr lang="en-US" sz="24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turunan</a:t>
            </a:r>
            <a:r>
              <a:rPr lang="en-US" sz="24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secara</a:t>
            </a:r>
            <a:r>
              <a:rPr lang="en-US" sz="24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langsung</a:t>
            </a:r>
            <a:r>
              <a:rPr lang="en-US" sz="24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.</a:t>
            </a:r>
            <a:endParaRPr lang="id-ID" sz="24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2338" y="1575582"/>
            <a:ext cx="4389120" cy="534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</a:t>
            </a:r>
            <a:r>
              <a:rPr lang="id-ID" sz="2800" b="1" dirty="0"/>
              <a:t>UTPUT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125756" y="1575582"/>
            <a:ext cx="4389120" cy="5345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SCRIPT</a:t>
            </a:r>
          </a:p>
        </p:txBody>
      </p:sp>
      <p:sp>
        <p:nvSpPr>
          <p:cNvPr id="7" name="Rectangle 6"/>
          <p:cNvSpPr/>
          <p:nvPr/>
        </p:nvSpPr>
        <p:spPr>
          <a:xfrm>
            <a:off x="125756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38" y="2110155"/>
            <a:ext cx="4389120" cy="186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56" y="2110153"/>
            <a:ext cx="4389120" cy="268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034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Encapsulation</a:t>
            </a:r>
            <a:br>
              <a:rPr lang="en-US" dirty="0"/>
            </a:br>
            <a:r>
              <a:rPr lang="en-US" sz="3200" b="1" dirty="0">
                <a:solidFill>
                  <a:srgbClr val="0070C0"/>
                </a:solidFill>
              </a:rPr>
              <a:t>script – </a:t>
            </a:r>
            <a:r>
              <a:rPr lang="en-US" sz="3200" b="1" dirty="0">
                <a:solidFill>
                  <a:srgbClr val="FF0000"/>
                </a:solidFill>
              </a:rPr>
              <a:t>protected method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42338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2338" y="1575582"/>
            <a:ext cx="4389120" cy="534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</a:t>
            </a:r>
            <a:r>
              <a:rPr lang="id-ID" sz="2800" b="1" dirty="0"/>
              <a:t>UTPUT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125756" y="1575582"/>
            <a:ext cx="4389120" cy="5345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SCRIPT</a:t>
            </a:r>
          </a:p>
        </p:txBody>
      </p:sp>
      <p:sp>
        <p:nvSpPr>
          <p:cNvPr id="7" name="Rectangle 6"/>
          <p:cNvSpPr/>
          <p:nvPr/>
        </p:nvSpPr>
        <p:spPr>
          <a:xfrm>
            <a:off x="125756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843" y="2110154"/>
            <a:ext cx="4362615" cy="13888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t="-326" b="2"/>
          <a:stretch/>
        </p:blipFill>
        <p:spPr>
          <a:xfrm>
            <a:off x="125756" y="2110154"/>
            <a:ext cx="4389120" cy="229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866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Encapsulation</a:t>
            </a:r>
            <a:br>
              <a:rPr lang="en-US" dirty="0"/>
            </a:br>
            <a:r>
              <a:rPr lang="en-US" sz="3200" b="1" dirty="0">
                <a:solidFill>
                  <a:srgbClr val="0070C0"/>
                </a:solidFill>
              </a:rPr>
              <a:t>script – </a:t>
            </a:r>
            <a:r>
              <a:rPr lang="en-US" sz="3200" b="1" dirty="0">
                <a:solidFill>
                  <a:srgbClr val="FF0000"/>
                </a:solidFill>
              </a:rPr>
              <a:t>private property </a:t>
            </a:r>
            <a:r>
              <a:rPr lang="en-US" sz="3200" b="1" dirty="0" err="1">
                <a:solidFill>
                  <a:srgbClr val="FF0000"/>
                </a:solidFill>
              </a:rPr>
              <a:t>dan</a:t>
            </a:r>
            <a:r>
              <a:rPr lang="en-US" sz="3200" b="1" dirty="0">
                <a:solidFill>
                  <a:srgbClr val="FF0000"/>
                </a:solidFill>
              </a:rPr>
              <a:t> method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42338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2338" y="1575582"/>
            <a:ext cx="4389120" cy="534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</a:t>
            </a:r>
            <a:r>
              <a:rPr lang="id-ID" sz="2800" b="1" dirty="0"/>
              <a:t>UTPUT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125756" y="1575582"/>
            <a:ext cx="4389120" cy="5345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SCRIPT</a:t>
            </a:r>
          </a:p>
        </p:txBody>
      </p:sp>
      <p:sp>
        <p:nvSpPr>
          <p:cNvPr id="7" name="Rectangle 6"/>
          <p:cNvSpPr/>
          <p:nvPr/>
        </p:nvSpPr>
        <p:spPr>
          <a:xfrm>
            <a:off x="125756" y="2110154"/>
            <a:ext cx="4389120" cy="4186143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842" y="2110153"/>
            <a:ext cx="4362616" cy="23823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56" y="2110153"/>
            <a:ext cx="4389120" cy="266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96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FC7E09-B285-4D77-A65E-08D34F44B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496389"/>
            <a:ext cx="7468131" cy="6022268"/>
          </a:xfrm>
        </p:spPr>
        <p:txBody>
          <a:bodyPr>
            <a:normAutofit/>
          </a:bodyPr>
          <a:lstStyle/>
          <a:p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1 </a:t>
            </a:r>
            <a:r>
              <a:rPr lang="en-US" sz="2400" dirty="0" err="1"/>
              <a:t>kompleks</a:t>
            </a:r>
            <a:r>
              <a:rPr lang="en-US" sz="2400" dirty="0"/>
              <a:t> </a:t>
            </a:r>
            <a:r>
              <a:rPr lang="en-US" sz="2400" dirty="0" err="1"/>
              <a:t>perumahan</a:t>
            </a:r>
            <a:r>
              <a:rPr lang="en-US" sz="2400" dirty="0"/>
              <a:t>?</a:t>
            </a:r>
            <a:endParaRPr lang="en-ID" sz="2400" dirty="0"/>
          </a:p>
        </p:txBody>
      </p:sp>
      <p:pic>
        <p:nvPicPr>
          <p:cNvPr id="1026" name="Picture 2" descr="Apa Itu Perumahan Cluster ?">
            <a:extLst>
              <a:ext uri="{FF2B5EF4-FFF2-40B4-BE49-F238E27FC236}">
                <a16:creationId xmlns:a16="http://schemas.microsoft.com/office/drawing/2014/main" id="{2A2858C6-16A3-4C33-A70A-40885B2E3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96024"/>
            <a:ext cx="9144000" cy="406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86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FC7E09-B285-4D77-A65E-08D34F44B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496389"/>
            <a:ext cx="7468131" cy="6022268"/>
          </a:xfrm>
        </p:spPr>
        <p:txBody>
          <a:bodyPr>
            <a:normAutofit/>
          </a:bodyPr>
          <a:lstStyle/>
          <a:p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1 </a:t>
            </a:r>
            <a:r>
              <a:rPr lang="en-US" sz="2400" dirty="0" err="1"/>
              <a:t>kompleks</a:t>
            </a:r>
            <a:r>
              <a:rPr lang="en-US" sz="2400" dirty="0"/>
              <a:t> </a:t>
            </a:r>
            <a:r>
              <a:rPr lang="en-US" sz="2400" dirty="0" err="1"/>
              <a:t>perumahan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se- …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Kec</a:t>
            </a:r>
            <a:r>
              <a:rPr lang="en-US" sz="2400" dirty="0"/>
              <a:t>. Dander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		</a:t>
            </a:r>
            <a:r>
              <a:rPr lang="en-US" sz="2400" dirty="0" err="1"/>
              <a:t>Kab</a:t>
            </a:r>
            <a:r>
              <a:rPr lang="en-US" sz="2400" dirty="0"/>
              <a:t> </a:t>
            </a:r>
            <a:r>
              <a:rPr lang="en-US" sz="2400" dirty="0" err="1"/>
              <a:t>Bojonegoro</a:t>
            </a:r>
            <a:endParaRPr lang="en-ID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F606BF-9249-408F-A0C8-C94C40A54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" y="1077073"/>
            <a:ext cx="3015733" cy="35602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565FDF-6846-42F8-84DC-32CDFC094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764" y="2129450"/>
            <a:ext cx="5715665" cy="365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3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4061</TotalTime>
  <Words>1954</Words>
  <Application>Microsoft Office PowerPoint</Application>
  <PresentationFormat>On-screen Show (4:3)</PresentationFormat>
  <Paragraphs>754</Paragraphs>
  <Slides>73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2" baseType="lpstr">
      <vt:lpstr>Agency FB</vt:lpstr>
      <vt:lpstr>Arial</vt:lpstr>
      <vt:lpstr>Calibri</vt:lpstr>
      <vt:lpstr>Calibri Light</vt:lpstr>
      <vt:lpstr>Courier New</vt:lpstr>
      <vt:lpstr>Rockwell</vt:lpstr>
      <vt:lpstr>Segoe UI Semilight</vt:lpstr>
      <vt:lpstr>Wingdings</vt:lpstr>
      <vt:lpstr>Office Theme</vt:lpstr>
      <vt:lpstr>Pemrograman Framework gg.gg/PFramework 01. Dasar Framework dalam Pemrograman Web</vt:lpstr>
      <vt:lpstr>01. Dasar Framework dalam Pemrograman Web</vt:lpstr>
      <vt:lpstr>1. Pengenalan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Rumah dan Aplikasi</vt:lpstr>
      <vt:lpstr>PowerPoint Presentation</vt:lpstr>
      <vt:lpstr>Framework – OOP </vt:lpstr>
      <vt:lpstr>Framework Codeigniter  https://www.codeigniter.com  </vt:lpstr>
      <vt:lpstr>2. Prosedural - OOP</vt:lpstr>
      <vt:lpstr>Konsep Procedural – OOP</vt:lpstr>
      <vt:lpstr>Analogi Procedural – OOP</vt:lpstr>
      <vt:lpstr>Script Procedural – OOP</vt:lpstr>
      <vt:lpstr>Persamaan dan Perbedaan Procedural – OOP</vt:lpstr>
      <vt:lpstr>3. Class, Objek, Property, Method</vt:lpstr>
      <vt:lpstr>OOP - COPM</vt:lpstr>
      <vt:lpstr>Analogi Class, Objek, Property, Method </vt:lpstr>
      <vt:lpstr>Analogi Class, Objek, Property, Method </vt:lpstr>
      <vt:lpstr>Konsep Class</vt:lpstr>
      <vt:lpstr>Script Class</vt:lpstr>
      <vt:lpstr>Konsep Objek</vt:lpstr>
      <vt:lpstr>Script Objek</vt:lpstr>
      <vt:lpstr>Konsep Property</vt:lpstr>
      <vt:lpstr>Script Property</vt:lpstr>
      <vt:lpstr>Konsep Method</vt:lpstr>
      <vt:lpstr>Script Method</vt:lpstr>
      <vt:lpstr>Pembuatan COPM</vt:lpstr>
      <vt:lpstr>Pembuatan dan Pengaksesan COPM</vt:lpstr>
      <vt:lpstr>Pembuatan COPM</vt:lpstr>
      <vt:lpstr>Pembuatan dan Pengaksesan COPM</vt:lpstr>
      <vt:lpstr>4. Aplikatif kode -&gt; dan $this</vt:lpstr>
      <vt:lpstr>Konsep dan Script -&gt;</vt:lpstr>
      <vt:lpstr>Konsep dan Script -&gt;</vt:lpstr>
      <vt:lpstr>Konsep dan Script $this</vt:lpstr>
      <vt:lpstr>Konsep dan Script $this (mengakses property)</vt:lpstr>
      <vt:lpstr>Konsep dan Script $this (mengakses property)</vt:lpstr>
      <vt:lpstr>Konsep dan Script $this (mengakses method)</vt:lpstr>
      <vt:lpstr>Konsep dan Script $this (mengakses method)</vt:lpstr>
      <vt:lpstr>Konsep dan Script $this (mengakses method)</vt:lpstr>
      <vt:lpstr>5. Teknik OOP</vt:lpstr>
      <vt:lpstr>5. a) Parameter/Argument </vt:lpstr>
      <vt:lpstr>Konsep Parameter / Argument</vt:lpstr>
      <vt:lpstr>Script Parameter / Argument</vt:lpstr>
      <vt:lpstr>5. b) Encapsulation</vt:lpstr>
      <vt:lpstr>Konsep Encapsulation</vt:lpstr>
      <vt:lpstr>Konsep Encapsulation : Public</vt:lpstr>
      <vt:lpstr>Konsep Encapsulation : Public  Script – 1. Dalam Class itu sendiri</vt:lpstr>
      <vt:lpstr>Konsep Encapsulation : Public  Script – 2. Luar Class</vt:lpstr>
      <vt:lpstr>Konsep Encapsulation : Public  Script – 3. Kelas Turunan</vt:lpstr>
      <vt:lpstr>Konsep Encapsulation : Protected</vt:lpstr>
      <vt:lpstr>Konsep Encapsulation : Protected Script – 1. Dalam Class itu sendiri</vt:lpstr>
      <vt:lpstr>Konsep Encapsulation : Protected Script – 2. Luar Class</vt:lpstr>
      <vt:lpstr>Konsep Encapsulation : Protected Script – 3. Kelas Turunan</vt:lpstr>
      <vt:lpstr>Konsep Encapsulation : Private</vt:lpstr>
      <vt:lpstr>Konsep Encapsulation : Private Script – 1. Dalam Class itu sendiri</vt:lpstr>
      <vt:lpstr>Konsep Encapsulation : Private Script – 2. Luar Class</vt:lpstr>
      <vt:lpstr>Konsep Encapsulation : Private Script – 3. Kelas Turunan</vt:lpstr>
      <vt:lpstr>5. c) Inheritance/ Pewarisan</vt:lpstr>
      <vt:lpstr>PowerPoint Presentation</vt:lpstr>
      <vt:lpstr>Konsep Inheritance / Pewarisan</vt:lpstr>
      <vt:lpstr>Analogi Inheritance</vt:lpstr>
      <vt:lpstr>Konsep Dasar Script Inheritance</vt:lpstr>
      <vt:lpstr>Script Inheritance</vt:lpstr>
      <vt:lpstr>Konsep Overiding didalam Inheritance</vt:lpstr>
      <vt:lpstr>Inheritance – Encapsulation konsep</vt:lpstr>
      <vt:lpstr>Inheritance – Encapsulation script – public property dan method</vt:lpstr>
      <vt:lpstr>Inheritance – Encapsulation script – protected property dan method</vt:lpstr>
      <vt:lpstr>Inheritance – Encapsulation script – protected method</vt:lpstr>
      <vt:lpstr>Inheritance – Encapsulation script – private property dan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</cp:lastModifiedBy>
  <cp:revision>2765</cp:revision>
  <dcterms:created xsi:type="dcterms:W3CDTF">2016-09-02T03:38:50Z</dcterms:created>
  <dcterms:modified xsi:type="dcterms:W3CDTF">2019-02-09T04:04:56Z</dcterms:modified>
</cp:coreProperties>
</file>