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395" r:id="rId3"/>
    <p:sldId id="39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rgbClr val="FFC000"/>
        </a:solidFill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00. Satuan Acara Perkuliahan (</a:t>
          </a:r>
          <a:r>
            <a:rPr lang="en-US" sz="2800" b="1" dirty="0" smtClean="0">
              <a:latin typeface="Agency FB" panose="020B0503020202020204" pitchFamily="34" charset="0"/>
            </a:rPr>
            <a:t>SAP</a:t>
          </a:r>
          <a:r>
            <a:rPr lang="id-ID" sz="2800" b="1" dirty="0" smtClean="0">
              <a:latin typeface="Agency FB" panose="020B0503020202020204" pitchFamily="34" charset="0"/>
            </a:rPr>
            <a:t>)</a:t>
          </a:r>
          <a:endParaRPr lang="en-US" sz="2800" b="1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8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8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01. Ngapain perlu TA?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8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800"/>
        </a:p>
      </dgm:t>
    </dgm:pt>
    <dgm:pt modelId="{28D52F86-A6CC-4295-9640-2AB2254EFB7A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02. Apa isi TA?</a:t>
          </a:r>
        </a:p>
      </dgm:t>
    </dgm:pt>
    <dgm:pt modelId="{D82F2552-E265-409F-80D7-E5A141C68582}" type="parTrans" cxnId="{C612FA77-88B0-4601-980C-C2F59AD105BB}">
      <dgm:prSet/>
      <dgm:spPr/>
      <dgm:t>
        <a:bodyPr/>
        <a:lstStyle/>
        <a:p>
          <a:endParaRPr lang="en-US" sz="2800"/>
        </a:p>
      </dgm:t>
    </dgm:pt>
    <dgm:pt modelId="{B2E7BC28-712D-455A-BAEA-8E1FF8C5D48E}" type="sibTrans" cxnId="{C612FA77-88B0-4601-980C-C2F59AD105BB}">
      <dgm:prSet/>
      <dgm:spPr/>
      <dgm:t>
        <a:bodyPr/>
        <a:lstStyle/>
        <a:p>
          <a:endParaRPr lang="en-US" sz="2800"/>
        </a:p>
      </dgm:t>
    </dgm:pt>
    <dgm:pt modelId="{CB240EB0-B7E3-4313-8BE6-86A373066FC0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03. Bab I</a:t>
          </a: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8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800"/>
        </a:p>
      </dgm:t>
    </dgm:pt>
    <dgm:pt modelId="{5701CB70-9C06-4B04-8398-C713C4D585D0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04. Bab II</a:t>
          </a:r>
        </a:p>
      </dgm:t>
    </dgm:pt>
    <dgm:pt modelId="{5D798661-A150-4C53-BAFC-DC4623211E9B}" type="parTrans" cxnId="{C1F71973-6839-4F5D-9F02-8571134C79BB}">
      <dgm:prSet/>
      <dgm:spPr/>
      <dgm:t>
        <a:bodyPr/>
        <a:lstStyle/>
        <a:p>
          <a:endParaRPr lang="en-US" sz="2800"/>
        </a:p>
      </dgm:t>
    </dgm:pt>
    <dgm:pt modelId="{94FE1A2E-7AFE-4E41-A876-3F710D3DB38A}" type="sibTrans" cxnId="{C1F71973-6839-4F5D-9F02-8571134C79BB}">
      <dgm:prSet/>
      <dgm:spPr/>
      <dgm:t>
        <a:bodyPr/>
        <a:lstStyle/>
        <a:p>
          <a:endParaRPr lang="en-US" sz="2800"/>
        </a:p>
      </dgm:t>
    </dgm:pt>
    <dgm:pt modelId="{20C80331-3DF2-434B-B8AC-7634E5807512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05. Bab III</a:t>
          </a: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8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800"/>
        </a:p>
      </dgm:t>
    </dgm:pt>
    <dgm:pt modelId="{2F7A1105-76B0-4FF5-BE0C-7F55456A0A50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06. Bab IV</a:t>
          </a:r>
        </a:p>
      </dgm:t>
    </dgm:pt>
    <dgm:pt modelId="{1951F3E6-FC6C-4E21-B5C9-BEEB56E15DB3}" type="parTrans" cxnId="{26012323-6813-4278-8696-961AC137FAA2}">
      <dgm:prSet/>
      <dgm:spPr/>
      <dgm:t>
        <a:bodyPr/>
        <a:lstStyle/>
        <a:p>
          <a:endParaRPr lang="en-US" sz="2800"/>
        </a:p>
      </dgm:t>
    </dgm:pt>
    <dgm:pt modelId="{FD291D6B-A582-46ED-8490-9A420B164D43}" type="sibTrans" cxnId="{26012323-6813-4278-8696-961AC137FAA2}">
      <dgm:prSet/>
      <dgm:spPr/>
      <dgm:t>
        <a:bodyPr/>
        <a:lstStyle/>
        <a:p>
          <a:endParaRPr lang="en-US" sz="2800"/>
        </a:p>
      </dgm:t>
    </dgm:pt>
    <dgm:pt modelId="{0C7B9932-39A1-47F9-9D81-48F5FB31E47A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07. </a:t>
          </a:r>
          <a:r>
            <a:rPr lang="id-ID" sz="2800" b="0" smtClean="0">
              <a:latin typeface="Agency FB" panose="020B0503020202020204" pitchFamily="34" charset="0"/>
            </a:rPr>
            <a:t>Kelengkapan Akhir</a:t>
          </a:r>
          <a:endParaRPr lang="id-ID" sz="2800" b="0" dirty="0" smtClean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8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800"/>
        </a:p>
      </dgm:t>
    </dgm:pt>
    <dgm:pt modelId="{FCB7FD94-A3FE-4A76-A5F3-49BAB36CDFB3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08. Tips Presentasi</a:t>
          </a:r>
        </a:p>
      </dgm:t>
    </dgm:pt>
    <dgm:pt modelId="{0E358508-0BB6-49CB-AC6A-34CFF8F4908E}" type="parTrans" cxnId="{3C39F2CF-16AE-40B3-A864-99839B403D5F}">
      <dgm:prSet/>
      <dgm:spPr/>
      <dgm:t>
        <a:bodyPr/>
        <a:lstStyle/>
        <a:p>
          <a:endParaRPr lang="en-US"/>
        </a:p>
      </dgm:t>
    </dgm:pt>
    <dgm:pt modelId="{D2DB0BAB-503F-4EDE-B618-1A55F0B4FDD1}" type="sibTrans" cxnId="{3C39F2CF-16AE-40B3-A864-99839B403D5F}">
      <dgm:prSet/>
      <dgm:spPr/>
      <dgm:t>
        <a:bodyPr/>
        <a:lstStyle/>
        <a:p>
          <a:endParaRPr lang="en-US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677DA2CF-9D0A-42A9-8EDE-50777B96D4FD}" type="pres">
      <dgm:prSet presAssocID="{28D52F86-A6CC-4295-9640-2AB2254EFB7A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5EFB0-3073-4107-AA1B-3045E2B7986F}" type="pres">
      <dgm:prSet presAssocID="{B2E7BC28-712D-455A-BAEA-8E1FF8C5D48E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1B577775-37A0-49D2-BADC-AA5F7F1DC614}" type="pres">
      <dgm:prSet presAssocID="{5701CB70-9C06-4B04-8398-C713C4D585D0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06F7C-7122-4176-A3B1-0BDB9F65467E}" type="pres">
      <dgm:prSet presAssocID="{94FE1A2E-7AFE-4E41-A876-3F710D3DB38A}" presName="spacer" presStyleCnt="0"/>
      <dgm:spPr/>
    </dgm:pt>
    <dgm:pt modelId="{9498D6D7-D1DE-4880-A122-141F0CC4C4C8}" type="pres">
      <dgm:prSet presAssocID="{20C80331-3DF2-434B-B8AC-7634E5807512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826B5B7D-907B-48C1-91C9-1EB2FF80C061}" type="pres">
      <dgm:prSet presAssocID="{2F7A1105-76B0-4FF5-BE0C-7F55456A0A50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AF6C3-F9B8-42DB-814B-1F6F94D45D5A}" type="pres">
      <dgm:prSet presAssocID="{FD291D6B-A582-46ED-8490-9A420B164D43}" presName="spacer" presStyleCnt="0"/>
      <dgm:spPr/>
    </dgm:pt>
    <dgm:pt modelId="{AADA161B-0E44-4493-B862-AA188302F13F}" type="pres">
      <dgm:prSet presAssocID="{0C7B9932-39A1-47F9-9D81-48F5FB31E47A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DF012E22-1E4C-435E-B5ED-BBFD69C180AD}" type="pres">
      <dgm:prSet presAssocID="{FCB7FD94-A3FE-4A76-A5F3-49BAB36CDFB3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26012323-6813-4278-8696-961AC137FAA2}" srcId="{8358F112-1D6F-44C5-AF73-A5EEB7AA45FA}" destId="{2F7A1105-76B0-4FF5-BE0C-7F55456A0A50}" srcOrd="6" destOrd="0" parTransId="{1951F3E6-FC6C-4E21-B5C9-BEEB56E15DB3}" sibTransId="{FD291D6B-A582-46ED-8490-9A420B164D43}"/>
    <dgm:cxn modelId="{AA55B694-F293-4A6C-9BC9-51B2DBF37CA6}" srcId="{8358F112-1D6F-44C5-AF73-A5EEB7AA45FA}" destId="{20C80331-3DF2-434B-B8AC-7634E5807512}" srcOrd="5" destOrd="0" parTransId="{2140B65D-0D78-4CD9-AB98-107EF3E82F92}" sibTransId="{B2C2B9A3-D102-43C5-90AF-B27BB147D0E4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615D1547-1E4B-4177-81E8-B858CC008CFF}" type="presOf" srcId="{FCB7FD94-A3FE-4A76-A5F3-49BAB36CDFB3}" destId="{DF012E22-1E4C-435E-B5ED-BBFD69C180AD}" srcOrd="0" destOrd="0" presId="urn:microsoft.com/office/officeart/2005/8/layout/vList2"/>
    <dgm:cxn modelId="{B7AA887A-F520-4D69-A8D7-3F3493760D7B}" type="presOf" srcId="{5701CB70-9C06-4B04-8398-C713C4D585D0}" destId="{1B577775-37A0-49D2-BADC-AA5F7F1DC614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CFF5DB12-05EC-451B-8FFD-95836F2BEAEE}" type="presOf" srcId="{28D52F86-A6CC-4295-9640-2AB2254EFB7A}" destId="{677DA2CF-9D0A-42A9-8EDE-50777B96D4FD}" srcOrd="0" destOrd="0" presId="urn:microsoft.com/office/officeart/2005/8/layout/vList2"/>
    <dgm:cxn modelId="{E8A914D3-325E-4B29-8543-F898DC775C57}" type="presOf" srcId="{2F7A1105-76B0-4FF5-BE0C-7F55456A0A50}" destId="{826B5B7D-907B-48C1-91C9-1EB2FF80C061}" srcOrd="0" destOrd="0" presId="urn:microsoft.com/office/officeart/2005/8/layout/vList2"/>
    <dgm:cxn modelId="{C1F71973-6839-4F5D-9F02-8571134C79BB}" srcId="{8358F112-1D6F-44C5-AF73-A5EEB7AA45FA}" destId="{5701CB70-9C06-4B04-8398-C713C4D585D0}" srcOrd="4" destOrd="0" parTransId="{5D798661-A150-4C53-BAFC-DC4623211E9B}" sibTransId="{94FE1A2E-7AFE-4E41-A876-3F710D3DB38A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3C39F2CF-16AE-40B3-A864-99839B403D5F}" srcId="{8358F112-1D6F-44C5-AF73-A5EEB7AA45FA}" destId="{FCB7FD94-A3FE-4A76-A5F3-49BAB36CDFB3}" srcOrd="8" destOrd="0" parTransId="{0E358508-0BB6-49CB-AC6A-34CFF8F4908E}" sibTransId="{D2DB0BAB-503F-4EDE-B618-1A55F0B4FDD1}"/>
    <dgm:cxn modelId="{C1FB15BA-0572-4739-B268-2C3734120A75}" srcId="{8358F112-1D6F-44C5-AF73-A5EEB7AA45FA}" destId="{0C7B9932-39A1-47F9-9D81-48F5FB31E47A}" srcOrd="7" destOrd="0" parTransId="{D8421E35-5FBC-423C-A6D2-16363CA910C8}" sibTransId="{042BEBE6-60AA-414D-A745-1DED3A6F379E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C612FA77-88B0-4601-980C-C2F59AD105BB}" srcId="{8358F112-1D6F-44C5-AF73-A5EEB7AA45FA}" destId="{28D52F86-A6CC-4295-9640-2AB2254EFB7A}" srcOrd="2" destOrd="0" parTransId="{D82F2552-E265-409F-80D7-E5A141C68582}" sibTransId="{B2E7BC28-712D-455A-BAEA-8E1FF8C5D48E}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ADE47C5F-630D-4472-BCC8-FB71F61423E3}" type="presParOf" srcId="{FA152123-58CE-48F0-AD32-399CCFB0B709}" destId="{677DA2CF-9D0A-42A9-8EDE-50777B96D4FD}" srcOrd="4" destOrd="0" presId="urn:microsoft.com/office/officeart/2005/8/layout/vList2"/>
    <dgm:cxn modelId="{B6AF3F29-C6B4-4423-AF3C-75FA9CA57DBE}" type="presParOf" srcId="{FA152123-58CE-48F0-AD32-399CCFB0B709}" destId="{D745EFB0-3073-4107-AA1B-3045E2B7986F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468F2A8-2048-410A-9FA8-C43AE0F52FCD}" type="presParOf" srcId="{FA152123-58CE-48F0-AD32-399CCFB0B709}" destId="{1B577775-37A0-49D2-BADC-AA5F7F1DC614}" srcOrd="8" destOrd="0" presId="urn:microsoft.com/office/officeart/2005/8/layout/vList2"/>
    <dgm:cxn modelId="{D299B525-2D9F-43C0-8592-0E6A363DAC15}" type="presParOf" srcId="{FA152123-58CE-48F0-AD32-399CCFB0B709}" destId="{FA006F7C-7122-4176-A3B1-0BDB9F65467E}" srcOrd="9" destOrd="0" presId="urn:microsoft.com/office/officeart/2005/8/layout/vList2"/>
    <dgm:cxn modelId="{0F5C8029-F824-4AFD-95D1-8A53A160EFD2}" type="presParOf" srcId="{FA152123-58CE-48F0-AD32-399CCFB0B709}" destId="{9498D6D7-D1DE-4880-A122-141F0CC4C4C8}" srcOrd="10" destOrd="0" presId="urn:microsoft.com/office/officeart/2005/8/layout/vList2"/>
    <dgm:cxn modelId="{953E324D-49E7-4059-B411-0A14ECE25117}" type="presParOf" srcId="{FA152123-58CE-48F0-AD32-399CCFB0B709}" destId="{5D07B7CB-CC6D-470B-A290-F73F830AFF10}" srcOrd="11" destOrd="0" presId="urn:microsoft.com/office/officeart/2005/8/layout/vList2"/>
    <dgm:cxn modelId="{02B9F74C-C521-4D17-A0A1-0BEBCFA44F41}" type="presParOf" srcId="{FA152123-58CE-48F0-AD32-399CCFB0B709}" destId="{826B5B7D-907B-48C1-91C9-1EB2FF80C061}" srcOrd="12" destOrd="0" presId="urn:microsoft.com/office/officeart/2005/8/layout/vList2"/>
    <dgm:cxn modelId="{7DCEF2C7-6F0E-4068-8C31-4EAF509C70DB}" type="presParOf" srcId="{FA152123-58CE-48F0-AD32-399CCFB0B709}" destId="{8AFAF6C3-F9B8-42DB-814B-1F6F94D45D5A}" srcOrd="13" destOrd="0" presId="urn:microsoft.com/office/officeart/2005/8/layout/vList2"/>
    <dgm:cxn modelId="{AF0937BE-C9F5-46F3-85AF-E8542270DE2A}" type="presParOf" srcId="{FA152123-58CE-48F0-AD32-399CCFB0B709}" destId="{AADA161B-0E44-4493-B862-AA188302F13F}" srcOrd="14" destOrd="0" presId="urn:microsoft.com/office/officeart/2005/8/layout/vList2"/>
    <dgm:cxn modelId="{335D295A-68EF-4869-9DB7-A49748874011}" type="presParOf" srcId="{FA152123-58CE-48F0-AD32-399CCFB0B709}" destId="{15958AA4-8D6C-4081-B41A-A71B0A1A4517}" srcOrd="15" destOrd="0" presId="urn:microsoft.com/office/officeart/2005/8/layout/vList2"/>
    <dgm:cxn modelId="{7D3DBC9D-4F18-49A9-B7C5-2795A5BE7114}" type="presParOf" srcId="{FA152123-58CE-48F0-AD32-399CCFB0B709}" destId="{DF012E22-1E4C-435E-B5ED-BBFD69C180AD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579"/>
          <a:ext cx="8778868" cy="534126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00. Satuan Acara Perkuliahan (</a:t>
          </a:r>
          <a:r>
            <a:rPr lang="en-US" sz="2800" b="1" kern="1200" dirty="0" smtClean="0">
              <a:latin typeface="Agency FB" panose="020B0503020202020204" pitchFamily="34" charset="0"/>
            </a:rPr>
            <a:t>SAP</a:t>
          </a:r>
          <a:r>
            <a:rPr lang="id-ID" sz="2800" b="1" kern="1200" dirty="0" smtClean="0">
              <a:latin typeface="Agency FB" panose="020B0503020202020204" pitchFamily="34" charset="0"/>
            </a:rPr>
            <a:t>)</a:t>
          </a:r>
          <a:endParaRPr lang="en-US" sz="2800" b="1" kern="1200" dirty="0">
            <a:latin typeface="Agency FB" panose="020B0503020202020204" pitchFamily="34" charset="0"/>
          </a:endParaRPr>
        </a:p>
      </dsp:txBody>
      <dsp:txXfrm>
        <a:off x="26074" y="26653"/>
        <a:ext cx="8726720" cy="481978"/>
      </dsp:txXfrm>
    </dsp:sp>
    <dsp:sp modelId="{2B0E2AB5-C119-4743-96E1-6DE15C2A42E9}">
      <dsp:nvSpPr>
        <dsp:cNvPr id="0" name=""/>
        <dsp:cNvSpPr/>
      </dsp:nvSpPr>
      <dsp:spPr>
        <a:xfrm>
          <a:off x="0" y="546139"/>
          <a:ext cx="8778868" cy="53412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01. Ngapain perlu TA?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074" y="572213"/>
        <a:ext cx="8726720" cy="481978"/>
      </dsp:txXfrm>
    </dsp:sp>
    <dsp:sp modelId="{677DA2CF-9D0A-42A9-8EDE-50777B96D4FD}">
      <dsp:nvSpPr>
        <dsp:cNvPr id="0" name=""/>
        <dsp:cNvSpPr/>
      </dsp:nvSpPr>
      <dsp:spPr>
        <a:xfrm>
          <a:off x="0" y="1091698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02. Apa isi TA?</a:t>
          </a:r>
        </a:p>
      </dsp:txBody>
      <dsp:txXfrm>
        <a:off x="26074" y="1117772"/>
        <a:ext cx="8726720" cy="481978"/>
      </dsp:txXfrm>
    </dsp:sp>
    <dsp:sp modelId="{E6B7A12E-D792-4506-9B2A-818D9EC2E909}">
      <dsp:nvSpPr>
        <dsp:cNvPr id="0" name=""/>
        <dsp:cNvSpPr/>
      </dsp:nvSpPr>
      <dsp:spPr>
        <a:xfrm>
          <a:off x="0" y="1637258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03. Bab I</a:t>
          </a:r>
        </a:p>
      </dsp:txBody>
      <dsp:txXfrm>
        <a:off x="26074" y="1663332"/>
        <a:ext cx="8726720" cy="481978"/>
      </dsp:txXfrm>
    </dsp:sp>
    <dsp:sp modelId="{1B577775-37A0-49D2-BADC-AA5F7F1DC614}">
      <dsp:nvSpPr>
        <dsp:cNvPr id="0" name=""/>
        <dsp:cNvSpPr/>
      </dsp:nvSpPr>
      <dsp:spPr>
        <a:xfrm>
          <a:off x="0" y="2182817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04. Bab II</a:t>
          </a:r>
        </a:p>
      </dsp:txBody>
      <dsp:txXfrm>
        <a:off x="26074" y="2208891"/>
        <a:ext cx="8726720" cy="481978"/>
      </dsp:txXfrm>
    </dsp:sp>
    <dsp:sp modelId="{9498D6D7-D1DE-4880-A122-141F0CC4C4C8}">
      <dsp:nvSpPr>
        <dsp:cNvPr id="0" name=""/>
        <dsp:cNvSpPr/>
      </dsp:nvSpPr>
      <dsp:spPr>
        <a:xfrm>
          <a:off x="0" y="2728377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05. Bab III</a:t>
          </a:r>
        </a:p>
      </dsp:txBody>
      <dsp:txXfrm>
        <a:off x="26074" y="2754451"/>
        <a:ext cx="8726720" cy="481978"/>
      </dsp:txXfrm>
    </dsp:sp>
    <dsp:sp modelId="{826B5B7D-907B-48C1-91C9-1EB2FF80C061}">
      <dsp:nvSpPr>
        <dsp:cNvPr id="0" name=""/>
        <dsp:cNvSpPr/>
      </dsp:nvSpPr>
      <dsp:spPr>
        <a:xfrm>
          <a:off x="0" y="3273936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06. Bab IV</a:t>
          </a:r>
        </a:p>
      </dsp:txBody>
      <dsp:txXfrm>
        <a:off x="26074" y="3300010"/>
        <a:ext cx="8726720" cy="481978"/>
      </dsp:txXfrm>
    </dsp:sp>
    <dsp:sp modelId="{AADA161B-0E44-4493-B862-AA188302F13F}">
      <dsp:nvSpPr>
        <dsp:cNvPr id="0" name=""/>
        <dsp:cNvSpPr/>
      </dsp:nvSpPr>
      <dsp:spPr>
        <a:xfrm>
          <a:off x="0" y="3819496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07. </a:t>
          </a:r>
          <a:r>
            <a:rPr lang="id-ID" sz="2800" b="0" kern="1200" smtClean="0">
              <a:latin typeface="Agency FB" panose="020B0503020202020204" pitchFamily="34" charset="0"/>
            </a:rPr>
            <a:t>Kelengkapan Akhir</a:t>
          </a:r>
          <a:endParaRPr lang="id-ID" sz="2800" b="0" kern="1200" dirty="0" smtClean="0">
            <a:latin typeface="Agency FB" panose="020B0503020202020204" pitchFamily="34" charset="0"/>
          </a:endParaRPr>
        </a:p>
      </dsp:txBody>
      <dsp:txXfrm>
        <a:off x="26074" y="3845570"/>
        <a:ext cx="8726720" cy="481978"/>
      </dsp:txXfrm>
    </dsp:sp>
    <dsp:sp modelId="{DF012E22-1E4C-435E-B5ED-BBFD69C180AD}">
      <dsp:nvSpPr>
        <dsp:cNvPr id="0" name=""/>
        <dsp:cNvSpPr/>
      </dsp:nvSpPr>
      <dsp:spPr>
        <a:xfrm>
          <a:off x="0" y="4365055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08. Tips Presentasi</a:t>
          </a:r>
        </a:p>
      </dsp:txBody>
      <dsp:txXfrm>
        <a:off x="26074" y="4391129"/>
        <a:ext cx="8726720" cy="481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22/03/2018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5" name="Rectangle 24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19" name="Group 18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21" name="Rectangle 20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3" name="Rectangle 22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20" name="Rectangle 19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 smtClean="0"/>
              <a:t>Tulisan</a:t>
            </a:r>
            <a:endParaRPr lang="en-US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9" name="Rectangle 28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1" name="Group 30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3" name="Rectangle 32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5" name="Rectangle 34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2" name="Rectangle 31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2" y="116932"/>
            <a:ext cx="8778232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Road Map </a:t>
            </a:r>
            <a:r>
              <a:rPr lang="en-US" dirty="0" err="1" smtClean="0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 smtClean="0"/>
              <a:t>Bab </a:t>
            </a:r>
          </a:p>
          <a:p>
            <a:pPr lvl="1"/>
            <a:r>
              <a:rPr lang="en-US" dirty="0" smtClean="0"/>
              <a:t>Sub Bab</a:t>
            </a:r>
          </a:p>
          <a:p>
            <a:pPr lvl="2"/>
            <a:r>
              <a:rPr lang="en-US" dirty="0" smtClean="0"/>
              <a:t>Sub Bab Level 2</a:t>
            </a:r>
          </a:p>
          <a:p>
            <a:pPr lvl="3"/>
            <a:r>
              <a:rPr lang="en-US" dirty="0" smtClean="0"/>
              <a:t>Sub Bab Level 3</a:t>
            </a:r>
          </a:p>
          <a:p>
            <a:pPr lvl="4"/>
            <a:r>
              <a:rPr lang="en-US" dirty="0" smtClean="0"/>
              <a:t>Sub Bab level 4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75269" y="1442496"/>
            <a:ext cx="8778231" cy="1332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254363" y="1460490"/>
            <a:ext cx="155863" cy="9840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31" name="Rectangle 30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3" name="Group 32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6" name="Picture 35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7" name="Rectangle 36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4" name="Rectangle 33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50"/>
            <a:ext cx="7410449" cy="2852737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Bab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7410449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7" name="Rectangle 26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1" name="Group 30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3" name="Rectangle 32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5" name="Rectangle 34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2" name="Rectangle 31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Bab L1/ L2 / L3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 smtClean="0"/>
              <a:t>Teks</a:t>
            </a:r>
            <a:endParaRPr lang="en-US" dirty="0" smtClean="0"/>
          </a:p>
        </p:txBody>
      </p:sp>
      <p:sp>
        <p:nvSpPr>
          <p:cNvPr id="4" name="Rectangle 3"/>
          <p:cNvSpPr/>
          <p:nvPr userDrawn="1"/>
        </p:nvSpPr>
        <p:spPr>
          <a:xfrm>
            <a:off x="121376" y="116943"/>
            <a:ext cx="314325" cy="13255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175269" y="187960"/>
            <a:ext cx="198119" cy="2235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3" name="Rectangle 22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3" name="Group 32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6" name="Picture 35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7" name="Rectangle 36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4" name="Rectangle 33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pribadi.transcipta.com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 - 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http://pribadi.fortuna-corp.com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https://www.facebook.com/pribbadi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sms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/telegram 0857 3600 3963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(Pemantapan)</a:t>
            </a:r>
            <a:r>
              <a:rPr lang="en-US" sz="5900" dirty="0" smtClean="0">
                <a:solidFill>
                  <a:prstClr val="black"/>
                </a:solidFill>
              </a:rPr>
              <a:t/>
            </a:r>
            <a:br>
              <a:rPr lang="en-US" sz="5900" dirty="0" smtClean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00. </a:t>
            </a:r>
            <a:r>
              <a:rPr lang="id-ID" sz="3500" dirty="0" smtClean="0">
                <a:solidFill>
                  <a:srgbClr val="0070C0"/>
                </a:solidFill>
              </a:rPr>
              <a:t>Satuan Acara Perkuliahan (SAP)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3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LA (Pemantapan)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326566"/>
              </p:ext>
            </p:extLst>
          </p:nvPr>
        </p:nvGraphicFramePr>
        <p:xfrm>
          <a:off x="174626" y="1668463"/>
          <a:ext cx="8778868" cy="489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0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 (Pemantapan)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Sajian matakuliah </a:t>
            </a:r>
            <a:r>
              <a:rPr lang="id-ID" sz="2400" dirty="0" smtClean="0">
                <a:solidFill>
                  <a:srgbClr val="FF0000"/>
                </a:solidFill>
              </a:rPr>
              <a:t>untuk mahasiswa semester 4 </a:t>
            </a:r>
            <a:r>
              <a:rPr lang="id-ID" sz="2400" dirty="0" smtClean="0"/>
              <a:t>(tingkat II) D2 Manajemen Informatika (MI) AKN Bojonegoro.</a:t>
            </a:r>
          </a:p>
          <a:p>
            <a:r>
              <a:rPr lang="id-ID" sz="2400" dirty="0" smtClean="0"/>
              <a:t>Bahasan dalam perkuliahan ini disesuaikan dengan akademik </a:t>
            </a:r>
            <a:r>
              <a:rPr lang="id-ID" sz="2400" dirty="0" smtClean="0">
                <a:solidFill>
                  <a:srgbClr val="FF0000"/>
                </a:solidFill>
              </a:rPr>
              <a:t>prodi </a:t>
            </a:r>
            <a:r>
              <a:rPr lang="id-ID" sz="2400" dirty="0">
                <a:solidFill>
                  <a:srgbClr val="FF0000"/>
                </a:solidFill>
              </a:rPr>
              <a:t>D2 MI</a:t>
            </a:r>
            <a:r>
              <a:rPr lang="id-ID" sz="2400" dirty="0" smtClean="0">
                <a:solidFill>
                  <a:srgbClr val="FF0000"/>
                </a:solidFill>
              </a:rPr>
              <a:t> AKN Bojonegoro</a:t>
            </a:r>
            <a:r>
              <a:rPr lang="id-ID" sz="2400" dirty="0" smtClean="0"/>
              <a:t>.</a:t>
            </a:r>
          </a:p>
          <a:p>
            <a:r>
              <a:rPr lang="id-ID" sz="2400" dirty="0" smtClean="0"/>
              <a:t>Seluruh bahasan materi dalam seluruh slide </a:t>
            </a:r>
            <a:r>
              <a:rPr lang="id-ID" sz="2400" dirty="0" smtClean="0">
                <a:solidFill>
                  <a:srgbClr val="FF0000"/>
                </a:solidFill>
              </a:rPr>
              <a:t>mengacu pada buku pedoman TA </a:t>
            </a:r>
            <a:r>
              <a:rPr lang="id-ID" sz="2400" dirty="0" smtClean="0"/>
              <a:t>prodi D2 Manajamen Informatika (MI) AKN Bojonegoro.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68690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3320</TotalTime>
  <Words>126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LA (Pemantapan) 00. Satuan Acara Perkuliahan (SAP)</vt:lpstr>
      <vt:lpstr>LA (Pemantapan)</vt:lpstr>
      <vt:lpstr>LA (Pemantapan)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tp-transcipta infotama</cp:lastModifiedBy>
  <cp:revision>2374</cp:revision>
  <dcterms:created xsi:type="dcterms:W3CDTF">2016-09-02T03:38:50Z</dcterms:created>
  <dcterms:modified xsi:type="dcterms:W3CDTF">2018-03-22T02:06:57Z</dcterms:modified>
</cp:coreProperties>
</file>