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395" r:id="rId3"/>
    <p:sldId id="423" r:id="rId4"/>
    <p:sldId id="420" r:id="rId5"/>
    <p:sldId id="425" r:id="rId6"/>
    <p:sldId id="404" r:id="rId7"/>
    <p:sldId id="422" r:id="rId8"/>
    <p:sldId id="397" r:id="rId9"/>
    <p:sldId id="399" r:id="rId10"/>
    <p:sldId id="426" r:id="rId11"/>
    <p:sldId id="427" r:id="rId12"/>
    <p:sldId id="428" r:id="rId13"/>
    <p:sldId id="429" r:id="rId14"/>
    <p:sldId id="430" r:id="rId15"/>
    <p:sldId id="436" r:id="rId16"/>
    <p:sldId id="437" r:id="rId17"/>
    <p:sldId id="432" r:id="rId18"/>
    <p:sldId id="434" r:id="rId19"/>
    <p:sldId id="435" r:id="rId20"/>
    <p:sldId id="42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12" autoAdjust="0"/>
    <p:restoredTop sz="94660"/>
  </p:normalViewPr>
  <p:slideViewPr>
    <p:cSldViewPr snapToGrid="0">
      <p:cViewPr varScale="1">
        <p:scale>
          <a:sx n="75" d="100"/>
          <a:sy n="75" d="100"/>
        </p:scale>
        <p:origin x="792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51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E0CF4D4-198B-4AFE-88D2-8E46B21E88EE}">
      <dgm:prSet phldrT="[Text]" custT="1"/>
      <dgm:spPr>
        <a:solidFill>
          <a:schemeClr val="bg1"/>
        </a:solidFill>
      </dgm:spPr>
      <dgm:t>
        <a:bodyPr/>
        <a:lstStyle/>
        <a:p>
          <a:r>
            <a:rPr lang="id-ID" sz="2800" b="0" dirty="0" smtClean="0">
              <a:latin typeface="Agency FB" panose="020B0503020202020204" pitchFamily="34" charset="0"/>
            </a:rPr>
            <a:t>00. Satuan Acara Perkuliahan (</a:t>
          </a:r>
          <a:r>
            <a:rPr lang="en-US" sz="2800" b="0" dirty="0" smtClean="0">
              <a:latin typeface="Agency FB" panose="020B0503020202020204" pitchFamily="34" charset="0"/>
            </a:rPr>
            <a:t>SAP</a:t>
          </a:r>
          <a:r>
            <a:rPr lang="id-ID" sz="2800" b="0" dirty="0" smtClean="0">
              <a:latin typeface="Agency FB" panose="020B0503020202020204" pitchFamily="34" charset="0"/>
            </a:rPr>
            <a:t>)</a:t>
          </a:r>
          <a:endParaRPr lang="en-US" sz="2800" b="0" dirty="0">
            <a:latin typeface="Agency FB" panose="020B0503020202020204" pitchFamily="34" charset="0"/>
          </a:endParaRPr>
        </a:p>
      </dgm:t>
    </dgm:pt>
    <dgm:pt modelId="{05810277-582E-4DDD-94AC-FECF5A93EDB5}" type="parTrans" cxnId="{1D2DC411-ECA7-4663-9E60-7319B60B72BC}">
      <dgm:prSet/>
      <dgm:spPr/>
      <dgm:t>
        <a:bodyPr/>
        <a:lstStyle/>
        <a:p>
          <a:endParaRPr lang="en-US" sz="2800"/>
        </a:p>
      </dgm:t>
    </dgm:pt>
    <dgm:pt modelId="{8CA7FDF3-C092-44B1-B986-2EF0BE92CBAB}" type="sibTrans" cxnId="{1D2DC411-ECA7-4663-9E60-7319B60B72BC}">
      <dgm:prSet/>
      <dgm:spPr/>
      <dgm:t>
        <a:bodyPr/>
        <a:lstStyle/>
        <a:p>
          <a:endParaRPr lang="en-US" sz="2800"/>
        </a:p>
      </dgm:t>
    </dgm:pt>
    <dgm:pt modelId="{AF33AACA-520F-4C78-A492-459906460AB8}">
      <dgm:prSet phldrT="[Text]" custT="1"/>
      <dgm:spPr>
        <a:noFill/>
      </dgm:spPr>
      <dgm:t>
        <a:bodyPr/>
        <a:lstStyle/>
        <a:p>
          <a:r>
            <a:rPr lang="id-ID" sz="2800" b="0" dirty="0" smtClean="0">
              <a:latin typeface="Agency FB" panose="020B0503020202020204" pitchFamily="34" charset="0"/>
            </a:rPr>
            <a:t>01. Ngapain perlu TA?</a:t>
          </a:r>
          <a:endParaRPr lang="en-US" sz="2800" b="0" dirty="0">
            <a:latin typeface="Agency FB" panose="020B0503020202020204" pitchFamily="34" charset="0"/>
          </a:endParaRPr>
        </a:p>
      </dgm:t>
    </dgm:pt>
    <dgm:pt modelId="{CB0669E8-D15A-4CA7-B25B-559EABAF1916}" type="parTrans" cxnId="{8B213670-E152-4553-A9B4-0FD9705C894B}">
      <dgm:prSet/>
      <dgm:spPr/>
      <dgm:t>
        <a:bodyPr/>
        <a:lstStyle/>
        <a:p>
          <a:endParaRPr lang="en-US" sz="2800"/>
        </a:p>
      </dgm:t>
    </dgm:pt>
    <dgm:pt modelId="{869CDED2-2803-423D-A3AB-51B1970638B5}" type="sibTrans" cxnId="{8B213670-E152-4553-A9B4-0FD9705C894B}">
      <dgm:prSet/>
      <dgm:spPr/>
      <dgm:t>
        <a:bodyPr/>
        <a:lstStyle/>
        <a:p>
          <a:endParaRPr lang="en-US" sz="2800"/>
        </a:p>
      </dgm:t>
    </dgm:pt>
    <dgm:pt modelId="{28D52F86-A6CC-4295-9640-2AB2254EFB7A}">
      <dgm:prSet custT="1"/>
      <dgm:spPr>
        <a:solidFill>
          <a:srgbClr val="FFC000"/>
        </a:solidFill>
      </dgm:spPr>
      <dgm:t>
        <a:bodyPr/>
        <a:lstStyle/>
        <a:p>
          <a:r>
            <a:rPr lang="id-ID" sz="2800" b="1" dirty="0" smtClean="0">
              <a:latin typeface="Agency FB" panose="020B0503020202020204" pitchFamily="34" charset="0"/>
            </a:rPr>
            <a:t>02. Apa isi TA?</a:t>
          </a:r>
        </a:p>
      </dgm:t>
    </dgm:pt>
    <dgm:pt modelId="{D82F2552-E265-409F-80D7-E5A141C68582}" type="parTrans" cxnId="{C612FA77-88B0-4601-980C-C2F59AD105BB}">
      <dgm:prSet/>
      <dgm:spPr/>
      <dgm:t>
        <a:bodyPr/>
        <a:lstStyle/>
        <a:p>
          <a:endParaRPr lang="en-US" sz="2800"/>
        </a:p>
      </dgm:t>
    </dgm:pt>
    <dgm:pt modelId="{B2E7BC28-712D-455A-BAEA-8E1FF8C5D48E}" type="sibTrans" cxnId="{C612FA77-88B0-4601-980C-C2F59AD105BB}">
      <dgm:prSet/>
      <dgm:spPr/>
      <dgm:t>
        <a:bodyPr/>
        <a:lstStyle/>
        <a:p>
          <a:endParaRPr lang="en-US" sz="2800"/>
        </a:p>
      </dgm:t>
    </dgm:pt>
    <dgm:pt modelId="{CB240EB0-B7E3-4313-8BE6-86A373066FC0}">
      <dgm:prSet custT="1"/>
      <dgm:spPr/>
      <dgm:t>
        <a:bodyPr/>
        <a:lstStyle/>
        <a:p>
          <a:r>
            <a:rPr lang="id-ID" sz="2800" b="0" dirty="0" smtClean="0">
              <a:latin typeface="Agency FB" panose="020B0503020202020204" pitchFamily="34" charset="0"/>
            </a:rPr>
            <a:t>03. Bab I</a:t>
          </a:r>
        </a:p>
      </dgm:t>
    </dgm:pt>
    <dgm:pt modelId="{45D2F17A-5A34-4858-AB73-0B514DBF108F}" type="parTrans" cxnId="{27607829-2BEA-4479-BA11-DA1E46672A0F}">
      <dgm:prSet/>
      <dgm:spPr/>
      <dgm:t>
        <a:bodyPr/>
        <a:lstStyle/>
        <a:p>
          <a:endParaRPr lang="en-US" sz="2800"/>
        </a:p>
      </dgm:t>
    </dgm:pt>
    <dgm:pt modelId="{D5CBEA7A-8159-4F0B-9E46-848769A3E3FD}" type="sibTrans" cxnId="{27607829-2BEA-4479-BA11-DA1E46672A0F}">
      <dgm:prSet/>
      <dgm:spPr/>
      <dgm:t>
        <a:bodyPr/>
        <a:lstStyle/>
        <a:p>
          <a:endParaRPr lang="en-US" sz="2800"/>
        </a:p>
      </dgm:t>
    </dgm:pt>
    <dgm:pt modelId="{5701CB70-9C06-4B04-8398-C713C4D585D0}">
      <dgm:prSet custT="1"/>
      <dgm:spPr/>
      <dgm:t>
        <a:bodyPr/>
        <a:lstStyle/>
        <a:p>
          <a:r>
            <a:rPr lang="id-ID" sz="2800" b="0" dirty="0" smtClean="0">
              <a:latin typeface="Agency FB" panose="020B0503020202020204" pitchFamily="34" charset="0"/>
            </a:rPr>
            <a:t>04. Bab II</a:t>
          </a:r>
        </a:p>
      </dgm:t>
    </dgm:pt>
    <dgm:pt modelId="{5D798661-A150-4C53-BAFC-DC4623211E9B}" type="parTrans" cxnId="{C1F71973-6839-4F5D-9F02-8571134C79BB}">
      <dgm:prSet/>
      <dgm:spPr/>
      <dgm:t>
        <a:bodyPr/>
        <a:lstStyle/>
        <a:p>
          <a:endParaRPr lang="en-US" sz="2800"/>
        </a:p>
      </dgm:t>
    </dgm:pt>
    <dgm:pt modelId="{94FE1A2E-7AFE-4E41-A876-3F710D3DB38A}" type="sibTrans" cxnId="{C1F71973-6839-4F5D-9F02-8571134C79BB}">
      <dgm:prSet/>
      <dgm:spPr/>
      <dgm:t>
        <a:bodyPr/>
        <a:lstStyle/>
        <a:p>
          <a:endParaRPr lang="en-US" sz="2800"/>
        </a:p>
      </dgm:t>
    </dgm:pt>
    <dgm:pt modelId="{20C80331-3DF2-434B-B8AC-7634E5807512}">
      <dgm:prSet custT="1"/>
      <dgm:spPr/>
      <dgm:t>
        <a:bodyPr/>
        <a:lstStyle/>
        <a:p>
          <a:r>
            <a:rPr lang="id-ID" sz="2800" b="0" dirty="0" smtClean="0">
              <a:latin typeface="Agency FB" panose="020B0503020202020204" pitchFamily="34" charset="0"/>
            </a:rPr>
            <a:t>05. Bab III</a:t>
          </a:r>
        </a:p>
      </dgm:t>
    </dgm:pt>
    <dgm:pt modelId="{2140B65D-0D78-4CD9-AB98-107EF3E82F92}" type="parTrans" cxnId="{AA55B694-F293-4A6C-9BC9-51B2DBF37CA6}">
      <dgm:prSet/>
      <dgm:spPr/>
      <dgm:t>
        <a:bodyPr/>
        <a:lstStyle/>
        <a:p>
          <a:endParaRPr lang="en-US" sz="2800"/>
        </a:p>
      </dgm:t>
    </dgm:pt>
    <dgm:pt modelId="{B2C2B9A3-D102-43C5-90AF-B27BB147D0E4}" type="sibTrans" cxnId="{AA55B694-F293-4A6C-9BC9-51B2DBF37CA6}">
      <dgm:prSet/>
      <dgm:spPr/>
      <dgm:t>
        <a:bodyPr/>
        <a:lstStyle/>
        <a:p>
          <a:endParaRPr lang="en-US" sz="2800"/>
        </a:p>
      </dgm:t>
    </dgm:pt>
    <dgm:pt modelId="{2F7A1105-76B0-4FF5-BE0C-7F55456A0A50}">
      <dgm:prSet custT="1"/>
      <dgm:spPr/>
      <dgm:t>
        <a:bodyPr/>
        <a:lstStyle/>
        <a:p>
          <a:r>
            <a:rPr lang="id-ID" sz="2800" b="0" dirty="0" smtClean="0">
              <a:latin typeface="Agency FB" panose="020B0503020202020204" pitchFamily="34" charset="0"/>
            </a:rPr>
            <a:t>06. Bab IV</a:t>
          </a:r>
        </a:p>
      </dgm:t>
    </dgm:pt>
    <dgm:pt modelId="{1951F3E6-FC6C-4E21-B5C9-BEEB56E15DB3}" type="parTrans" cxnId="{26012323-6813-4278-8696-961AC137FAA2}">
      <dgm:prSet/>
      <dgm:spPr/>
      <dgm:t>
        <a:bodyPr/>
        <a:lstStyle/>
        <a:p>
          <a:endParaRPr lang="en-US" sz="2800"/>
        </a:p>
      </dgm:t>
    </dgm:pt>
    <dgm:pt modelId="{FD291D6B-A582-46ED-8490-9A420B164D43}" type="sibTrans" cxnId="{26012323-6813-4278-8696-961AC137FAA2}">
      <dgm:prSet/>
      <dgm:spPr/>
      <dgm:t>
        <a:bodyPr/>
        <a:lstStyle/>
        <a:p>
          <a:endParaRPr lang="en-US" sz="2800"/>
        </a:p>
      </dgm:t>
    </dgm:pt>
    <dgm:pt modelId="{0C7B9932-39A1-47F9-9D81-48F5FB31E47A}">
      <dgm:prSet custT="1"/>
      <dgm:spPr/>
      <dgm:t>
        <a:bodyPr/>
        <a:lstStyle/>
        <a:p>
          <a:r>
            <a:rPr lang="id-ID" sz="2800" b="0" dirty="0" smtClean="0">
              <a:latin typeface="Agency FB" panose="020B0503020202020204" pitchFamily="34" charset="0"/>
            </a:rPr>
            <a:t>07. Kelengkapan Akhir</a:t>
          </a:r>
        </a:p>
      </dgm:t>
    </dgm:pt>
    <dgm:pt modelId="{D8421E35-5FBC-423C-A6D2-16363CA910C8}" type="parTrans" cxnId="{C1FB15BA-0572-4739-B268-2C3734120A75}">
      <dgm:prSet/>
      <dgm:spPr/>
      <dgm:t>
        <a:bodyPr/>
        <a:lstStyle/>
        <a:p>
          <a:endParaRPr lang="en-US" sz="2800"/>
        </a:p>
      </dgm:t>
    </dgm:pt>
    <dgm:pt modelId="{042BEBE6-60AA-414D-A745-1DED3A6F379E}" type="sibTrans" cxnId="{C1FB15BA-0572-4739-B268-2C3734120A75}">
      <dgm:prSet/>
      <dgm:spPr/>
      <dgm:t>
        <a:bodyPr/>
        <a:lstStyle/>
        <a:p>
          <a:endParaRPr lang="en-US" sz="2800"/>
        </a:p>
      </dgm:t>
    </dgm:pt>
    <dgm:pt modelId="{FCB7FD94-A3FE-4A76-A5F3-49BAB36CDFB3}">
      <dgm:prSet custT="1"/>
      <dgm:spPr/>
      <dgm:t>
        <a:bodyPr/>
        <a:lstStyle/>
        <a:p>
          <a:r>
            <a:rPr lang="id-ID" sz="2800" b="0" dirty="0" smtClean="0">
              <a:latin typeface="Agency FB" panose="020B0503020202020204" pitchFamily="34" charset="0"/>
            </a:rPr>
            <a:t>08. Tips Presentasi</a:t>
          </a:r>
        </a:p>
      </dgm:t>
    </dgm:pt>
    <dgm:pt modelId="{0E358508-0BB6-49CB-AC6A-34CFF8F4908E}" type="parTrans" cxnId="{3C39F2CF-16AE-40B3-A864-99839B403D5F}">
      <dgm:prSet/>
      <dgm:spPr/>
      <dgm:t>
        <a:bodyPr/>
        <a:lstStyle/>
        <a:p>
          <a:endParaRPr lang="en-US"/>
        </a:p>
      </dgm:t>
    </dgm:pt>
    <dgm:pt modelId="{D2DB0BAB-503F-4EDE-B618-1A55F0B4FDD1}" type="sibTrans" cxnId="{3C39F2CF-16AE-40B3-A864-99839B403D5F}">
      <dgm:prSet/>
      <dgm:spPr/>
      <dgm:t>
        <a:bodyPr/>
        <a:lstStyle/>
        <a:p>
          <a:endParaRPr lang="en-US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86980F9-6F38-4459-8BC9-85C438D0D44C}" type="pres">
      <dgm:prSet presAssocID="{3E0CF4D4-198B-4AFE-88D2-8E46B21E88EE}" presName="parentText" presStyleLbl="node1" presStyleIdx="0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4F8B66-69B6-4446-9591-30132FBD91B7}" type="pres">
      <dgm:prSet presAssocID="{8CA7FDF3-C092-44B1-B986-2EF0BE92CBAB}" presName="spacer" presStyleCnt="0"/>
      <dgm:spPr/>
    </dgm:pt>
    <dgm:pt modelId="{2B0E2AB5-C119-4743-96E1-6DE15C2A42E9}" type="pres">
      <dgm:prSet presAssocID="{AF33AACA-520F-4C78-A492-459906460AB8}" presName="parentText" presStyleLbl="node1" presStyleIdx="1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7334F9-8461-4DE6-9FA9-F5C3B9C4B1FF}" type="pres">
      <dgm:prSet presAssocID="{869CDED2-2803-423D-A3AB-51B1970638B5}" presName="spacer" presStyleCnt="0"/>
      <dgm:spPr/>
    </dgm:pt>
    <dgm:pt modelId="{677DA2CF-9D0A-42A9-8EDE-50777B96D4FD}" type="pres">
      <dgm:prSet presAssocID="{28D52F86-A6CC-4295-9640-2AB2254EFB7A}" presName="parentText" presStyleLbl="node1" presStyleIdx="2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45EFB0-3073-4107-AA1B-3045E2B7986F}" type="pres">
      <dgm:prSet presAssocID="{B2E7BC28-712D-455A-BAEA-8E1FF8C5D48E}" presName="spacer" presStyleCnt="0"/>
      <dgm:spPr/>
    </dgm:pt>
    <dgm:pt modelId="{E6B7A12E-D792-4506-9B2A-818D9EC2E909}" type="pres">
      <dgm:prSet presAssocID="{CB240EB0-B7E3-4313-8BE6-86A373066FC0}" presName="parentText" presStyleLbl="node1" presStyleIdx="3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01F03-3097-4A9C-AE2B-3E53A59D9AAA}" type="pres">
      <dgm:prSet presAssocID="{D5CBEA7A-8159-4F0B-9E46-848769A3E3FD}" presName="spacer" presStyleCnt="0"/>
      <dgm:spPr/>
    </dgm:pt>
    <dgm:pt modelId="{1B577775-37A0-49D2-BADC-AA5F7F1DC614}" type="pres">
      <dgm:prSet presAssocID="{5701CB70-9C06-4B04-8398-C713C4D585D0}" presName="parentText" presStyleLbl="node1" presStyleIdx="4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006F7C-7122-4176-A3B1-0BDB9F65467E}" type="pres">
      <dgm:prSet presAssocID="{94FE1A2E-7AFE-4E41-A876-3F710D3DB38A}" presName="spacer" presStyleCnt="0"/>
      <dgm:spPr/>
    </dgm:pt>
    <dgm:pt modelId="{9498D6D7-D1DE-4880-A122-141F0CC4C4C8}" type="pres">
      <dgm:prSet presAssocID="{20C80331-3DF2-434B-B8AC-7634E5807512}" presName="parentText" presStyleLbl="node1" presStyleIdx="5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07B7CB-CC6D-470B-A290-F73F830AFF10}" type="pres">
      <dgm:prSet presAssocID="{B2C2B9A3-D102-43C5-90AF-B27BB147D0E4}" presName="spacer" presStyleCnt="0"/>
      <dgm:spPr/>
    </dgm:pt>
    <dgm:pt modelId="{826B5B7D-907B-48C1-91C9-1EB2FF80C061}" type="pres">
      <dgm:prSet presAssocID="{2F7A1105-76B0-4FF5-BE0C-7F55456A0A50}" presName="parentText" presStyleLbl="node1" presStyleIdx="6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FAF6C3-F9B8-42DB-814B-1F6F94D45D5A}" type="pres">
      <dgm:prSet presAssocID="{FD291D6B-A582-46ED-8490-9A420B164D43}" presName="spacer" presStyleCnt="0"/>
      <dgm:spPr/>
    </dgm:pt>
    <dgm:pt modelId="{AADA161B-0E44-4493-B862-AA188302F13F}" type="pres">
      <dgm:prSet presAssocID="{0C7B9932-39A1-47F9-9D81-48F5FB31E47A}" presName="parentText" presStyleLbl="node1" presStyleIdx="7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958AA4-8D6C-4081-B41A-A71B0A1A4517}" type="pres">
      <dgm:prSet presAssocID="{042BEBE6-60AA-414D-A745-1DED3A6F379E}" presName="spacer" presStyleCnt="0"/>
      <dgm:spPr/>
    </dgm:pt>
    <dgm:pt modelId="{DF012E22-1E4C-435E-B5ED-BBFD69C180AD}" type="pres">
      <dgm:prSet presAssocID="{FCB7FD94-A3FE-4A76-A5F3-49BAB36CDFB3}" presName="parentText" presStyleLbl="node1" presStyleIdx="8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607829-2BEA-4479-BA11-DA1E46672A0F}" srcId="{8358F112-1D6F-44C5-AF73-A5EEB7AA45FA}" destId="{CB240EB0-B7E3-4313-8BE6-86A373066FC0}" srcOrd="3" destOrd="0" parTransId="{45D2F17A-5A34-4858-AB73-0B514DBF108F}" sibTransId="{D5CBEA7A-8159-4F0B-9E46-848769A3E3FD}"/>
    <dgm:cxn modelId="{1D2DC411-ECA7-4663-9E60-7319B60B72BC}" srcId="{8358F112-1D6F-44C5-AF73-A5EEB7AA45FA}" destId="{3E0CF4D4-198B-4AFE-88D2-8E46B21E88EE}" srcOrd="0" destOrd="0" parTransId="{05810277-582E-4DDD-94AC-FECF5A93EDB5}" sibTransId="{8CA7FDF3-C092-44B1-B986-2EF0BE92CBAB}"/>
    <dgm:cxn modelId="{26012323-6813-4278-8696-961AC137FAA2}" srcId="{8358F112-1D6F-44C5-AF73-A5EEB7AA45FA}" destId="{2F7A1105-76B0-4FF5-BE0C-7F55456A0A50}" srcOrd="6" destOrd="0" parTransId="{1951F3E6-FC6C-4E21-B5C9-BEEB56E15DB3}" sibTransId="{FD291D6B-A582-46ED-8490-9A420B164D43}"/>
    <dgm:cxn modelId="{AA55B694-F293-4A6C-9BC9-51B2DBF37CA6}" srcId="{8358F112-1D6F-44C5-AF73-A5EEB7AA45FA}" destId="{20C80331-3DF2-434B-B8AC-7634E5807512}" srcOrd="5" destOrd="0" parTransId="{2140B65D-0D78-4CD9-AB98-107EF3E82F92}" sibTransId="{B2C2B9A3-D102-43C5-90AF-B27BB147D0E4}"/>
    <dgm:cxn modelId="{9D39DC68-8E95-4296-9F28-AD1BE3CF95C2}" type="presOf" srcId="{AF33AACA-520F-4C78-A492-459906460AB8}" destId="{2B0E2AB5-C119-4743-96E1-6DE15C2A42E9}" srcOrd="0" destOrd="0" presId="urn:microsoft.com/office/officeart/2005/8/layout/vList2"/>
    <dgm:cxn modelId="{615D1547-1E4B-4177-81E8-B858CC008CFF}" type="presOf" srcId="{FCB7FD94-A3FE-4A76-A5F3-49BAB36CDFB3}" destId="{DF012E22-1E4C-435E-B5ED-BBFD69C180AD}" srcOrd="0" destOrd="0" presId="urn:microsoft.com/office/officeart/2005/8/layout/vList2"/>
    <dgm:cxn modelId="{B7AA887A-F520-4D69-A8D7-3F3493760D7B}" type="presOf" srcId="{5701CB70-9C06-4B04-8398-C713C4D585D0}" destId="{1B577775-37A0-49D2-BADC-AA5F7F1DC614}" srcOrd="0" destOrd="0" presId="urn:microsoft.com/office/officeart/2005/8/layout/vList2"/>
    <dgm:cxn modelId="{4AB31FA6-21A9-42C9-BE9F-342DDA668D98}" type="presOf" srcId="{0C7B9932-39A1-47F9-9D81-48F5FB31E47A}" destId="{AADA161B-0E44-4493-B862-AA188302F13F}" srcOrd="0" destOrd="0" presId="urn:microsoft.com/office/officeart/2005/8/layout/vList2"/>
    <dgm:cxn modelId="{8B213670-E152-4553-A9B4-0FD9705C894B}" srcId="{8358F112-1D6F-44C5-AF73-A5EEB7AA45FA}" destId="{AF33AACA-520F-4C78-A492-459906460AB8}" srcOrd="1" destOrd="0" parTransId="{CB0669E8-D15A-4CA7-B25B-559EABAF1916}" sibTransId="{869CDED2-2803-423D-A3AB-51B1970638B5}"/>
    <dgm:cxn modelId="{27E4782D-71C4-4844-AA0A-54E2E5EC7F00}" type="presOf" srcId="{3E0CF4D4-198B-4AFE-88D2-8E46B21E88EE}" destId="{086980F9-6F38-4459-8BC9-85C438D0D44C}" srcOrd="0" destOrd="0" presId="urn:microsoft.com/office/officeart/2005/8/layout/vList2"/>
    <dgm:cxn modelId="{E63F1C48-E7AB-4127-AE07-BF2BD5300F03}" type="presOf" srcId="{CB240EB0-B7E3-4313-8BE6-86A373066FC0}" destId="{E6B7A12E-D792-4506-9B2A-818D9EC2E909}" srcOrd="0" destOrd="0" presId="urn:microsoft.com/office/officeart/2005/8/layout/vList2"/>
    <dgm:cxn modelId="{CFF5DB12-05EC-451B-8FFD-95836F2BEAEE}" type="presOf" srcId="{28D52F86-A6CC-4295-9640-2AB2254EFB7A}" destId="{677DA2CF-9D0A-42A9-8EDE-50777B96D4FD}" srcOrd="0" destOrd="0" presId="urn:microsoft.com/office/officeart/2005/8/layout/vList2"/>
    <dgm:cxn modelId="{E8A914D3-325E-4B29-8543-F898DC775C57}" type="presOf" srcId="{2F7A1105-76B0-4FF5-BE0C-7F55456A0A50}" destId="{826B5B7D-907B-48C1-91C9-1EB2FF80C061}" srcOrd="0" destOrd="0" presId="urn:microsoft.com/office/officeart/2005/8/layout/vList2"/>
    <dgm:cxn modelId="{C1F71973-6839-4F5D-9F02-8571134C79BB}" srcId="{8358F112-1D6F-44C5-AF73-A5EEB7AA45FA}" destId="{5701CB70-9C06-4B04-8398-C713C4D585D0}" srcOrd="4" destOrd="0" parTransId="{5D798661-A150-4C53-BAFC-DC4623211E9B}" sibTransId="{94FE1A2E-7AFE-4E41-A876-3F710D3DB38A}"/>
    <dgm:cxn modelId="{3D73A9B2-895E-4095-8298-797FC9E00C10}" type="presOf" srcId="{20C80331-3DF2-434B-B8AC-7634E5807512}" destId="{9498D6D7-D1DE-4880-A122-141F0CC4C4C8}" srcOrd="0" destOrd="0" presId="urn:microsoft.com/office/officeart/2005/8/layout/vList2"/>
    <dgm:cxn modelId="{3C39F2CF-16AE-40B3-A864-99839B403D5F}" srcId="{8358F112-1D6F-44C5-AF73-A5EEB7AA45FA}" destId="{FCB7FD94-A3FE-4A76-A5F3-49BAB36CDFB3}" srcOrd="8" destOrd="0" parTransId="{0E358508-0BB6-49CB-AC6A-34CFF8F4908E}" sibTransId="{D2DB0BAB-503F-4EDE-B618-1A55F0B4FDD1}"/>
    <dgm:cxn modelId="{C1FB15BA-0572-4739-B268-2C3734120A75}" srcId="{8358F112-1D6F-44C5-AF73-A5EEB7AA45FA}" destId="{0C7B9932-39A1-47F9-9D81-48F5FB31E47A}" srcOrd="7" destOrd="0" parTransId="{D8421E35-5FBC-423C-A6D2-16363CA910C8}" sibTransId="{042BEBE6-60AA-414D-A745-1DED3A6F379E}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C612FA77-88B0-4601-980C-C2F59AD105BB}" srcId="{8358F112-1D6F-44C5-AF73-A5EEB7AA45FA}" destId="{28D52F86-A6CC-4295-9640-2AB2254EFB7A}" srcOrd="2" destOrd="0" parTransId="{D82F2552-E265-409F-80D7-E5A141C68582}" sibTransId="{B2E7BC28-712D-455A-BAEA-8E1FF8C5D48E}"/>
    <dgm:cxn modelId="{E2C64213-1DE4-449D-93DF-934365EF1048}" type="presParOf" srcId="{FA152123-58CE-48F0-AD32-399CCFB0B709}" destId="{086980F9-6F38-4459-8BC9-85C438D0D44C}" srcOrd="0" destOrd="0" presId="urn:microsoft.com/office/officeart/2005/8/layout/vList2"/>
    <dgm:cxn modelId="{04C5D29A-B353-41D6-91BB-2CAE070D9D33}" type="presParOf" srcId="{FA152123-58CE-48F0-AD32-399CCFB0B709}" destId="{224F8B66-69B6-4446-9591-30132FBD91B7}" srcOrd="1" destOrd="0" presId="urn:microsoft.com/office/officeart/2005/8/layout/vList2"/>
    <dgm:cxn modelId="{418E865E-50D0-4841-8318-717510CF3928}" type="presParOf" srcId="{FA152123-58CE-48F0-AD32-399CCFB0B709}" destId="{2B0E2AB5-C119-4743-96E1-6DE15C2A42E9}" srcOrd="2" destOrd="0" presId="urn:microsoft.com/office/officeart/2005/8/layout/vList2"/>
    <dgm:cxn modelId="{C0923854-61D4-481F-AA97-08128EFFDC36}" type="presParOf" srcId="{FA152123-58CE-48F0-AD32-399CCFB0B709}" destId="{C67334F9-8461-4DE6-9FA9-F5C3B9C4B1FF}" srcOrd="3" destOrd="0" presId="urn:microsoft.com/office/officeart/2005/8/layout/vList2"/>
    <dgm:cxn modelId="{ADE47C5F-630D-4472-BCC8-FB71F61423E3}" type="presParOf" srcId="{FA152123-58CE-48F0-AD32-399CCFB0B709}" destId="{677DA2CF-9D0A-42A9-8EDE-50777B96D4FD}" srcOrd="4" destOrd="0" presId="urn:microsoft.com/office/officeart/2005/8/layout/vList2"/>
    <dgm:cxn modelId="{B6AF3F29-C6B4-4423-AF3C-75FA9CA57DBE}" type="presParOf" srcId="{FA152123-58CE-48F0-AD32-399CCFB0B709}" destId="{D745EFB0-3073-4107-AA1B-3045E2B7986F}" srcOrd="5" destOrd="0" presId="urn:microsoft.com/office/officeart/2005/8/layout/vList2"/>
    <dgm:cxn modelId="{B0D8726F-7BC7-4B9A-ACE7-946C79141BE7}" type="presParOf" srcId="{FA152123-58CE-48F0-AD32-399CCFB0B709}" destId="{E6B7A12E-D792-4506-9B2A-818D9EC2E909}" srcOrd="6" destOrd="0" presId="urn:microsoft.com/office/officeart/2005/8/layout/vList2"/>
    <dgm:cxn modelId="{949D8935-7902-4F90-8D40-4C30C969C01D}" type="presParOf" srcId="{FA152123-58CE-48F0-AD32-399CCFB0B709}" destId="{0EB01F03-3097-4A9C-AE2B-3E53A59D9AAA}" srcOrd="7" destOrd="0" presId="urn:microsoft.com/office/officeart/2005/8/layout/vList2"/>
    <dgm:cxn modelId="{0468F2A8-2048-410A-9FA8-C43AE0F52FCD}" type="presParOf" srcId="{FA152123-58CE-48F0-AD32-399CCFB0B709}" destId="{1B577775-37A0-49D2-BADC-AA5F7F1DC614}" srcOrd="8" destOrd="0" presId="urn:microsoft.com/office/officeart/2005/8/layout/vList2"/>
    <dgm:cxn modelId="{D299B525-2D9F-43C0-8592-0E6A363DAC15}" type="presParOf" srcId="{FA152123-58CE-48F0-AD32-399CCFB0B709}" destId="{FA006F7C-7122-4176-A3B1-0BDB9F65467E}" srcOrd="9" destOrd="0" presId="urn:microsoft.com/office/officeart/2005/8/layout/vList2"/>
    <dgm:cxn modelId="{0F5C8029-F824-4AFD-95D1-8A53A160EFD2}" type="presParOf" srcId="{FA152123-58CE-48F0-AD32-399CCFB0B709}" destId="{9498D6D7-D1DE-4880-A122-141F0CC4C4C8}" srcOrd="10" destOrd="0" presId="urn:microsoft.com/office/officeart/2005/8/layout/vList2"/>
    <dgm:cxn modelId="{953E324D-49E7-4059-B411-0A14ECE25117}" type="presParOf" srcId="{FA152123-58CE-48F0-AD32-399CCFB0B709}" destId="{5D07B7CB-CC6D-470B-A290-F73F830AFF10}" srcOrd="11" destOrd="0" presId="urn:microsoft.com/office/officeart/2005/8/layout/vList2"/>
    <dgm:cxn modelId="{02B9F74C-C521-4D17-A0A1-0BEBCFA44F41}" type="presParOf" srcId="{FA152123-58CE-48F0-AD32-399CCFB0B709}" destId="{826B5B7D-907B-48C1-91C9-1EB2FF80C061}" srcOrd="12" destOrd="0" presId="urn:microsoft.com/office/officeart/2005/8/layout/vList2"/>
    <dgm:cxn modelId="{7DCEF2C7-6F0E-4068-8C31-4EAF509C70DB}" type="presParOf" srcId="{FA152123-58CE-48F0-AD32-399CCFB0B709}" destId="{8AFAF6C3-F9B8-42DB-814B-1F6F94D45D5A}" srcOrd="13" destOrd="0" presId="urn:microsoft.com/office/officeart/2005/8/layout/vList2"/>
    <dgm:cxn modelId="{AF0937BE-C9F5-46F3-85AF-E8542270DE2A}" type="presParOf" srcId="{FA152123-58CE-48F0-AD32-399CCFB0B709}" destId="{AADA161B-0E44-4493-B862-AA188302F13F}" srcOrd="14" destOrd="0" presId="urn:microsoft.com/office/officeart/2005/8/layout/vList2"/>
    <dgm:cxn modelId="{335D295A-68EF-4869-9DB7-A49748874011}" type="presParOf" srcId="{FA152123-58CE-48F0-AD32-399CCFB0B709}" destId="{15958AA4-8D6C-4081-B41A-A71B0A1A4517}" srcOrd="15" destOrd="0" presId="urn:microsoft.com/office/officeart/2005/8/layout/vList2"/>
    <dgm:cxn modelId="{7D3DBC9D-4F18-49A9-B7C5-2795A5BE7114}" type="presParOf" srcId="{FA152123-58CE-48F0-AD32-399CCFB0B709}" destId="{DF012E22-1E4C-435E-B5ED-BBFD69C180AD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9BE960-743A-4F76-AE74-B529C7F41543}" type="doc">
      <dgm:prSet loTypeId="urn:microsoft.com/office/officeart/2005/8/layout/bProcess3" loCatId="process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9ED496C-5AA7-4441-8E01-C8B2E73CCD05}">
      <dgm:prSet phldrT="[Text]" custT="1"/>
      <dgm:spPr/>
      <dgm:t>
        <a:bodyPr/>
        <a:lstStyle/>
        <a:p>
          <a:r>
            <a:rPr lang="id-ID" sz="2000" b="1" dirty="0" smtClean="0"/>
            <a:t>T – Kelengkapan bagian awal (alias </a:t>
          </a:r>
          <a:r>
            <a:rPr lang="id-ID" sz="2000" b="1" i="1" dirty="0" smtClean="0"/>
            <a:t>format</a:t>
          </a:r>
          <a:r>
            <a:rPr lang="id-ID" sz="2000" b="1" dirty="0" smtClean="0"/>
            <a:t>)</a:t>
          </a:r>
          <a:endParaRPr lang="en-US" sz="2000" b="1" dirty="0"/>
        </a:p>
      </dgm:t>
    </dgm:pt>
    <dgm:pt modelId="{F37E59F5-DC93-46A8-B2C9-6EE9D7EBEFEF}" type="parTrans" cxnId="{C0EC86A2-56AC-4F13-BB5F-F818ADA59BF5}">
      <dgm:prSet/>
      <dgm:spPr/>
      <dgm:t>
        <a:bodyPr/>
        <a:lstStyle/>
        <a:p>
          <a:endParaRPr lang="en-US" sz="2800" b="1"/>
        </a:p>
      </dgm:t>
    </dgm:pt>
    <dgm:pt modelId="{90C55B6B-136B-446D-9D08-34A852D2C0A0}" type="sibTrans" cxnId="{C0EC86A2-56AC-4F13-BB5F-F818ADA59BF5}">
      <dgm:prSet custT="1"/>
      <dgm:spPr>
        <a:ln w="57150">
          <a:solidFill>
            <a:srgbClr val="0070C0"/>
          </a:solidFill>
        </a:ln>
      </dgm:spPr>
      <dgm:t>
        <a:bodyPr/>
        <a:lstStyle/>
        <a:p>
          <a:endParaRPr lang="en-US" sz="2800" b="1"/>
        </a:p>
      </dgm:t>
    </dgm:pt>
    <dgm:pt modelId="{0512214A-117E-4CC1-A5AA-CBC9AD0EF1E6}">
      <dgm:prSet phldrT="[Text]" custT="1"/>
      <dgm:spPr/>
      <dgm:t>
        <a:bodyPr/>
        <a:lstStyle/>
        <a:p>
          <a:r>
            <a:rPr lang="id-ID" sz="2000" b="1" dirty="0" smtClean="0"/>
            <a:t>T – Bab I </a:t>
          </a:r>
          <a:r>
            <a:rPr lang="id-ID" sz="2000" b="1" i="1" dirty="0" smtClean="0"/>
            <a:t>(alasan pembuatan SI)</a:t>
          </a:r>
          <a:endParaRPr lang="en-US" sz="2000" b="1" i="1" dirty="0"/>
        </a:p>
      </dgm:t>
    </dgm:pt>
    <dgm:pt modelId="{6FD7D75A-FAF7-4F3A-B91B-603EB7798282}" type="parTrans" cxnId="{FA3C9919-AAE9-4E3F-B0E0-1A964CF6A6F4}">
      <dgm:prSet/>
      <dgm:spPr/>
      <dgm:t>
        <a:bodyPr/>
        <a:lstStyle/>
        <a:p>
          <a:endParaRPr lang="en-US" sz="2800" b="1"/>
        </a:p>
      </dgm:t>
    </dgm:pt>
    <dgm:pt modelId="{9E19A01A-802C-4394-B687-25E4E7A0DC3B}" type="sibTrans" cxnId="{FA3C9919-AAE9-4E3F-B0E0-1A964CF6A6F4}">
      <dgm:prSet custT="1"/>
      <dgm:spPr>
        <a:ln w="57150">
          <a:solidFill>
            <a:srgbClr val="0070C0"/>
          </a:solidFill>
        </a:ln>
      </dgm:spPr>
      <dgm:t>
        <a:bodyPr/>
        <a:lstStyle/>
        <a:p>
          <a:endParaRPr lang="en-US" sz="2800" b="1"/>
        </a:p>
      </dgm:t>
    </dgm:pt>
    <dgm:pt modelId="{293FBED6-A6ED-49C5-BDDA-3BDA7D5F65A4}">
      <dgm:prSet phldrT="[Text]" custT="1"/>
      <dgm:spPr/>
      <dgm:t>
        <a:bodyPr/>
        <a:lstStyle/>
        <a:p>
          <a:r>
            <a:rPr lang="id-ID" sz="2000" b="1" dirty="0" smtClean="0"/>
            <a:t>T – Bab II </a:t>
          </a:r>
          <a:r>
            <a:rPr lang="id-ID" sz="2000" b="1" i="1" dirty="0" smtClean="0"/>
            <a:t>(referensi pemecahan masalah)</a:t>
          </a:r>
          <a:endParaRPr lang="en-US" sz="2000" b="1" dirty="0"/>
        </a:p>
      </dgm:t>
    </dgm:pt>
    <dgm:pt modelId="{226131C2-99FD-482C-BEF6-BEA15439C861}" type="parTrans" cxnId="{8611A6F4-E7EA-4AFB-91C1-8DE6328CF74D}">
      <dgm:prSet/>
      <dgm:spPr/>
      <dgm:t>
        <a:bodyPr/>
        <a:lstStyle/>
        <a:p>
          <a:endParaRPr lang="en-US" sz="2800" b="1"/>
        </a:p>
      </dgm:t>
    </dgm:pt>
    <dgm:pt modelId="{357443F1-6988-404A-924E-7F3DA27F8631}" type="sibTrans" cxnId="{8611A6F4-E7EA-4AFB-91C1-8DE6328CF74D}">
      <dgm:prSet custT="1"/>
      <dgm:spPr>
        <a:ln w="57150">
          <a:solidFill>
            <a:srgbClr val="0070C0"/>
          </a:solidFill>
        </a:ln>
      </dgm:spPr>
      <dgm:t>
        <a:bodyPr/>
        <a:lstStyle/>
        <a:p>
          <a:endParaRPr lang="en-US" sz="2800" b="1"/>
        </a:p>
      </dgm:t>
    </dgm:pt>
    <dgm:pt modelId="{0E7377E6-9B9E-4094-B911-F8AFCB279496}">
      <dgm:prSet phldrT="[Text]" custT="1"/>
      <dgm:spPr/>
      <dgm:t>
        <a:bodyPr/>
        <a:lstStyle/>
        <a:p>
          <a:r>
            <a:rPr lang="id-ID" sz="2000" b="1" dirty="0" smtClean="0"/>
            <a:t>P – 1. konsep || P – 2. Desain || T – Bab III </a:t>
          </a:r>
          <a:r>
            <a:rPr lang="id-ID" sz="2000" b="1" i="1" dirty="0" smtClean="0"/>
            <a:t>(rencana)</a:t>
          </a:r>
          <a:endParaRPr lang="en-US" sz="2000" b="1" dirty="0"/>
        </a:p>
      </dgm:t>
    </dgm:pt>
    <dgm:pt modelId="{961ED838-F93D-4388-9C94-2EDBDD3A13BF}" type="parTrans" cxnId="{C4894727-E813-42B5-9E84-8D3A52DF5457}">
      <dgm:prSet/>
      <dgm:spPr/>
      <dgm:t>
        <a:bodyPr/>
        <a:lstStyle/>
        <a:p>
          <a:endParaRPr lang="en-US" sz="2800" b="1"/>
        </a:p>
      </dgm:t>
    </dgm:pt>
    <dgm:pt modelId="{2F886D54-8ACA-40DF-A396-BA242D38119F}" type="sibTrans" cxnId="{C4894727-E813-42B5-9E84-8D3A52DF5457}">
      <dgm:prSet custT="1"/>
      <dgm:spPr>
        <a:ln w="57150">
          <a:solidFill>
            <a:srgbClr val="0070C0"/>
          </a:solidFill>
        </a:ln>
      </dgm:spPr>
      <dgm:t>
        <a:bodyPr/>
        <a:lstStyle/>
        <a:p>
          <a:endParaRPr lang="en-US" sz="2800" b="1"/>
        </a:p>
      </dgm:t>
    </dgm:pt>
    <dgm:pt modelId="{1E652559-BABE-49AB-A52B-6D7ACA81FAA6}">
      <dgm:prSet phldrT="[Text]" custT="1"/>
      <dgm:spPr/>
      <dgm:t>
        <a:bodyPr/>
        <a:lstStyle/>
        <a:p>
          <a:r>
            <a:rPr lang="id-ID" sz="2000" b="1" dirty="0" smtClean="0"/>
            <a:t>P – 3. Coding</a:t>
          </a:r>
          <a:endParaRPr lang="en-US" sz="2000" b="1" dirty="0"/>
        </a:p>
      </dgm:t>
    </dgm:pt>
    <dgm:pt modelId="{A13D889E-04EB-4235-956F-4B0327EA54DC}" type="parTrans" cxnId="{76F8CAE8-610C-43DB-94C5-66136801196C}">
      <dgm:prSet/>
      <dgm:spPr/>
      <dgm:t>
        <a:bodyPr/>
        <a:lstStyle/>
        <a:p>
          <a:endParaRPr lang="en-US" sz="2800" b="1"/>
        </a:p>
      </dgm:t>
    </dgm:pt>
    <dgm:pt modelId="{D892A1CB-7F3D-433A-86C5-92E09FB59BF6}" type="sibTrans" cxnId="{76F8CAE8-610C-43DB-94C5-66136801196C}">
      <dgm:prSet custT="1"/>
      <dgm:spPr>
        <a:ln w="57150">
          <a:solidFill>
            <a:srgbClr val="0070C0"/>
          </a:solidFill>
        </a:ln>
      </dgm:spPr>
      <dgm:t>
        <a:bodyPr/>
        <a:lstStyle/>
        <a:p>
          <a:endParaRPr lang="en-US" sz="2800" b="1"/>
        </a:p>
      </dgm:t>
    </dgm:pt>
    <dgm:pt modelId="{7DA855C3-0923-45E4-9E45-06BA8FD030D5}">
      <dgm:prSet phldrT="[Text]" custT="1"/>
      <dgm:spPr/>
      <dgm:t>
        <a:bodyPr/>
        <a:lstStyle/>
        <a:p>
          <a:r>
            <a:rPr lang="id-ID" sz="2000" b="1" dirty="0" smtClean="0"/>
            <a:t>T – Bab III </a:t>
          </a:r>
          <a:r>
            <a:rPr lang="id-ID" sz="2000" b="1" i="1" dirty="0" smtClean="0"/>
            <a:t>(hasil)</a:t>
          </a:r>
          <a:endParaRPr lang="en-US" sz="2000" b="1" dirty="0"/>
        </a:p>
      </dgm:t>
    </dgm:pt>
    <dgm:pt modelId="{289D8EA3-D325-445E-AE24-50AF20428365}" type="parTrans" cxnId="{8FCAFFE4-97C6-4ACE-BA6F-1FB831233FD8}">
      <dgm:prSet/>
      <dgm:spPr/>
      <dgm:t>
        <a:bodyPr/>
        <a:lstStyle/>
        <a:p>
          <a:endParaRPr lang="en-US" sz="2800" b="1"/>
        </a:p>
      </dgm:t>
    </dgm:pt>
    <dgm:pt modelId="{F28998F8-2602-4804-A51D-F14F4BA156D9}" type="sibTrans" cxnId="{8FCAFFE4-97C6-4ACE-BA6F-1FB831233FD8}">
      <dgm:prSet custT="1"/>
      <dgm:spPr>
        <a:ln w="57150">
          <a:solidFill>
            <a:srgbClr val="0070C0"/>
          </a:solidFill>
        </a:ln>
      </dgm:spPr>
      <dgm:t>
        <a:bodyPr/>
        <a:lstStyle/>
        <a:p>
          <a:endParaRPr lang="en-US" sz="2800" b="1"/>
        </a:p>
      </dgm:t>
    </dgm:pt>
    <dgm:pt modelId="{374374DC-86E6-4B10-AE3D-4CFFD8A42542}">
      <dgm:prSet phldrT="[Text]" custT="1"/>
      <dgm:spPr/>
      <dgm:t>
        <a:bodyPr/>
        <a:lstStyle/>
        <a:p>
          <a:r>
            <a:rPr lang="id-ID" sz="2000" b="1" dirty="0" smtClean="0"/>
            <a:t>T – Kesimpulan dan Saran</a:t>
          </a:r>
          <a:endParaRPr lang="en-US" sz="2000" b="1" dirty="0"/>
        </a:p>
      </dgm:t>
    </dgm:pt>
    <dgm:pt modelId="{04757A80-8F67-43C2-A330-88FF557D410C}" type="parTrans" cxnId="{E7C3A16A-4890-4D24-A8C9-7F951A52171A}">
      <dgm:prSet/>
      <dgm:spPr/>
      <dgm:t>
        <a:bodyPr/>
        <a:lstStyle/>
        <a:p>
          <a:endParaRPr lang="en-US" sz="2800" b="1"/>
        </a:p>
      </dgm:t>
    </dgm:pt>
    <dgm:pt modelId="{F634F9C1-58CE-4DF0-B2A3-E5C6B39C316A}" type="sibTrans" cxnId="{E7C3A16A-4890-4D24-A8C9-7F951A52171A}">
      <dgm:prSet custT="1"/>
      <dgm:spPr>
        <a:ln w="57150">
          <a:solidFill>
            <a:srgbClr val="0070C0"/>
          </a:solidFill>
        </a:ln>
      </dgm:spPr>
      <dgm:t>
        <a:bodyPr/>
        <a:lstStyle/>
        <a:p>
          <a:endParaRPr lang="en-US" sz="2800" b="1"/>
        </a:p>
      </dgm:t>
    </dgm:pt>
    <dgm:pt modelId="{C60952E9-C742-472F-B9C1-4D97501BC8EE}">
      <dgm:prSet phldrT="[Text]" custT="1"/>
      <dgm:spPr/>
      <dgm:t>
        <a:bodyPr/>
        <a:lstStyle/>
        <a:p>
          <a:r>
            <a:rPr lang="id-ID" sz="2000" b="1" dirty="0" smtClean="0"/>
            <a:t>T – Kelengkapan akhir</a:t>
          </a:r>
          <a:endParaRPr lang="en-US" sz="2000" b="1" dirty="0"/>
        </a:p>
      </dgm:t>
    </dgm:pt>
    <dgm:pt modelId="{1D94A267-2059-4EBF-97EE-1FE606C08EAC}" type="parTrans" cxnId="{E1DD32BC-612F-40C0-A3CA-A70E2BC66511}">
      <dgm:prSet/>
      <dgm:spPr/>
      <dgm:t>
        <a:bodyPr/>
        <a:lstStyle/>
        <a:p>
          <a:endParaRPr lang="en-US" sz="2800" b="1"/>
        </a:p>
      </dgm:t>
    </dgm:pt>
    <dgm:pt modelId="{8417E95B-3C63-49EB-829B-AF3F45B2A8AF}" type="sibTrans" cxnId="{E1DD32BC-612F-40C0-A3CA-A70E2BC66511}">
      <dgm:prSet/>
      <dgm:spPr/>
      <dgm:t>
        <a:bodyPr/>
        <a:lstStyle/>
        <a:p>
          <a:endParaRPr lang="en-US" sz="2800" b="1"/>
        </a:p>
      </dgm:t>
    </dgm:pt>
    <dgm:pt modelId="{B8833F56-206E-4162-B367-5EF9AFB222B0}" type="pres">
      <dgm:prSet presAssocID="{259BE960-743A-4F76-AE74-B529C7F4154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FD5DCF1-C47D-4509-8DE4-ED1CFFA670EC}" type="pres">
      <dgm:prSet presAssocID="{B9ED496C-5AA7-4441-8E01-C8B2E73CCD05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6C1405-4478-4D85-88D8-4BABEF6B0F21}" type="pres">
      <dgm:prSet presAssocID="{90C55B6B-136B-446D-9D08-34A852D2C0A0}" presName="sibTrans" presStyleLbl="sibTrans1D1" presStyleIdx="0" presStyleCnt="7"/>
      <dgm:spPr/>
      <dgm:t>
        <a:bodyPr/>
        <a:lstStyle/>
        <a:p>
          <a:endParaRPr lang="en-US"/>
        </a:p>
      </dgm:t>
    </dgm:pt>
    <dgm:pt modelId="{1E9B5255-650A-4FDC-A1CC-BCF7FB89FBC2}" type="pres">
      <dgm:prSet presAssocID="{90C55B6B-136B-446D-9D08-34A852D2C0A0}" presName="connectorText" presStyleLbl="sibTrans1D1" presStyleIdx="0" presStyleCnt="7"/>
      <dgm:spPr/>
      <dgm:t>
        <a:bodyPr/>
        <a:lstStyle/>
        <a:p>
          <a:endParaRPr lang="en-US"/>
        </a:p>
      </dgm:t>
    </dgm:pt>
    <dgm:pt modelId="{556C73A6-3E6F-4F22-A654-5E242E96A568}" type="pres">
      <dgm:prSet presAssocID="{0512214A-117E-4CC1-A5AA-CBC9AD0EF1E6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51723C-163B-4E70-B748-FCA0ECC90E95}" type="pres">
      <dgm:prSet presAssocID="{9E19A01A-802C-4394-B687-25E4E7A0DC3B}" presName="sibTrans" presStyleLbl="sibTrans1D1" presStyleIdx="1" presStyleCnt="7"/>
      <dgm:spPr/>
      <dgm:t>
        <a:bodyPr/>
        <a:lstStyle/>
        <a:p>
          <a:endParaRPr lang="en-US"/>
        </a:p>
      </dgm:t>
    </dgm:pt>
    <dgm:pt modelId="{0FC9F249-E5AA-4D14-B299-DB635BB4C539}" type="pres">
      <dgm:prSet presAssocID="{9E19A01A-802C-4394-B687-25E4E7A0DC3B}" presName="connectorText" presStyleLbl="sibTrans1D1" presStyleIdx="1" presStyleCnt="7"/>
      <dgm:spPr/>
      <dgm:t>
        <a:bodyPr/>
        <a:lstStyle/>
        <a:p>
          <a:endParaRPr lang="en-US"/>
        </a:p>
      </dgm:t>
    </dgm:pt>
    <dgm:pt modelId="{5D22DEF3-90AF-4E6A-8203-57B50200930C}" type="pres">
      <dgm:prSet presAssocID="{293FBED6-A6ED-49C5-BDDA-3BDA7D5F65A4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4283E6-8CB8-409B-8CC2-57FC07CA01E0}" type="pres">
      <dgm:prSet presAssocID="{357443F1-6988-404A-924E-7F3DA27F8631}" presName="sibTrans" presStyleLbl="sibTrans1D1" presStyleIdx="2" presStyleCnt="7"/>
      <dgm:spPr/>
      <dgm:t>
        <a:bodyPr/>
        <a:lstStyle/>
        <a:p>
          <a:endParaRPr lang="en-US"/>
        </a:p>
      </dgm:t>
    </dgm:pt>
    <dgm:pt modelId="{81F48243-1E92-4E6A-AC2F-2BF0FF6F2A36}" type="pres">
      <dgm:prSet presAssocID="{357443F1-6988-404A-924E-7F3DA27F8631}" presName="connectorText" presStyleLbl="sibTrans1D1" presStyleIdx="2" presStyleCnt="7"/>
      <dgm:spPr/>
      <dgm:t>
        <a:bodyPr/>
        <a:lstStyle/>
        <a:p>
          <a:endParaRPr lang="en-US"/>
        </a:p>
      </dgm:t>
    </dgm:pt>
    <dgm:pt modelId="{DC44888D-AD68-4813-B944-EFC0AFE1BFE3}" type="pres">
      <dgm:prSet presAssocID="{0E7377E6-9B9E-4094-B911-F8AFCB279496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DF1D00-B6F3-4514-BAB4-C5AE46FA0E3E}" type="pres">
      <dgm:prSet presAssocID="{2F886D54-8ACA-40DF-A396-BA242D38119F}" presName="sibTrans" presStyleLbl="sibTrans1D1" presStyleIdx="3" presStyleCnt="7"/>
      <dgm:spPr/>
      <dgm:t>
        <a:bodyPr/>
        <a:lstStyle/>
        <a:p>
          <a:endParaRPr lang="en-US"/>
        </a:p>
      </dgm:t>
    </dgm:pt>
    <dgm:pt modelId="{B01A92E9-A96C-4952-AA97-9EC0427E876D}" type="pres">
      <dgm:prSet presAssocID="{2F886D54-8ACA-40DF-A396-BA242D38119F}" presName="connectorText" presStyleLbl="sibTrans1D1" presStyleIdx="3" presStyleCnt="7"/>
      <dgm:spPr/>
      <dgm:t>
        <a:bodyPr/>
        <a:lstStyle/>
        <a:p>
          <a:endParaRPr lang="en-US"/>
        </a:p>
      </dgm:t>
    </dgm:pt>
    <dgm:pt modelId="{BC10BFEA-8381-4FEF-816D-6C2C6E0A0AFD}" type="pres">
      <dgm:prSet presAssocID="{1E652559-BABE-49AB-A52B-6D7ACA81FAA6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63E87F-E037-47B9-A132-B202CDE8F1D0}" type="pres">
      <dgm:prSet presAssocID="{D892A1CB-7F3D-433A-86C5-92E09FB59BF6}" presName="sibTrans" presStyleLbl="sibTrans1D1" presStyleIdx="4" presStyleCnt="7"/>
      <dgm:spPr/>
      <dgm:t>
        <a:bodyPr/>
        <a:lstStyle/>
        <a:p>
          <a:endParaRPr lang="en-US"/>
        </a:p>
      </dgm:t>
    </dgm:pt>
    <dgm:pt modelId="{833EAEE1-B3D2-43D0-8896-D1F44C230046}" type="pres">
      <dgm:prSet presAssocID="{D892A1CB-7F3D-433A-86C5-92E09FB59BF6}" presName="connectorText" presStyleLbl="sibTrans1D1" presStyleIdx="4" presStyleCnt="7"/>
      <dgm:spPr/>
      <dgm:t>
        <a:bodyPr/>
        <a:lstStyle/>
        <a:p>
          <a:endParaRPr lang="en-US"/>
        </a:p>
      </dgm:t>
    </dgm:pt>
    <dgm:pt modelId="{15D77ADC-4763-43BD-9110-E173C37A55AE}" type="pres">
      <dgm:prSet presAssocID="{7DA855C3-0923-45E4-9E45-06BA8FD030D5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31900B-39B9-4167-8B25-3B4167FFAE17}" type="pres">
      <dgm:prSet presAssocID="{F28998F8-2602-4804-A51D-F14F4BA156D9}" presName="sibTrans" presStyleLbl="sibTrans1D1" presStyleIdx="5" presStyleCnt="7"/>
      <dgm:spPr/>
      <dgm:t>
        <a:bodyPr/>
        <a:lstStyle/>
        <a:p>
          <a:endParaRPr lang="en-US"/>
        </a:p>
      </dgm:t>
    </dgm:pt>
    <dgm:pt modelId="{10B27DB0-7AB1-47C7-B8DD-9AC0559B0CF9}" type="pres">
      <dgm:prSet presAssocID="{F28998F8-2602-4804-A51D-F14F4BA156D9}" presName="connectorText" presStyleLbl="sibTrans1D1" presStyleIdx="5" presStyleCnt="7"/>
      <dgm:spPr/>
      <dgm:t>
        <a:bodyPr/>
        <a:lstStyle/>
        <a:p>
          <a:endParaRPr lang="en-US"/>
        </a:p>
      </dgm:t>
    </dgm:pt>
    <dgm:pt modelId="{9A1611CD-2BEA-4780-BFE5-9A36CD96CE9A}" type="pres">
      <dgm:prSet presAssocID="{374374DC-86E6-4B10-AE3D-4CFFD8A42542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E25F28-E14C-409B-AF5F-899D28478A51}" type="pres">
      <dgm:prSet presAssocID="{F634F9C1-58CE-4DF0-B2A3-E5C6B39C316A}" presName="sibTrans" presStyleLbl="sibTrans1D1" presStyleIdx="6" presStyleCnt="7"/>
      <dgm:spPr/>
      <dgm:t>
        <a:bodyPr/>
        <a:lstStyle/>
        <a:p>
          <a:endParaRPr lang="en-US"/>
        </a:p>
      </dgm:t>
    </dgm:pt>
    <dgm:pt modelId="{CA3A43D7-39BE-4A6D-A31A-A75253A847B0}" type="pres">
      <dgm:prSet presAssocID="{F634F9C1-58CE-4DF0-B2A3-E5C6B39C316A}" presName="connectorText" presStyleLbl="sibTrans1D1" presStyleIdx="6" presStyleCnt="7"/>
      <dgm:spPr/>
      <dgm:t>
        <a:bodyPr/>
        <a:lstStyle/>
        <a:p>
          <a:endParaRPr lang="en-US"/>
        </a:p>
      </dgm:t>
    </dgm:pt>
    <dgm:pt modelId="{03DE83AB-0432-4990-AABE-86AF4D63F03C}" type="pres">
      <dgm:prSet presAssocID="{C60952E9-C742-472F-B9C1-4D97501BC8EE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FCAFFE4-97C6-4ACE-BA6F-1FB831233FD8}" srcId="{259BE960-743A-4F76-AE74-B529C7F41543}" destId="{7DA855C3-0923-45E4-9E45-06BA8FD030D5}" srcOrd="5" destOrd="0" parTransId="{289D8EA3-D325-445E-AE24-50AF20428365}" sibTransId="{F28998F8-2602-4804-A51D-F14F4BA156D9}"/>
    <dgm:cxn modelId="{23BCEE5F-18A0-4988-B819-3C17965813C3}" type="presOf" srcId="{357443F1-6988-404A-924E-7F3DA27F8631}" destId="{3E4283E6-8CB8-409B-8CC2-57FC07CA01E0}" srcOrd="0" destOrd="0" presId="urn:microsoft.com/office/officeart/2005/8/layout/bProcess3"/>
    <dgm:cxn modelId="{6472E69F-FC20-4F67-93E7-5AE3CB6CBF17}" type="presOf" srcId="{D892A1CB-7F3D-433A-86C5-92E09FB59BF6}" destId="{833EAEE1-B3D2-43D0-8896-D1F44C230046}" srcOrd="1" destOrd="0" presId="urn:microsoft.com/office/officeart/2005/8/layout/bProcess3"/>
    <dgm:cxn modelId="{E1DD32BC-612F-40C0-A3CA-A70E2BC66511}" srcId="{259BE960-743A-4F76-AE74-B529C7F41543}" destId="{C60952E9-C742-472F-B9C1-4D97501BC8EE}" srcOrd="7" destOrd="0" parTransId="{1D94A267-2059-4EBF-97EE-1FE606C08EAC}" sibTransId="{8417E95B-3C63-49EB-829B-AF3F45B2A8AF}"/>
    <dgm:cxn modelId="{93BE0BEC-17F3-4995-B4AF-9AB750F9A0F3}" type="presOf" srcId="{357443F1-6988-404A-924E-7F3DA27F8631}" destId="{81F48243-1E92-4E6A-AC2F-2BF0FF6F2A36}" srcOrd="1" destOrd="0" presId="urn:microsoft.com/office/officeart/2005/8/layout/bProcess3"/>
    <dgm:cxn modelId="{1FB5B217-662C-4025-86F4-C3DEE7089328}" type="presOf" srcId="{D892A1CB-7F3D-433A-86C5-92E09FB59BF6}" destId="{2A63E87F-E037-47B9-A132-B202CDE8F1D0}" srcOrd="0" destOrd="0" presId="urn:microsoft.com/office/officeart/2005/8/layout/bProcess3"/>
    <dgm:cxn modelId="{36009A35-34BF-4EC0-BB83-CC859B720028}" type="presOf" srcId="{B9ED496C-5AA7-4441-8E01-C8B2E73CCD05}" destId="{3FD5DCF1-C47D-4509-8DE4-ED1CFFA670EC}" srcOrd="0" destOrd="0" presId="urn:microsoft.com/office/officeart/2005/8/layout/bProcess3"/>
    <dgm:cxn modelId="{771908D7-F12C-4761-8337-E9E102E88F84}" type="presOf" srcId="{F28998F8-2602-4804-A51D-F14F4BA156D9}" destId="{3B31900B-39B9-4167-8B25-3B4167FFAE17}" srcOrd="0" destOrd="0" presId="urn:microsoft.com/office/officeart/2005/8/layout/bProcess3"/>
    <dgm:cxn modelId="{8611A6F4-E7EA-4AFB-91C1-8DE6328CF74D}" srcId="{259BE960-743A-4F76-AE74-B529C7F41543}" destId="{293FBED6-A6ED-49C5-BDDA-3BDA7D5F65A4}" srcOrd="2" destOrd="0" parTransId="{226131C2-99FD-482C-BEF6-BEA15439C861}" sibTransId="{357443F1-6988-404A-924E-7F3DA27F8631}"/>
    <dgm:cxn modelId="{E5F27E73-DC2E-4507-AFA7-5ECCDC8E96E8}" type="presOf" srcId="{7DA855C3-0923-45E4-9E45-06BA8FD030D5}" destId="{15D77ADC-4763-43BD-9110-E173C37A55AE}" srcOrd="0" destOrd="0" presId="urn:microsoft.com/office/officeart/2005/8/layout/bProcess3"/>
    <dgm:cxn modelId="{1B9576F2-63F3-478F-998D-497BC26C0E7E}" type="presOf" srcId="{2F886D54-8ACA-40DF-A396-BA242D38119F}" destId="{46DF1D00-B6F3-4514-BAB4-C5AE46FA0E3E}" srcOrd="0" destOrd="0" presId="urn:microsoft.com/office/officeart/2005/8/layout/bProcess3"/>
    <dgm:cxn modelId="{7797F7D9-C356-489E-812C-88EF98BC36B0}" type="presOf" srcId="{259BE960-743A-4F76-AE74-B529C7F41543}" destId="{B8833F56-206E-4162-B367-5EF9AFB222B0}" srcOrd="0" destOrd="0" presId="urn:microsoft.com/office/officeart/2005/8/layout/bProcess3"/>
    <dgm:cxn modelId="{C0EC86A2-56AC-4F13-BB5F-F818ADA59BF5}" srcId="{259BE960-743A-4F76-AE74-B529C7F41543}" destId="{B9ED496C-5AA7-4441-8E01-C8B2E73CCD05}" srcOrd="0" destOrd="0" parTransId="{F37E59F5-DC93-46A8-B2C9-6EE9D7EBEFEF}" sibTransId="{90C55B6B-136B-446D-9D08-34A852D2C0A0}"/>
    <dgm:cxn modelId="{C5A40AF8-D224-4C76-8168-1F1AC8A56727}" type="presOf" srcId="{90C55B6B-136B-446D-9D08-34A852D2C0A0}" destId="{C26C1405-4478-4D85-88D8-4BABEF6B0F21}" srcOrd="0" destOrd="0" presId="urn:microsoft.com/office/officeart/2005/8/layout/bProcess3"/>
    <dgm:cxn modelId="{C4894727-E813-42B5-9E84-8D3A52DF5457}" srcId="{259BE960-743A-4F76-AE74-B529C7F41543}" destId="{0E7377E6-9B9E-4094-B911-F8AFCB279496}" srcOrd="3" destOrd="0" parTransId="{961ED838-F93D-4388-9C94-2EDBDD3A13BF}" sibTransId="{2F886D54-8ACA-40DF-A396-BA242D38119F}"/>
    <dgm:cxn modelId="{76F8CAE8-610C-43DB-94C5-66136801196C}" srcId="{259BE960-743A-4F76-AE74-B529C7F41543}" destId="{1E652559-BABE-49AB-A52B-6D7ACA81FAA6}" srcOrd="4" destOrd="0" parTransId="{A13D889E-04EB-4235-956F-4B0327EA54DC}" sibTransId="{D892A1CB-7F3D-433A-86C5-92E09FB59BF6}"/>
    <dgm:cxn modelId="{D253D378-0955-494C-8D8F-936E1A8EBD30}" type="presOf" srcId="{0E7377E6-9B9E-4094-B911-F8AFCB279496}" destId="{DC44888D-AD68-4813-B944-EFC0AFE1BFE3}" srcOrd="0" destOrd="0" presId="urn:microsoft.com/office/officeart/2005/8/layout/bProcess3"/>
    <dgm:cxn modelId="{D971B6E9-D71F-4886-B76B-3F2C47D57C94}" type="presOf" srcId="{F28998F8-2602-4804-A51D-F14F4BA156D9}" destId="{10B27DB0-7AB1-47C7-B8DD-9AC0559B0CF9}" srcOrd="1" destOrd="0" presId="urn:microsoft.com/office/officeart/2005/8/layout/bProcess3"/>
    <dgm:cxn modelId="{7D7BC399-2DFE-4218-9A5A-269E323E3D5A}" type="presOf" srcId="{9E19A01A-802C-4394-B687-25E4E7A0DC3B}" destId="{0FC9F249-E5AA-4D14-B299-DB635BB4C539}" srcOrd="1" destOrd="0" presId="urn:microsoft.com/office/officeart/2005/8/layout/bProcess3"/>
    <dgm:cxn modelId="{D165453B-6666-48F5-BAB2-10ED82FC2987}" type="presOf" srcId="{1E652559-BABE-49AB-A52B-6D7ACA81FAA6}" destId="{BC10BFEA-8381-4FEF-816D-6C2C6E0A0AFD}" srcOrd="0" destOrd="0" presId="urn:microsoft.com/office/officeart/2005/8/layout/bProcess3"/>
    <dgm:cxn modelId="{FC9F6E68-8187-45C3-B6B0-16F74062A8A0}" type="presOf" srcId="{9E19A01A-802C-4394-B687-25E4E7A0DC3B}" destId="{F751723C-163B-4E70-B748-FCA0ECC90E95}" srcOrd="0" destOrd="0" presId="urn:microsoft.com/office/officeart/2005/8/layout/bProcess3"/>
    <dgm:cxn modelId="{FA3C9919-AAE9-4E3F-B0E0-1A964CF6A6F4}" srcId="{259BE960-743A-4F76-AE74-B529C7F41543}" destId="{0512214A-117E-4CC1-A5AA-CBC9AD0EF1E6}" srcOrd="1" destOrd="0" parTransId="{6FD7D75A-FAF7-4F3A-B91B-603EB7798282}" sibTransId="{9E19A01A-802C-4394-B687-25E4E7A0DC3B}"/>
    <dgm:cxn modelId="{7577448E-7AAA-49F5-B7D6-AEF2008DF5D1}" type="presOf" srcId="{374374DC-86E6-4B10-AE3D-4CFFD8A42542}" destId="{9A1611CD-2BEA-4780-BFE5-9A36CD96CE9A}" srcOrd="0" destOrd="0" presId="urn:microsoft.com/office/officeart/2005/8/layout/bProcess3"/>
    <dgm:cxn modelId="{C25DA714-30EE-4F42-8D63-4317918A8AB0}" type="presOf" srcId="{F634F9C1-58CE-4DF0-B2A3-E5C6B39C316A}" destId="{CA3A43D7-39BE-4A6D-A31A-A75253A847B0}" srcOrd="1" destOrd="0" presId="urn:microsoft.com/office/officeart/2005/8/layout/bProcess3"/>
    <dgm:cxn modelId="{822238A3-81D0-468A-B296-B56DD6F358AC}" type="presOf" srcId="{F634F9C1-58CE-4DF0-B2A3-E5C6B39C316A}" destId="{35E25F28-E14C-409B-AF5F-899D28478A51}" srcOrd="0" destOrd="0" presId="urn:microsoft.com/office/officeart/2005/8/layout/bProcess3"/>
    <dgm:cxn modelId="{34378FAE-530A-42FF-8783-79653AC78B47}" type="presOf" srcId="{2F886D54-8ACA-40DF-A396-BA242D38119F}" destId="{B01A92E9-A96C-4952-AA97-9EC0427E876D}" srcOrd="1" destOrd="0" presId="urn:microsoft.com/office/officeart/2005/8/layout/bProcess3"/>
    <dgm:cxn modelId="{0B850A59-A689-4E7D-B9D1-B90181C8329C}" type="presOf" srcId="{0512214A-117E-4CC1-A5AA-CBC9AD0EF1E6}" destId="{556C73A6-3E6F-4F22-A654-5E242E96A568}" srcOrd="0" destOrd="0" presId="urn:microsoft.com/office/officeart/2005/8/layout/bProcess3"/>
    <dgm:cxn modelId="{805735FF-8317-4DC5-9B95-3F9947822683}" type="presOf" srcId="{C60952E9-C742-472F-B9C1-4D97501BC8EE}" destId="{03DE83AB-0432-4990-AABE-86AF4D63F03C}" srcOrd="0" destOrd="0" presId="urn:microsoft.com/office/officeart/2005/8/layout/bProcess3"/>
    <dgm:cxn modelId="{DDB84C72-F799-47D3-8995-4F5762498AF0}" type="presOf" srcId="{90C55B6B-136B-446D-9D08-34A852D2C0A0}" destId="{1E9B5255-650A-4FDC-A1CC-BCF7FB89FBC2}" srcOrd="1" destOrd="0" presId="urn:microsoft.com/office/officeart/2005/8/layout/bProcess3"/>
    <dgm:cxn modelId="{E7C3A16A-4890-4D24-A8C9-7F951A52171A}" srcId="{259BE960-743A-4F76-AE74-B529C7F41543}" destId="{374374DC-86E6-4B10-AE3D-4CFFD8A42542}" srcOrd="6" destOrd="0" parTransId="{04757A80-8F67-43C2-A330-88FF557D410C}" sibTransId="{F634F9C1-58CE-4DF0-B2A3-E5C6B39C316A}"/>
    <dgm:cxn modelId="{08875512-59C7-4307-80C5-4C568C21C884}" type="presOf" srcId="{293FBED6-A6ED-49C5-BDDA-3BDA7D5F65A4}" destId="{5D22DEF3-90AF-4E6A-8203-57B50200930C}" srcOrd="0" destOrd="0" presId="urn:microsoft.com/office/officeart/2005/8/layout/bProcess3"/>
    <dgm:cxn modelId="{35BE1000-4225-48EB-A2DA-95759050FD88}" type="presParOf" srcId="{B8833F56-206E-4162-B367-5EF9AFB222B0}" destId="{3FD5DCF1-C47D-4509-8DE4-ED1CFFA670EC}" srcOrd="0" destOrd="0" presId="urn:microsoft.com/office/officeart/2005/8/layout/bProcess3"/>
    <dgm:cxn modelId="{27F113A7-E3F7-4C51-B482-395C8FEC6A40}" type="presParOf" srcId="{B8833F56-206E-4162-B367-5EF9AFB222B0}" destId="{C26C1405-4478-4D85-88D8-4BABEF6B0F21}" srcOrd="1" destOrd="0" presId="urn:microsoft.com/office/officeart/2005/8/layout/bProcess3"/>
    <dgm:cxn modelId="{43D8AF44-F933-4047-A89E-6B141A8A8655}" type="presParOf" srcId="{C26C1405-4478-4D85-88D8-4BABEF6B0F21}" destId="{1E9B5255-650A-4FDC-A1CC-BCF7FB89FBC2}" srcOrd="0" destOrd="0" presId="urn:microsoft.com/office/officeart/2005/8/layout/bProcess3"/>
    <dgm:cxn modelId="{1190BB1F-00F5-4EAD-AC01-F28942116F31}" type="presParOf" srcId="{B8833F56-206E-4162-B367-5EF9AFB222B0}" destId="{556C73A6-3E6F-4F22-A654-5E242E96A568}" srcOrd="2" destOrd="0" presId="urn:microsoft.com/office/officeart/2005/8/layout/bProcess3"/>
    <dgm:cxn modelId="{62A85700-908C-466A-BF9F-AAB616E07157}" type="presParOf" srcId="{B8833F56-206E-4162-B367-5EF9AFB222B0}" destId="{F751723C-163B-4E70-B748-FCA0ECC90E95}" srcOrd="3" destOrd="0" presId="urn:microsoft.com/office/officeart/2005/8/layout/bProcess3"/>
    <dgm:cxn modelId="{7B21FBD3-B8A6-4FBA-A5B9-BF2361CD1A3B}" type="presParOf" srcId="{F751723C-163B-4E70-B748-FCA0ECC90E95}" destId="{0FC9F249-E5AA-4D14-B299-DB635BB4C539}" srcOrd="0" destOrd="0" presId="urn:microsoft.com/office/officeart/2005/8/layout/bProcess3"/>
    <dgm:cxn modelId="{9FF3E1F6-BC82-415A-9FF1-C0294C9FBB57}" type="presParOf" srcId="{B8833F56-206E-4162-B367-5EF9AFB222B0}" destId="{5D22DEF3-90AF-4E6A-8203-57B50200930C}" srcOrd="4" destOrd="0" presId="urn:microsoft.com/office/officeart/2005/8/layout/bProcess3"/>
    <dgm:cxn modelId="{DFB75A4E-E023-470B-AE62-99987A9500E8}" type="presParOf" srcId="{B8833F56-206E-4162-B367-5EF9AFB222B0}" destId="{3E4283E6-8CB8-409B-8CC2-57FC07CA01E0}" srcOrd="5" destOrd="0" presId="urn:microsoft.com/office/officeart/2005/8/layout/bProcess3"/>
    <dgm:cxn modelId="{9ABFB3AA-4BAF-4ED5-ACC5-B2FB5394269C}" type="presParOf" srcId="{3E4283E6-8CB8-409B-8CC2-57FC07CA01E0}" destId="{81F48243-1E92-4E6A-AC2F-2BF0FF6F2A36}" srcOrd="0" destOrd="0" presId="urn:microsoft.com/office/officeart/2005/8/layout/bProcess3"/>
    <dgm:cxn modelId="{52F06B6A-311B-4542-B26C-7C0D501C8B8D}" type="presParOf" srcId="{B8833F56-206E-4162-B367-5EF9AFB222B0}" destId="{DC44888D-AD68-4813-B944-EFC0AFE1BFE3}" srcOrd="6" destOrd="0" presId="urn:microsoft.com/office/officeart/2005/8/layout/bProcess3"/>
    <dgm:cxn modelId="{17912DCE-97A5-4718-AB46-1E44CC229D58}" type="presParOf" srcId="{B8833F56-206E-4162-B367-5EF9AFB222B0}" destId="{46DF1D00-B6F3-4514-BAB4-C5AE46FA0E3E}" srcOrd="7" destOrd="0" presId="urn:microsoft.com/office/officeart/2005/8/layout/bProcess3"/>
    <dgm:cxn modelId="{688B263C-1D40-4D9A-BB23-F68010F8AC42}" type="presParOf" srcId="{46DF1D00-B6F3-4514-BAB4-C5AE46FA0E3E}" destId="{B01A92E9-A96C-4952-AA97-9EC0427E876D}" srcOrd="0" destOrd="0" presId="urn:microsoft.com/office/officeart/2005/8/layout/bProcess3"/>
    <dgm:cxn modelId="{617DC59A-3544-4DB2-A408-C3FE49859770}" type="presParOf" srcId="{B8833F56-206E-4162-B367-5EF9AFB222B0}" destId="{BC10BFEA-8381-4FEF-816D-6C2C6E0A0AFD}" srcOrd="8" destOrd="0" presId="urn:microsoft.com/office/officeart/2005/8/layout/bProcess3"/>
    <dgm:cxn modelId="{3F7F45C1-6FEC-47CC-A6B2-5C357470F41B}" type="presParOf" srcId="{B8833F56-206E-4162-B367-5EF9AFB222B0}" destId="{2A63E87F-E037-47B9-A132-B202CDE8F1D0}" srcOrd="9" destOrd="0" presId="urn:microsoft.com/office/officeart/2005/8/layout/bProcess3"/>
    <dgm:cxn modelId="{169AC8C1-E625-4526-9ED5-0408E9CF9A75}" type="presParOf" srcId="{2A63E87F-E037-47B9-A132-B202CDE8F1D0}" destId="{833EAEE1-B3D2-43D0-8896-D1F44C230046}" srcOrd="0" destOrd="0" presId="urn:microsoft.com/office/officeart/2005/8/layout/bProcess3"/>
    <dgm:cxn modelId="{D11EF325-9CDA-49ED-A6BD-C6C2EB6264D5}" type="presParOf" srcId="{B8833F56-206E-4162-B367-5EF9AFB222B0}" destId="{15D77ADC-4763-43BD-9110-E173C37A55AE}" srcOrd="10" destOrd="0" presId="urn:microsoft.com/office/officeart/2005/8/layout/bProcess3"/>
    <dgm:cxn modelId="{78A8B715-695F-4F55-823C-D886615AAA0B}" type="presParOf" srcId="{B8833F56-206E-4162-B367-5EF9AFB222B0}" destId="{3B31900B-39B9-4167-8B25-3B4167FFAE17}" srcOrd="11" destOrd="0" presId="urn:microsoft.com/office/officeart/2005/8/layout/bProcess3"/>
    <dgm:cxn modelId="{6BA01286-0A2C-47E6-B009-468E2AA844CE}" type="presParOf" srcId="{3B31900B-39B9-4167-8B25-3B4167FFAE17}" destId="{10B27DB0-7AB1-47C7-B8DD-9AC0559B0CF9}" srcOrd="0" destOrd="0" presId="urn:microsoft.com/office/officeart/2005/8/layout/bProcess3"/>
    <dgm:cxn modelId="{90DA8B37-5261-4ED0-8160-EB9D578EB94E}" type="presParOf" srcId="{B8833F56-206E-4162-B367-5EF9AFB222B0}" destId="{9A1611CD-2BEA-4780-BFE5-9A36CD96CE9A}" srcOrd="12" destOrd="0" presId="urn:microsoft.com/office/officeart/2005/8/layout/bProcess3"/>
    <dgm:cxn modelId="{D115A0B5-D6B3-402E-A2FC-81C2B6F1390F}" type="presParOf" srcId="{B8833F56-206E-4162-B367-5EF9AFB222B0}" destId="{35E25F28-E14C-409B-AF5F-899D28478A51}" srcOrd="13" destOrd="0" presId="urn:microsoft.com/office/officeart/2005/8/layout/bProcess3"/>
    <dgm:cxn modelId="{D0287F9C-4223-47E0-AC9A-2406577A647F}" type="presParOf" srcId="{35E25F28-E14C-409B-AF5F-899D28478A51}" destId="{CA3A43D7-39BE-4A6D-A31A-A75253A847B0}" srcOrd="0" destOrd="0" presId="urn:microsoft.com/office/officeart/2005/8/layout/bProcess3"/>
    <dgm:cxn modelId="{9EB126D8-E466-487A-B8C5-923098E49021}" type="presParOf" srcId="{B8833F56-206E-4162-B367-5EF9AFB222B0}" destId="{03DE83AB-0432-4990-AABE-86AF4D63F03C}" srcOrd="1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980F9-6F38-4459-8BC9-85C438D0D44C}">
      <dsp:nvSpPr>
        <dsp:cNvPr id="0" name=""/>
        <dsp:cNvSpPr/>
      </dsp:nvSpPr>
      <dsp:spPr>
        <a:xfrm>
          <a:off x="0" y="579"/>
          <a:ext cx="8778868" cy="534126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0" kern="1200" dirty="0" smtClean="0">
              <a:latin typeface="Agency FB" panose="020B0503020202020204" pitchFamily="34" charset="0"/>
            </a:rPr>
            <a:t>00. Satuan Acara Perkuliahan (</a:t>
          </a:r>
          <a:r>
            <a:rPr lang="en-US" sz="2800" b="0" kern="1200" dirty="0" smtClean="0">
              <a:latin typeface="Agency FB" panose="020B0503020202020204" pitchFamily="34" charset="0"/>
            </a:rPr>
            <a:t>SAP</a:t>
          </a:r>
          <a:r>
            <a:rPr lang="id-ID" sz="2800" b="0" kern="1200" dirty="0" smtClean="0">
              <a:latin typeface="Agency FB" panose="020B0503020202020204" pitchFamily="34" charset="0"/>
            </a:rPr>
            <a:t>)</a:t>
          </a:r>
          <a:endParaRPr lang="en-US" sz="2800" b="0" kern="1200" dirty="0">
            <a:latin typeface="Agency FB" panose="020B0503020202020204" pitchFamily="34" charset="0"/>
          </a:endParaRPr>
        </a:p>
      </dsp:txBody>
      <dsp:txXfrm>
        <a:off x="26074" y="26653"/>
        <a:ext cx="8726720" cy="481978"/>
      </dsp:txXfrm>
    </dsp:sp>
    <dsp:sp modelId="{2B0E2AB5-C119-4743-96E1-6DE15C2A42E9}">
      <dsp:nvSpPr>
        <dsp:cNvPr id="0" name=""/>
        <dsp:cNvSpPr/>
      </dsp:nvSpPr>
      <dsp:spPr>
        <a:xfrm>
          <a:off x="0" y="546139"/>
          <a:ext cx="8778868" cy="534126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0" kern="1200" dirty="0" smtClean="0">
              <a:latin typeface="Agency FB" panose="020B0503020202020204" pitchFamily="34" charset="0"/>
            </a:rPr>
            <a:t>01. Ngapain perlu TA?</a:t>
          </a:r>
          <a:endParaRPr lang="en-US" sz="2800" b="0" kern="1200" dirty="0">
            <a:latin typeface="Agency FB" panose="020B0503020202020204" pitchFamily="34" charset="0"/>
          </a:endParaRPr>
        </a:p>
      </dsp:txBody>
      <dsp:txXfrm>
        <a:off x="26074" y="572213"/>
        <a:ext cx="8726720" cy="481978"/>
      </dsp:txXfrm>
    </dsp:sp>
    <dsp:sp modelId="{677DA2CF-9D0A-42A9-8EDE-50777B96D4FD}">
      <dsp:nvSpPr>
        <dsp:cNvPr id="0" name=""/>
        <dsp:cNvSpPr/>
      </dsp:nvSpPr>
      <dsp:spPr>
        <a:xfrm>
          <a:off x="0" y="1091698"/>
          <a:ext cx="8778868" cy="534126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>
              <a:latin typeface="Agency FB" panose="020B0503020202020204" pitchFamily="34" charset="0"/>
            </a:rPr>
            <a:t>02. Apa isi TA?</a:t>
          </a:r>
        </a:p>
      </dsp:txBody>
      <dsp:txXfrm>
        <a:off x="26074" y="1117772"/>
        <a:ext cx="8726720" cy="481978"/>
      </dsp:txXfrm>
    </dsp:sp>
    <dsp:sp modelId="{E6B7A12E-D792-4506-9B2A-818D9EC2E909}">
      <dsp:nvSpPr>
        <dsp:cNvPr id="0" name=""/>
        <dsp:cNvSpPr/>
      </dsp:nvSpPr>
      <dsp:spPr>
        <a:xfrm>
          <a:off x="0" y="1637258"/>
          <a:ext cx="8778868" cy="53412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0" kern="1200" dirty="0" smtClean="0">
              <a:latin typeface="Agency FB" panose="020B0503020202020204" pitchFamily="34" charset="0"/>
            </a:rPr>
            <a:t>03. Bab I</a:t>
          </a:r>
        </a:p>
      </dsp:txBody>
      <dsp:txXfrm>
        <a:off x="26074" y="1663332"/>
        <a:ext cx="8726720" cy="481978"/>
      </dsp:txXfrm>
    </dsp:sp>
    <dsp:sp modelId="{1B577775-37A0-49D2-BADC-AA5F7F1DC614}">
      <dsp:nvSpPr>
        <dsp:cNvPr id="0" name=""/>
        <dsp:cNvSpPr/>
      </dsp:nvSpPr>
      <dsp:spPr>
        <a:xfrm>
          <a:off x="0" y="2182817"/>
          <a:ext cx="8778868" cy="53412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0" kern="1200" dirty="0" smtClean="0">
              <a:latin typeface="Agency FB" panose="020B0503020202020204" pitchFamily="34" charset="0"/>
            </a:rPr>
            <a:t>04. Bab II</a:t>
          </a:r>
        </a:p>
      </dsp:txBody>
      <dsp:txXfrm>
        <a:off x="26074" y="2208891"/>
        <a:ext cx="8726720" cy="481978"/>
      </dsp:txXfrm>
    </dsp:sp>
    <dsp:sp modelId="{9498D6D7-D1DE-4880-A122-141F0CC4C4C8}">
      <dsp:nvSpPr>
        <dsp:cNvPr id="0" name=""/>
        <dsp:cNvSpPr/>
      </dsp:nvSpPr>
      <dsp:spPr>
        <a:xfrm>
          <a:off x="0" y="2728377"/>
          <a:ext cx="8778868" cy="53412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0" kern="1200" dirty="0" smtClean="0">
              <a:latin typeface="Agency FB" panose="020B0503020202020204" pitchFamily="34" charset="0"/>
            </a:rPr>
            <a:t>05. Bab III</a:t>
          </a:r>
        </a:p>
      </dsp:txBody>
      <dsp:txXfrm>
        <a:off x="26074" y="2754451"/>
        <a:ext cx="8726720" cy="481978"/>
      </dsp:txXfrm>
    </dsp:sp>
    <dsp:sp modelId="{826B5B7D-907B-48C1-91C9-1EB2FF80C061}">
      <dsp:nvSpPr>
        <dsp:cNvPr id="0" name=""/>
        <dsp:cNvSpPr/>
      </dsp:nvSpPr>
      <dsp:spPr>
        <a:xfrm>
          <a:off x="0" y="3273936"/>
          <a:ext cx="8778868" cy="53412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0" kern="1200" dirty="0" smtClean="0">
              <a:latin typeface="Agency FB" panose="020B0503020202020204" pitchFamily="34" charset="0"/>
            </a:rPr>
            <a:t>06. Bab IV</a:t>
          </a:r>
        </a:p>
      </dsp:txBody>
      <dsp:txXfrm>
        <a:off x="26074" y="3300010"/>
        <a:ext cx="8726720" cy="481978"/>
      </dsp:txXfrm>
    </dsp:sp>
    <dsp:sp modelId="{AADA161B-0E44-4493-B862-AA188302F13F}">
      <dsp:nvSpPr>
        <dsp:cNvPr id="0" name=""/>
        <dsp:cNvSpPr/>
      </dsp:nvSpPr>
      <dsp:spPr>
        <a:xfrm>
          <a:off x="0" y="3819496"/>
          <a:ext cx="8778868" cy="53412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0" kern="1200" dirty="0" smtClean="0">
              <a:latin typeface="Agency FB" panose="020B0503020202020204" pitchFamily="34" charset="0"/>
            </a:rPr>
            <a:t>07. Kelengkapan Akhir</a:t>
          </a:r>
        </a:p>
      </dsp:txBody>
      <dsp:txXfrm>
        <a:off x="26074" y="3845570"/>
        <a:ext cx="8726720" cy="481978"/>
      </dsp:txXfrm>
    </dsp:sp>
    <dsp:sp modelId="{DF012E22-1E4C-435E-B5ED-BBFD69C180AD}">
      <dsp:nvSpPr>
        <dsp:cNvPr id="0" name=""/>
        <dsp:cNvSpPr/>
      </dsp:nvSpPr>
      <dsp:spPr>
        <a:xfrm>
          <a:off x="0" y="4365055"/>
          <a:ext cx="8778868" cy="53412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0" kern="1200" dirty="0" smtClean="0">
              <a:latin typeface="Agency FB" panose="020B0503020202020204" pitchFamily="34" charset="0"/>
            </a:rPr>
            <a:t>08. Tips Presentasi</a:t>
          </a:r>
        </a:p>
      </dsp:txBody>
      <dsp:txXfrm>
        <a:off x="26074" y="4391129"/>
        <a:ext cx="8726720" cy="4819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6C1405-4478-4D85-88D8-4BABEF6B0F21}">
      <dsp:nvSpPr>
        <dsp:cNvPr id="0" name=""/>
        <dsp:cNvSpPr/>
      </dsp:nvSpPr>
      <dsp:spPr>
        <a:xfrm>
          <a:off x="2748231" y="703199"/>
          <a:ext cx="54344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3444" y="45720"/>
              </a:lnTo>
            </a:path>
          </a:pathLst>
        </a:custGeom>
        <a:noFill/>
        <a:ln w="57150" cap="flat" cmpd="sng" algn="ctr">
          <a:solidFill>
            <a:srgbClr val="0070C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b="1" kern="1200"/>
        </a:p>
      </dsp:txBody>
      <dsp:txXfrm>
        <a:off x="3005602" y="746049"/>
        <a:ext cx="28702" cy="5740"/>
      </dsp:txXfrm>
    </dsp:sp>
    <dsp:sp modelId="{3FD5DCF1-C47D-4509-8DE4-ED1CFFA670EC}">
      <dsp:nvSpPr>
        <dsp:cNvPr id="0" name=""/>
        <dsp:cNvSpPr/>
      </dsp:nvSpPr>
      <dsp:spPr>
        <a:xfrm>
          <a:off x="254183" y="165"/>
          <a:ext cx="2495847" cy="149750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b="1" kern="1200" dirty="0" smtClean="0"/>
            <a:t>T – Kelengkapan bagian awal (alias </a:t>
          </a:r>
          <a:r>
            <a:rPr lang="id-ID" sz="2000" b="1" i="1" kern="1200" dirty="0" smtClean="0"/>
            <a:t>format</a:t>
          </a:r>
          <a:r>
            <a:rPr lang="id-ID" sz="2000" b="1" kern="1200" dirty="0" smtClean="0"/>
            <a:t>)</a:t>
          </a:r>
          <a:endParaRPr lang="en-US" sz="2000" b="1" kern="1200" dirty="0"/>
        </a:p>
      </dsp:txBody>
      <dsp:txXfrm>
        <a:off x="254183" y="165"/>
        <a:ext cx="2495847" cy="1497508"/>
      </dsp:txXfrm>
    </dsp:sp>
    <dsp:sp modelId="{F751723C-163B-4E70-B748-FCA0ECC90E95}">
      <dsp:nvSpPr>
        <dsp:cNvPr id="0" name=""/>
        <dsp:cNvSpPr/>
      </dsp:nvSpPr>
      <dsp:spPr>
        <a:xfrm>
          <a:off x="5818123" y="703199"/>
          <a:ext cx="54344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3444" y="45720"/>
              </a:lnTo>
            </a:path>
          </a:pathLst>
        </a:custGeom>
        <a:noFill/>
        <a:ln w="57150" cap="flat" cmpd="sng" algn="ctr">
          <a:solidFill>
            <a:srgbClr val="0070C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b="1" kern="1200"/>
        </a:p>
      </dsp:txBody>
      <dsp:txXfrm>
        <a:off x="6075495" y="746049"/>
        <a:ext cx="28702" cy="5740"/>
      </dsp:txXfrm>
    </dsp:sp>
    <dsp:sp modelId="{556C73A6-3E6F-4F22-A654-5E242E96A568}">
      <dsp:nvSpPr>
        <dsp:cNvPr id="0" name=""/>
        <dsp:cNvSpPr/>
      </dsp:nvSpPr>
      <dsp:spPr>
        <a:xfrm>
          <a:off x="3324076" y="165"/>
          <a:ext cx="2495847" cy="149750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b="1" kern="1200" dirty="0" smtClean="0"/>
            <a:t>T – Bab I </a:t>
          </a:r>
          <a:r>
            <a:rPr lang="id-ID" sz="2000" b="1" i="1" kern="1200" dirty="0" smtClean="0"/>
            <a:t>(alasan pembuatan SI)</a:t>
          </a:r>
          <a:endParaRPr lang="en-US" sz="2000" b="1" i="1" kern="1200" dirty="0"/>
        </a:p>
      </dsp:txBody>
      <dsp:txXfrm>
        <a:off x="3324076" y="165"/>
        <a:ext cx="2495847" cy="1497508"/>
      </dsp:txXfrm>
    </dsp:sp>
    <dsp:sp modelId="{3E4283E6-8CB8-409B-8CC2-57FC07CA01E0}">
      <dsp:nvSpPr>
        <dsp:cNvPr id="0" name=""/>
        <dsp:cNvSpPr/>
      </dsp:nvSpPr>
      <dsp:spPr>
        <a:xfrm>
          <a:off x="1502107" y="1495874"/>
          <a:ext cx="6139785" cy="543444"/>
        </a:xfrm>
        <a:custGeom>
          <a:avLst/>
          <a:gdLst/>
          <a:ahLst/>
          <a:cxnLst/>
          <a:rect l="0" t="0" r="0" b="0"/>
          <a:pathLst>
            <a:path>
              <a:moveTo>
                <a:pt x="6139785" y="0"/>
              </a:moveTo>
              <a:lnTo>
                <a:pt x="6139785" y="288822"/>
              </a:lnTo>
              <a:lnTo>
                <a:pt x="0" y="288822"/>
              </a:lnTo>
              <a:lnTo>
                <a:pt x="0" y="543444"/>
              </a:lnTo>
            </a:path>
          </a:pathLst>
        </a:custGeom>
        <a:noFill/>
        <a:ln w="57150" cap="flat" cmpd="sng" algn="ctr">
          <a:solidFill>
            <a:srgbClr val="0070C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b="1" kern="1200"/>
        </a:p>
      </dsp:txBody>
      <dsp:txXfrm>
        <a:off x="4417835" y="1764726"/>
        <a:ext cx="308328" cy="5740"/>
      </dsp:txXfrm>
    </dsp:sp>
    <dsp:sp modelId="{5D22DEF3-90AF-4E6A-8203-57B50200930C}">
      <dsp:nvSpPr>
        <dsp:cNvPr id="0" name=""/>
        <dsp:cNvSpPr/>
      </dsp:nvSpPr>
      <dsp:spPr>
        <a:xfrm>
          <a:off x="6393968" y="165"/>
          <a:ext cx="2495847" cy="149750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b="1" kern="1200" dirty="0" smtClean="0"/>
            <a:t>T – Bab II </a:t>
          </a:r>
          <a:r>
            <a:rPr lang="id-ID" sz="2000" b="1" i="1" kern="1200" dirty="0" smtClean="0"/>
            <a:t>(referensi pemecahan masalah)</a:t>
          </a:r>
          <a:endParaRPr lang="en-US" sz="2000" b="1" kern="1200" dirty="0"/>
        </a:p>
      </dsp:txBody>
      <dsp:txXfrm>
        <a:off x="6393968" y="165"/>
        <a:ext cx="2495847" cy="1497508"/>
      </dsp:txXfrm>
    </dsp:sp>
    <dsp:sp modelId="{46DF1D00-B6F3-4514-BAB4-C5AE46FA0E3E}">
      <dsp:nvSpPr>
        <dsp:cNvPr id="0" name=""/>
        <dsp:cNvSpPr/>
      </dsp:nvSpPr>
      <dsp:spPr>
        <a:xfrm>
          <a:off x="2748231" y="2774753"/>
          <a:ext cx="54344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3444" y="45720"/>
              </a:lnTo>
            </a:path>
          </a:pathLst>
        </a:custGeom>
        <a:noFill/>
        <a:ln w="57150" cap="flat" cmpd="sng" algn="ctr">
          <a:solidFill>
            <a:srgbClr val="0070C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b="1" kern="1200"/>
        </a:p>
      </dsp:txBody>
      <dsp:txXfrm>
        <a:off x="3005602" y="2817603"/>
        <a:ext cx="28702" cy="5740"/>
      </dsp:txXfrm>
    </dsp:sp>
    <dsp:sp modelId="{DC44888D-AD68-4813-B944-EFC0AFE1BFE3}">
      <dsp:nvSpPr>
        <dsp:cNvPr id="0" name=""/>
        <dsp:cNvSpPr/>
      </dsp:nvSpPr>
      <dsp:spPr>
        <a:xfrm>
          <a:off x="254183" y="2071719"/>
          <a:ext cx="2495847" cy="149750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b="1" kern="1200" dirty="0" smtClean="0"/>
            <a:t>P – 1. konsep || P – 2. Desain || T – Bab III </a:t>
          </a:r>
          <a:r>
            <a:rPr lang="id-ID" sz="2000" b="1" i="1" kern="1200" dirty="0" smtClean="0"/>
            <a:t>(rencana)</a:t>
          </a:r>
          <a:endParaRPr lang="en-US" sz="2000" b="1" kern="1200" dirty="0"/>
        </a:p>
      </dsp:txBody>
      <dsp:txXfrm>
        <a:off x="254183" y="2071719"/>
        <a:ext cx="2495847" cy="1497508"/>
      </dsp:txXfrm>
    </dsp:sp>
    <dsp:sp modelId="{2A63E87F-E037-47B9-A132-B202CDE8F1D0}">
      <dsp:nvSpPr>
        <dsp:cNvPr id="0" name=""/>
        <dsp:cNvSpPr/>
      </dsp:nvSpPr>
      <dsp:spPr>
        <a:xfrm>
          <a:off x="5818123" y="2774753"/>
          <a:ext cx="54344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3444" y="45720"/>
              </a:lnTo>
            </a:path>
          </a:pathLst>
        </a:custGeom>
        <a:noFill/>
        <a:ln w="57150" cap="flat" cmpd="sng" algn="ctr">
          <a:solidFill>
            <a:srgbClr val="0070C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b="1" kern="1200"/>
        </a:p>
      </dsp:txBody>
      <dsp:txXfrm>
        <a:off x="6075495" y="2817603"/>
        <a:ext cx="28702" cy="5740"/>
      </dsp:txXfrm>
    </dsp:sp>
    <dsp:sp modelId="{BC10BFEA-8381-4FEF-816D-6C2C6E0A0AFD}">
      <dsp:nvSpPr>
        <dsp:cNvPr id="0" name=""/>
        <dsp:cNvSpPr/>
      </dsp:nvSpPr>
      <dsp:spPr>
        <a:xfrm>
          <a:off x="3324076" y="2071719"/>
          <a:ext cx="2495847" cy="149750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b="1" kern="1200" dirty="0" smtClean="0"/>
            <a:t>P – 3. Coding</a:t>
          </a:r>
          <a:endParaRPr lang="en-US" sz="2000" b="1" kern="1200" dirty="0"/>
        </a:p>
      </dsp:txBody>
      <dsp:txXfrm>
        <a:off x="3324076" y="2071719"/>
        <a:ext cx="2495847" cy="1497508"/>
      </dsp:txXfrm>
    </dsp:sp>
    <dsp:sp modelId="{3B31900B-39B9-4167-8B25-3B4167FFAE17}">
      <dsp:nvSpPr>
        <dsp:cNvPr id="0" name=""/>
        <dsp:cNvSpPr/>
      </dsp:nvSpPr>
      <dsp:spPr>
        <a:xfrm>
          <a:off x="1502107" y="3567427"/>
          <a:ext cx="6139785" cy="543444"/>
        </a:xfrm>
        <a:custGeom>
          <a:avLst/>
          <a:gdLst/>
          <a:ahLst/>
          <a:cxnLst/>
          <a:rect l="0" t="0" r="0" b="0"/>
          <a:pathLst>
            <a:path>
              <a:moveTo>
                <a:pt x="6139785" y="0"/>
              </a:moveTo>
              <a:lnTo>
                <a:pt x="6139785" y="288822"/>
              </a:lnTo>
              <a:lnTo>
                <a:pt x="0" y="288822"/>
              </a:lnTo>
              <a:lnTo>
                <a:pt x="0" y="543444"/>
              </a:lnTo>
            </a:path>
          </a:pathLst>
        </a:custGeom>
        <a:noFill/>
        <a:ln w="57150" cap="flat" cmpd="sng" algn="ctr">
          <a:solidFill>
            <a:srgbClr val="0070C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b="1" kern="1200"/>
        </a:p>
      </dsp:txBody>
      <dsp:txXfrm>
        <a:off x="4417835" y="3836280"/>
        <a:ext cx="308328" cy="5740"/>
      </dsp:txXfrm>
    </dsp:sp>
    <dsp:sp modelId="{15D77ADC-4763-43BD-9110-E173C37A55AE}">
      <dsp:nvSpPr>
        <dsp:cNvPr id="0" name=""/>
        <dsp:cNvSpPr/>
      </dsp:nvSpPr>
      <dsp:spPr>
        <a:xfrm>
          <a:off x="6393968" y="2071719"/>
          <a:ext cx="2495847" cy="149750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b="1" kern="1200" dirty="0" smtClean="0"/>
            <a:t>T – Bab III </a:t>
          </a:r>
          <a:r>
            <a:rPr lang="id-ID" sz="2000" b="1" i="1" kern="1200" dirty="0" smtClean="0"/>
            <a:t>(hasil)</a:t>
          </a:r>
          <a:endParaRPr lang="en-US" sz="2000" b="1" kern="1200" dirty="0"/>
        </a:p>
      </dsp:txBody>
      <dsp:txXfrm>
        <a:off x="6393968" y="2071719"/>
        <a:ext cx="2495847" cy="1497508"/>
      </dsp:txXfrm>
    </dsp:sp>
    <dsp:sp modelId="{35E25F28-E14C-409B-AF5F-899D28478A51}">
      <dsp:nvSpPr>
        <dsp:cNvPr id="0" name=""/>
        <dsp:cNvSpPr/>
      </dsp:nvSpPr>
      <dsp:spPr>
        <a:xfrm>
          <a:off x="2748231" y="4846307"/>
          <a:ext cx="54344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3444" y="45720"/>
              </a:lnTo>
            </a:path>
          </a:pathLst>
        </a:custGeom>
        <a:noFill/>
        <a:ln w="57150" cap="flat" cmpd="sng" algn="ctr">
          <a:solidFill>
            <a:srgbClr val="0070C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b="1" kern="1200"/>
        </a:p>
      </dsp:txBody>
      <dsp:txXfrm>
        <a:off x="3005602" y="4889156"/>
        <a:ext cx="28702" cy="5740"/>
      </dsp:txXfrm>
    </dsp:sp>
    <dsp:sp modelId="{9A1611CD-2BEA-4780-BFE5-9A36CD96CE9A}">
      <dsp:nvSpPr>
        <dsp:cNvPr id="0" name=""/>
        <dsp:cNvSpPr/>
      </dsp:nvSpPr>
      <dsp:spPr>
        <a:xfrm>
          <a:off x="254183" y="4143272"/>
          <a:ext cx="2495847" cy="149750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b="1" kern="1200" dirty="0" smtClean="0"/>
            <a:t>T – Kesimpulan dan Saran</a:t>
          </a:r>
          <a:endParaRPr lang="en-US" sz="2000" b="1" kern="1200" dirty="0"/>
        </a:p>
      </dsp:txBody>
      <dsp:txXfrm>
        <a:off x="254183" y="4143272"/>
        <a:ext cx="2495847" cy="1497508"/>
      </dsp:txXfrm>
    </dsp:sp>
    <dsp:sp modelId="{03DE83AB-0432-4990-AABE-86AF4D63F03C}">
      <dsp:nvSpPr>
        <dsp:cNvPr id="0" name=""/>
        <dsp:cNvSpPr/>
      </dsp:nvSpPr>
      <dsp:spPr>
        <a:xfrm>
          <a:off x="3324076" y="4143272"/>
          <a:ext cx="2495847" cy="149750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b="1" kern="1200" dirty="0" smtClean="0"/>
            <a:t>T – Kelengkapan akhir</a:t>
          </a:r>
          <a:endParaRPr lang="en-US" sz="2000" b="1" kern="1200" dirty="0"/>
        </a:p>
      </dsp:txBody>
      <dsp:txXfrm>
        <a:off x="3324076" y="4143272"/>
        <a:ext cx="2495847" cy="14975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21BEF-BE28-4E76-9D60-7138FB88974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3C49-5868-4E61-A677-62436B98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97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F35F7-200E-49D6-8B7C-AD2DD13040E3}" type="datetimeFigureOut">
              <a:rPr lang="id-ID" smtClean="0"/>
              <a:t>22/03/2018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517B7-8B0C-443C-8177-3FD29EF0AB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62736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2062163"/>
            <a:ext cx="7886700" cy="1396785"/>
          </a:xfrm>
        </p:spPr>
        <p:txBody>
          <a:bodyPr anchor="b">
            <a:normAutofit/>
          </a:bodyPr>
          <a:lstStyle>
            <a:lvl1pPr algn="ctr">
              <a:defRPr sz="6500" b="1">
                <a:latin typeface="Agency FB" panose="020B0503020202020204" pitchFamily="34" charset="0"/>
              </a:defRPr>
            </a:lvl1pPr>
          </a:lstStyle>
          <a:p>
            <a:r>
              <a:rPr lang="en-US" dirty="0" err="1" smtClean="0"/>
              <a:t>Judul</a:t>
            </a:r>
            <a:r>
              <a:rPr lang="en-US" dirty="0" smtClean="0"/>
              <a:t> </a:t>
            </a:r>
            <a:r>
              <a:rPr lang="en-US" dirty="0" err="1" smtClean="0"/>
              <a:t>Presentasi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1655762"/>
          </a:xfrm>
        </p:spPr>
        <p:txBody>
          <a:bodyPr/>
          <a:lstStyle>
            <a:lvl1pPr marL="0" indent="0" algn="ctr">
              <a:buNone/>
              <a:defRPr sz="2400">
                <a:latin typeface="Agency FB" panose="020B0503020202020204" pitchFamily="34" charset="0"/>
                <a:ea typeface="Adobe Heiti Std R" panose="020B0400000000000000" pitchFamily="34" charset="-12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15210" y="6522818"/>
            <a:ext cx="9115404" cy="335186"/>
            <a:chOff x="296405" y="6312386"/>
            <a:chExt cx="8549329" cy="361733"/>
          </a:xfrm>
        </p:grpSpPr>
        <p:sp>
          <p:nvSpPr>
            <p:cNvPr id="25" name="Rectangle 24"/>
            <p:cNvSpPr/>
            <p:nvPr userDrawn="1"/>
          </p:nvSpPr>
          <p:spPr>
            <a:xfrm>
              <a:off x="296405" y="6312386"/>
              <a:ext cx="446658" cy="3617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 smtClean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 smtClean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 smtClean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  <p:grpSp>
          <p:nvGrpSpPr>
            <p:cNvPr id="18" name="Group 17"/>
            <p:cNvGrpSpPr/>
            <p:nvPr userDrawn="1"/>
          </p:nvGrpSpPr>
          <p:grpSpPr>
            <a:xfrm>
              <a:off x="708296" y="6340687"/>
              <a:ext cx="8137438" cy="328942"/>
              <a:chOff x="787573" y="6340709"/>
              <a:chExt cx="7935635" cy="328562"/>
            </a:xfrm>
          </p:grpSpPr>
          <p:grpSp>
            <p:nvGrpSpPr>
              <p:cNvPr id="19" name="Group 18"/>
              <p:cNvGrpSpPr/>
              <p:nvPr userDrawn="1"/>
            </p:nvGrpSpPr>
            <p:grpSpPr>
              <a:xfrm>
                <a:off x="6644585" y="6340709"/>
                <a:ext cx="2078623" cy="321678"/>
                <a:chOff x="4345885" y="6334359"/>
                <a:chExt cx="2078623" cy="321678"/>
              </a:xfrm>
            </p:grpSpPr>
            <p:sp>
              <p:nvSpPr>
                <p:cNvPr id="21" name="Rectangle 20"/>
                <p:cNvSpPr/>
                <p:nvPr userDrawn="1"/>
              </p:nvSpPr>
              <p:spPr>
                <a:xfrm>
                  <a:off x="6148283" y="6334359"/>
                  <a:ext cx="276225" cy="32167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US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pic>
              <p:nvPicPr>
                <p:cNvPr id="22" name="Picture 21"/>
                <p:cNvPicPr>
                  <a:picLocks noChangeAspect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86384" y="6359760"/>
                  <a:ext cx="188230" cy="269475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23" name="Rectangle 22"/>
                <p:cNvSpPr/>
                <p:nvPr userDrawn="1"/>
              </p:nvSpPr>
              <p:spPr>
                <a:xfrm>
                  <a:off x="4345885" y="6334359"/>
                  <a:ext cx="1840500" cy="29487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id-ID" sz="1200" b="1" i="0" dirty="0" smtClean="0">
                      <a:solidFill>
                        <a:srgbClr val="0070C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pribadi.</a:t>
                  </a:r>
                  <a:r>
                    <a:rPr lang="id-ID" sz="1200" b="1" i="0" dirty="0" smtClean="0">
                      <a:solidFill>
                        <a:srgbClr val="FF660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transcipta</a:t>
                  </a:r>
                  <a:r>
                    <a:rPr lang="id-ID" sz="1200" b="1" i="0" dirty="0" smtClean="0">
                      <a:solidFill>
                        <a:srgbClr val="00206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.com</a:t>
                  </a:r>
                  <a:endParaRPr lang="en-US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</p:grpSp>
          <p:sp>
            <p:nvSpPr>
              <p:cNvPr id="20" name="Rectangle 19"/>
              <p:cNvSpPr/>
              <p:nvPr userDrawn="1"/>
            </p:nvSpPr>
            <p:spPr>
              <a:xfrm>
                <a:off x="787573" y="6347592"/>
                <a:ext cx="1689815" cy="32167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lIns="0" rtlCol="0" anchor="ctr"/>
              <a:lstStyle/>
              <a:p>
                <a:pPr marL="0" marR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d-ID" sz="1200" b="1" i="0" dirty="0" smtClean="0">
                    <a:solidFill>
                      <a:srgbClr val="0070C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pribadi.</a:t>
                </a:r>
                <a:r>
                  <a:rPr lang="id-ID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fortuna-corp</a:t>
                </a:r>
                <a:r>
                  <a:rPr lang="id-ID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.com</a:t>
                </a:r>
                <a:endParaRPr lang="en-US" sz="1200" b="1" i="0" dirty="0" smtClean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1051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oconk.heck.in/files/caramemperbaikilamput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65" y="496389"/>
            <a:ext cx="1456955" cy="157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6571" y="496389"/>
            <a:ext cx="6970341" cy="602226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 smtClean="0"/>
              <a:t>Tulisan</a:t>
            </a:r>
            <a:endParaRPr lang="en-US" dirty="0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15210" y="6522818"/>
            <a:ext cx="9115404" cy="335186"/>
            <a:chOff x="296405" y="6312386"/>
            <a:chExt cx="8549329" cy="361733"/>
          </a:xfrm>
        </p:grpSpPr>
        <p:sp>
          <p:nvSpPr>
            <p:cNvPr id="29" name="Rectangle 28"/>
            <p:cNvSpPr/>
            <p:nvPr userDrawn="1"/>
          </p:nvSpPr>
          <p:spPr>
            <a:xfrm>
              <a:off x="296405" y="6312386"/>
              <a:ext cx="446658" cy="3617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 smtClean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 smtClean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 smtClean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  <p:grpSp>
          <p:nvGrpSpPr>
            <p:cNvPr id="30" name="Group 29"/>
            <p:cNvGrpSpPr/>
            <p:nvPr userDrawn="1"/>
          </p:nvGrpSpPr>
          <p:grpSpPr>
            <a:xfrm>
              <a:off x="708296" y="6340687"/>
              <a:ext cx="8137438" cy="328942"/>
              <a:chOff x="787573" y="6340709"/>
              <a:chExt cx="7935635" cy="328562"/>
            </a:xfrm>
          </p:grpSpPr>
          <p:grpSp>
            <p:nvGrpSpPr>
              <p:cNvPr id="31" name="Group 30"/>
              <p:cNvGrpSpPr/>
              <p:nvPr userDrawn="1"/>
            </p:nvGrpSpPr>
            <p:grpSpPr>
              <a:xfrm>
                <a:off x="6644585" y="6340709"/>
                <a:ext cx="2078623" cy="321678"/>
                <a:chOff x="4345885" y="6334359"/>
                <a:chExt cx="2078623" cy="321678"/>
              </a:xfrm>
            </p:grpSpPr>
            <p:sp>
              <p:nvSpPr>
                <p:cNvPr id="33" name="Rectangle 32"/>
                <p:cNvSpPr/>
                <p:nvPr userDrawn="1"/>
              </p:nvSpPr>
              <p:spPr>
                <a:xfrm>
                  <a:off x="6148283" y="6334359"/>
                  <a:ext cx="276225" cy="32167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US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pic>
              <p:nvPicPr>
                <p:cNvPr id="34" name="Picture 33"/>
                <p:cNvPicPr>
                  <a:picLocks noChangeAspect="1"/>
                </p:cNvPicPr>
                <p:nvPr userDrawn="1"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86384" y="6359760"/>
                  <a:ext cx="188230" cy="269475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35" name="Rectangle 34"/>
                <p:cNvSpPr/>
                <p:nvPr userDrawn="1"/>
              </p:nvSpPr>
              <p:spPr>
                <a:xfrm>
                  <a:off x="4345885" y="6334359"/>
                  <a:ext cx="1840500" cy="29487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id-ID" sz="1200" b="1" i="0" dirty="0" smtClean="0">
                      <a:solidFill>
                        <a:srgbClr val="0070C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pribadi.</a:t>
                  </a:r>
                  <a:r>
                    <a:rPr lang="id-ID" sz="1200" b="1" i="0" dirty="0" smtClean="0">
                      <a:solidFill>
                        <a:srgbClr val="FF660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transcipta</a:t>
                  </a:r>
                  <a:r>
                    <a:rPr lang="id-ID" sz="1200" b="1" i="0" dirty="0" smtClean="0">
                      <a:solidFill>
                        <a:srgbClr val="00206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.com</a:t>
                  </a:r>
                  <a:endParaRPr lang="en-US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</p:grpSp>
          <p:sp>
            <p:nvSpPr>
              <p:cNvPr id="32" name="Rectangle 31"/>
              <p:cNvSpPr/>
              <p:nvPr userDrawn="1"/>
            </p:nvSpPr>
            <p:spPr>
              <a:xfrm>
                <a:off x="787573" y="6347592"/>
                <a:ext cx="1689815" cy="32167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lIns="0" rtlCol="0" anchor="ctr"/>
              <a:lstStyle/>
              <a:p>
                <a:pPr marL="0" marR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d-ID" sz="1200" b="1" i="0" dirty="0" smtClean="0">
                    <a:solidFill>
                      <a:srgbClr val="0070C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pribadi.</a:t>
                </a:r>
                <a:r>
                  <a:rPr lang="id-ID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fortuna-corp</a:t>
                </a:r>
                <a:r>
                  <a:rPr lang="id-ID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.com</a:t>
                </a:r>
                <a:endParaRPr lang="en-US" sz="1200" b="1" i="0" dirty="0" smtClean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9234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262" y="116932"/>
            <a:ext cx="8778232" cy="1233036"/>
          </a:xfrm>
        </p:spPr>
        <p:txBody>
          <a:bodyPr/>
          <a:lstStyle>
            <a:lvl1pPr>
              <a:defRPr baseline="0">
                <a:latin typeface="Agency FB" panose="020B0503020202020204" pitchFamily="34" charset="0"/>
              </a:defRPr>
            </a:lvl1pPr>
          </a:lstStyle>
          <a:p>
            <a:r>
              <a:rPr lang="en-US" dirty="0" smtClean="0"/>
              <a:t>Road Map </a:t>
            </a:r>
            <a:r>
              <a:rPr lang="en-US" dirty="0" err="1" smtClean="0"/>
              <a:t>Presentasi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5269" y="1668282"/>
            <a:ext cx="8778231" cy="4854536"/>
          </a:xfrm>
        </p:spPr>
        <p:txBody>
          <a:bodyPr>
            <a:normAutofit/>
          </a:bodyPr>
          <a:lstStyle>
            <a:lvl1pPr marL="404793" indent="-404793">
              <a:buFont typeface="+mj-lt"/>
              <a:buAutoNum type="romanUcPeriod"/>
              <a:defRPr sz="3200" baseline="0"/>
            </a:lvl1pPr>
            <a:lvl2pPr marL="914354" indent="-457178">
              <a:buFont typeface="+mj-lt"/>
              <a:buAutoNum type="arabicPeriod"/>
              <a:defRPr sz="2800"/>
            </a:lvl2pPr>
            <a:lvl3pPr marL="1371532" indent="-457178">
              <a:buFont typeface="+mj-lt"/>
              <a:buAutoNum type="alphaLcPeriod"/>
              <a:defRPr sz="2400"/>
            </a:lvl3pPr>
            <a:lvl4pPr marL="1714414" indent="-342882">
              <a:buFont typeface="+mj-lt"/>
              <a:buAutoNum type="arabicParenR"/>
              <a:defRPr sz="2000"/>
            </a:lvl4pPr>
            <a:lvl5pPr marL="2171592" indent="-342882">
              <a:buFont typeface="+mj-lt"/>
              <a:buAutoNum type="alphaLcParenR"/>
              <a:defRPr sz="2000"/>
            </a:lvl5pPr>
          </a:lstStyle>
          <a:p>
            <a:pPr lvl="0"/>
            <a:r>
              <a:rPr lang="en-US" dirty="0" smtClean="0"/>
              <a:t>Bab </a:t>
            </a:r>
          </a:p>
          <a:p>
            <a:pPr lvl="1"/>
            <a:r>
              <a:rPr lang="en-US" dirty="0" smtClean="0"/>
              <a:t>Sub Bab</a:t>
            </a:r>
          </a:p>
          <a:p>
            <a:pPr lvl="2"/>
            <a:r>
              <a:rPr lang="en-US" dirty="0" smtClean="0"/>
              <a:t>Sub Bab Level 2</a:t>
            </a:r>
          </a:p>
          <a:p>
            <a:pPr lvl="3"/>
            <a:r>
              <a:rPr lang="en-US" dirty="0" smtClean="0"/>
              <a:t>Sub Bab Level 3</a:t>
            </a:r>
          </a:p>
          <a:p>
            <a:pPr lvl="4"/>
            <a:r>
              <a:rPr lang="en-US" dirty="0" smtClean="0"/>
              <a:t>Sub Bab level 4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75269" y="1442496"/>
            <a:ext cx="8778231" cy="1332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 userDrawn="1"/>
        </p:nvSpPr>
        <p:spPr>
          <a:xfrm>
            <a:off x="254363" y="1460490"/>
            <a:ext cx="155863" cy="98403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15210" y="6522818"/>
            <a:ext cx="9115404" cy="335186"/>
            <a:chOff x="296405" y="6312386"/>
            <a:chExt cx="8549329" cy="361733"/>
          </a:xfrm>
        </p:grpSpPr>
        <p:sp>
          <p:nvSpPr>
            <p:cNvPr id="31" name="Rectangle 30"/>
            <p:cNvSpPr/>
            <p:nvPr userDrawn="1"/>
          </p:nvSpPr>
          <p:spPr>
            <a:xfrm>
              <a:off x="296405" y="6312386"/>
              <a:ext cx="446658" cy="3617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 smtClean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 smtClean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 smtClean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  <p:grpSp>
          <p:nvGrpSpPr>
            <p:cNvPr id="32" name="Group 31"/>
            <p:cNvGrpSpPr/>
            <p:nvPr userDrawn="1"/>
          </p:nvGrpSpPr>
          <p:grpSpPr>
            <a:xfrm>
              <a:off x="708296" y="6340687"/>
              <a:ext cx="8137438" cy="328942"/>
              <a:chOff x="787573" y="6340709"/>
              <a:chExt cx="7935635" cy="328562"/>
            </a:xfrm>
          </p:grpSpPr>
          <p:grpSp>
            <p:nvGrpSpPr>
              <p:cNvPr id="33" name="Group 32"/>
              <p:cNvGrpSpPr/>
              <p:nvPr userDrawn="1"/>
            </p:nvGrpSpPr>
            <p:grpSpPr>
              <a:xfrm>
                <a:off x="6644585" y="6340709"/>
                <a:ext cx="2078623" cy="321678"/>
                <a:chOff x="4345885" y="6334359"/>
                <a:chExt cx="2078623" cy="321678"/>
              </a:xfrm>
            </p:grpSpPr>
            <p:sp>
              <p:nvSpPr>
                <p:cNvPr id="35" name="Rectangle 34"/>
                <p:cNvSpPr/>
                <p:nvPr userDrawn="1"/>
              </p:nvSpPr>
              <p:spPr>
                <a:xfrm>
                  <a:off x="6148283" y="6334359"/>
                  <a:ext cx="276225" cy="32167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US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pic>
              <p:nvPicPr>
                <p:cNvPr id="36" name="Picture 35"/>
                <p:cNvPicPr>
                  <a:picLocks noChangeAspect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86384" y="6359760"/>
                  <a:ext cx="188230" cy="269475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37" name="Rectangle 36"/>
                <p:cNvSpPr/>
                <p:nvPr userDrawn="1"/>
              </p:nvSpPr>
              <p:spPr>
                <a:xfrm>
                  <a:off x="4345885" y="6334359"/>
                  <a:ext cx="1840500" cy="29487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id-ID" sz="1200" b="1" i="0" dirty="0" smtClean="0">
                      <a:solidFill>
                        <a:srgbClr val="0070C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pribadi.</a:t>
                  </a:r>
                  <a:r>
                    <a:rPr lang="id-ID" sz="1200" b="1" i="0" dirty="0" smtClean="0">
                      <a:solidFill>
                        <a:srgbClr val="FF660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transcipta</a:t>
                  </a:r>
                  <a:r>
                    <a:rPr lang="id-ID" sz="1200" b="1" i="0" dirty="0" smtClean="0">
                      <a:solidFill>
                        <a:srgbClr val="00206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.com</a:t>
                  </a:r>
                  <a:endParaRPr lang="en-US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</p:grpSp>
          <p:sp>
            <p:nvSpPr>
              <p:cNvPr id="34" name="Rectangle 33"/>
              <p:cNvSpPr/>
              <p:nvPr userDrawn="1"/>
            </p:nvSpPr>
            <p:spPr>
              <a:xfrm>
                <a:off x="787573" y="6347592"/>
                <a:ext cx="1689815" cy="32167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lIns="0" rtlCol="0" anchor="ctr"/>
              <a:lstStyle/>
              <a:p>
                <a:pPr marL="0" marR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d-ID" sz="1200" b="1" i="0" dirty="0" smtClean="0">
                    <a:solidFill>
                      <a:srgbClr val="0070C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pribadi.</a:t>
                </a:r>
                <a:r>
                  <a:rPr lang="id-ID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fortuna-corp</a:t>
                </a:r>
                <a:r>
                  <a:rPr lang="id-ID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.com</a:t>
                </a:r>
                <a:endParaRPr lang="en-US" sz="1200" b="1" i="0" dirty="0" smtClean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1814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50"/>
            <a:ext cx="7410449" cy="2852737"/>
          </a:xfrm>
        </p:spPr>
        <p:txBody>
          <a:bodyPr anchor="b">
            <a:normAutofit/>
          </a:bodyPr>
          <a:lstStyle>
            <a:lvl1pPr>
              <a:defRPr sz="5000">
                <a:latin typeface="Agency FB" panose="020B0503020202020204" pitchFamily="34" charset="0"/>
              </a:defRPr>
            </a:lvl1pPr>
          </a:lstStyle>
          <a:p>
            <a:r>
              <a:rPr lang="en-US" dirty="0" smtClean="0"/>
              <a:t>Bab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5"/>
            <a:ext cx="7410449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15210" y="6522818"/>
            <a:ext cx="9115404" cy="335186"/>
            <a:chOff x="296405" y="6312386"/>
            <a:chExt cx="8549329" cy="361733"/>
          </a:xfrm>
        </p:grpSpPr>
        <p:sp>
          <p:nvSpPr>
            <p:cNvPr id="27" name="Rectangle 26"/>
            <p:cNvSpPr/>
            <p:nvPr userDrawn="1"/>
          </p:nvSpPr>
          <p:spPr>
            <a:xfrm>
              <a:off x="296405" y="6312386"/>
              <a:ext cx="446658" cy="3617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 smtClean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 smtClean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 smtClean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  <p:grpSp>
          <p:nvGrpSpPr>
            <p:cNvPr id="30" name="Group 29"/>
            <p:cNvGrpSpPr/>
            <p:nvPr userDrawn="1"/>
          </p:nvGrpSpPr>
          <p:grpSpPr>
            <a:xfrm>
              <a:off x="708296" y="6340687"/>
              <a:ext cx="8137438" cy="328942"/>
              <a:chOff x="787573" y="6340709"/>
              <a:chExt cx="7935635" cy="328562"/>
            </a:xfrm>
          </p:grpSpPr>
          <p:grpSp>
            <p:nvGrpSpPr>
              <p:cNvPr id="31" name="Group 30"/>
              <p:cNvGrpSpPr/>
              <p:nvPr userDrawn="1"/>
            </p:nvGrpSpPr>
            <p:grpSpPr>
              <a:xfrm>
                <a:off x="6644585" y="6340709"/>
                <a:ext cx="2078623" cy="321678"/>
                <a:chOff x="4345885" y="6334359"/>
                <a:chExt cx="2078623" cy="321678"/>
              </a:xfrm>
            </p:grpSpPr>
            <p:sp>
              <p:nvSpPr>
                <p:cNvPr id="33" name="Rectangle 32"/>
                <p:cNvSpPr/>
                <p:nvPr userDrawn="1"/>
              </p:nvSpPr>
              <p:spPr>
                <a:xfrm>
                  <a:off x="6148283" y="6334359"/>
                  <a:ext cx="276225" cy="32167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US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pic>
              <p:nvPicPr>
                <p:cNvPr id="34" name="Picture 33"/>
                <p:cNvPicPr>
                  <a:picLocks noChangeAspect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86384" y="6359760"/>
                  <a:ext cx="188230" cy="269475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35" name="Rectangle 34"/>
                <p:cNvSpPr/>
                <p:nvPr userDrawn="1"/>
              </p:nvSpPr>
              <p:spPr>
                <a:xfrm>
                  <a:off x="4345885" y="6334359"/>
                  <a:ext cx="1840500" cy="29487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id-ID" sz="1200" b="1" i="0" dirty="0" smtClean="0">
                      <a:solidFill>
                        <a:srgbClr val="0070C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pribadi.</a:t>
                  </a:r>
                  <a:r>
                    <a:rPr lang="id-ID" sz="1200" b="1" i="0" dirty="0" smtClean="0">
                      <a:solidFill>
                        <a:srgbClr val="FF660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transcipta</a:t>
                  </a:r>
                  <a:r>
                    <a:rPr lang="id-ID" sz="1200" b="1" i="0" dirty="0" smtClean="0">
                      <a:solidFill>
                        <a:srgbClr val="00206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.com</a:t>
                  </a:r>
                  <a:endParaRPr lang="en-US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</p:grpSp>
          <p:sp>
            <p:nvSpPr>
              <p:cNvPr id="32" name="Rectangle 31"/>
              <p:cNvSpPr/>
              <p:nvPr userDrawn="1"/>
            </p:nvSpPr>
            <p:spPr>
              <a:xfrm>
                <a:off x="787573" y="6347592"/>
                <a:ext cx="1689815" cy="32167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lIns="0" rtlCol="0" anchor="ctr"/>
              <a:lstStyle/>
              <a:p>
                <a:pPr marL="0" marR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d-ID" sz="1200" b="1" i="0" dirty="0" smtClean="0">
                    <a:solidFill>
                      <a:srgbClr val="0070C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pribadi.</a:t>
                </a:r>
                <a:r>
                  <a:rPr lang="id-ID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fortuna-corp</a:t>
                </a:r>
                <a:r>
                  <a:rPr lang="id-ID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.com</a:t>
                </a:r>
                <a:endParaRPr lang="en-US" sz="1200" b="1" i="0" dirty="0" smtClean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1426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1" y="116943"/>
            <a:ext cx="8319407" cy="1325563"/>
          </a:xfr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dirty="0" smtClean="0"/>
              <a:t>Bab L1/ L2 / L3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251" y="1658982"/>
            <a:ext cx="8319406" cy="485967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q"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 smtClean="0"/>
              <a:t>Teks</a:t>
            </a:r>
            <a:endParaRPr lang="en-US" dirty="0" smtClean="0"/>
          </a:p>
        </p:txBody>
      </p:sp>
      <p:sp>
        <p:nvSpPr>
          <p:cNvPr id="4" name="Rectangle 3"/>
          <p:cNvSpPr/>
          <p:nvPr userDrawn="1"/>
        </p:nvSpPr>
        <p:spPr>
          <a:xfrm>
            <a:off x="121376" y="116943"/>
            <a:ext cx="314325" cy="132556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Rectangle 4"/>
          <p:cNvSpPr/>
          <p:nvPr userDrawn="1"/>
        </p:nvSpPr>
        <p:spPr>
          <a:xfrm>
            <a:off x="175269" y="187960"/>
            <a:ext cx="198119" cy="22352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15210" y="6522818"/>
            <a:ext cx="9115404" cy="335186"/>
            <a:chOff x="296405" y="6312386"/>
            <a:chExt cx="8549329" cy="361733"/>
          </a:xfrm>
        </p:grpSpPr>
        <p:sp>
          <p:nvSpPr>
            <p:cNvPr id="23" name="Rectangle 22"/>
            <p:cNvSpPr/>
            <p:nvPr userDrawn="1"/>
          </p:nvSpPr>
          <p:spPr>
            <a:xfrm>
              <a:off x="296405" y="6312386"/>
              <a:ext cx="446658" cy="3617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 smtClean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 smtClean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 smtClean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  <p:grpSp>
          <p:nvGrpSpPr>
            <p:cNvPr id="32" name="Group 31"/>
            <p:cNvGrpSpPr/>
            <p:nvPr userDrawn="1"/>
          </p:nvGrpSpPr>
          <p:grpSpPr>
            <a:xfrm>
              <a:off x="708296" y="6340687"/>
              <a:ext cx="8137438" cy="328942"/>
              <a:chOff x="787573" y="6340709"/>
              <a:chExt cx="7935635" cy="328562"/>
            </a:xfrm>
          </p:grpSpPr>
          <p:grpSp>
            <p:nvGrpSpPr>
              <p:cNvPr id="33" name="Group 32"/>
              <p:cNvGrpSpPr/>
              <p:nvPr userDrawn="1"/>
            </p:nvGrpSpPr>
            <p:grpSpPr>
              <a:xfrm>
                <a:off x="6644585" y="6340709"/>
                <a:ext cx="2078623" cy="321678"/>
                <a:chOff x="4345885" y="6334359"/>
                <a:chExt cx="2078623" cy="321678"/>
              </a:xfrm>
            </p:grpSpPr>
            <p:sp>
              <p:nvSpPr>
                <p:cNvPr id="35" name="Rectangle 34"/>
                <p:cNvSpPr/>
                <p:nvPr userDrawn="1"/>
              </p:nvSpPr>
              <p:spPr>
                <a:xfrm>
                  <a:off x="6148283" y="6334359"/>
                  <a:ext cx="276225" cy="32167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US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pic>
              <p:nvPicPr>
                <p:cNvPr id="36" name="Picture 35"/>
                <p:cNvPicPr>
                  <a:picLocks noChangeAspect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86384" y="6359760"/>
                  <a:ext cx="188230" cy="269475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37" name="Rectangle 36"/>
                <p:cNvSpPr/>
                <p:nvPr userDrawn="1"/>
              </p:nvSpPr>
              <p:spPr>
                <a:xfrm>
                  <a:off x="4345885" y="6334359"/>
                  <a:ext cx="1840500" cy="29487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id-ID" sz="1200" b="1" i="0" dirty="0" smtClean="0">
                      <a:solidFill>
                        <a:srgbClr val="0070C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pribadi.</a:t>
                  </a:r>
                  <a:r>
                    <a:rPr lang="id-ID" sz="1200" b="1" i="0" dirty="0" smtClean="0">
                      <a:solidFill>
                        <a:srgbClr val="FF660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transcipta</a:t>
                  </a:r>
                  <a:r>
                    <a:rPr lang="id-ID" sz="1200" b="1" i="0" dirty="0" smtClean="0">
                      <a:solidFill>
                        <a:srgbClr val="00206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.com</a:t>
                  </a:r>
                  <a:endParaRPr lang="en-US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</p:grpSp>
          <p:sp>
            <p:nvSpPr>
              <p:cNvPr id="34" name="Rectangle 33"/>
              <p:cNvSpPr/>
              <p:nvPr userDrawn="1"/>
            </p:nvSpPr>
            <p:spPr>
              <a:xfrm>
                <a:off x="787573" y="6347592"/>
                <a:ext cx="1689815" cy="32167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lIns="0" rtlCol="0" anchor="ctr"/>
              <a:lstStyle/>
              <a:p>
                <a:pPr marL="0" marR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d-ID" sz="1200" b="1" i="0" dirty="0" smtClean="0">
                    <a:solidFill>
                      <a:srgbClr val="0070C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pribadi.</a:t>
                </a:r>
                <a:r>
                  <a:rPr lang="id-ID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fortuna-corp</a:t>
                </a:r>
                <a:r>
                  <a:rPr lang="id-ID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.com</a:t>
                </a:r>
                <a:endParaRPr lang="en-US" sz="1200" b="1" i="0" dirty="0" smtClean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3696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 smtClean="0"/>
              <a:t>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ABF6-CC33-4333-ADC2-3645AF387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sipetor.fortuna-corp.com/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8650" y="4450177"/>
            <a:ext cx="7886700" cy="16557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sz="3200" dirty="0" err="1"/>
              <a:t>Teguh</a:t>
            </a:r>
            <a:r>
              <a:rPr lang="en-US" sz="3200" dirty="0"/>
              <a:t> </a:t>
            </a:r>
            <a:r>
              <a:rPr lang="en-US" sz="3200" dirty="0" err="1"/>
              <a:t>Pribadi</a:t>
            </a:r>
            <a:endParaRPr lang="en-US" sz="320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http://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pribadi.transcipta.com</a:t>
            </a:r>
            <a:r>
              <a:rPr lang="id-ID" dirty="0" smtClean="0">
                <a:solidFill>
                  <a:schemeClr val="bg1">
                    <a:lumMod val="65000"/>
                  </a:schemeClr>
                </a:solidFill>
              </a:rPr>
              <a:t> - </a:t>
            </a:r>
            <a:r>
              <a:rPr lang="id-ID" dirty="0">
                <a:solidFill>
                  <a:schemeClr val="bg1">
                    <a:lumMod val="65000"/>
                  </a:schemeClr>
                </a:solidFill>
              </a:rPr>
              <a:t>http://pribadi.fortuna-corp.com</a:t>
            </a:r>
            <a:r>
              <a:rPr lang="id-ID" dirty="0" smtClean="0">
                <a:solidFill>
                  <a:schemeClr val="bg1">
                    <a:lumMod val="65000"/>
                  </a:schemeClr>
                </a:solidFill>
              </a:rPr>
              <a:t>/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https://www.facebook.com/pribbadi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wa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sms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/telegram 0857 3600 3963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8900" y="2062163"/>
            <a:ext cx="8966200" cy="1396785"/>
          </a:xfrm>
        </p:spPr>
        <p:txBody>
          <a:bodyPr>
            <a:normAutofit/>
          </a:bodyPr>
          <a:lstStyle/>
          <a:p>
            <a:r>
              <a:rPr lang="id-ID" sz="4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 (Pemantapan)</a:t>
            </a:r>
            <a:r>
              <a:rPr lang="en-US" sz="5900" dirty="0" smtClean="0">
                <a:solidFill>
                  <a:prstClr val="black"/>
                </a:solidFill>
              </a:rPr>
              <a:t/>
            </a:r>
            <a:br>
              <a:rPr lang="en-US" sz="5900" dirty="0" smtClean="0">
                <a:solidFill>
                  <a:prstClr val="black"/>
                </a:solidFill>
              </a:rPr>
            </a:br>
            <a:r>
              <a:rPr lang="id-ID" sz="3600" dirty="0" smtClean="0">
                <a:solidFill>
                  <a:srgbClr val="0070C0"/>
                </a:solidFill>
              </a:rPr>
              <a:t>02. </a:t>
            </a:r>
            <a:r>
              <a:rPr lang="id-ID" sz="3500" dirty="0" smtClean="0">
                <a:solidFill>
                  <a:srgbClr val="0070C0"/>
                </a:solidFill>
              </a:rPr>
              <a:t>Apa isi TA?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5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4826527" y="1079500"/>
            <a:ext cx="4210049" cy="5426457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id-ID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id-ID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id-ID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id-ID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id-ID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id-ID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id-ID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id-ID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id-ID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id-ID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id-ID" sz="8500" dirty="0" smtClean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id-ID" sz="6500" b="1" dirty="0" smtClean="0"/>
              <a:t>TULISAN</a:t>
            </a:r>
            <a:endParaRPr lang="id-ID" sz="65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Isi TA</a:t>
            </a:r>
            <a:br>
              <a:rPr lang="id-ID" dirty="0" smtClean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1" y="1079500"/>
            <a:ext cx="4210049" cy="5426457"/>
          </a:xfrm>
          <a:solidFill>
            <a:schemeClr val="accent4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sz="8500" dirty="0" smtClean="0"/>
          </a:p>
          <a:p>
            <a:pPr marL="0" indent="0" algn="ctr">
              <a:buNone/>
            </a:pPr>
            <a:r>
              <a:rPr lang="id-ID" sz="6500" b="1" dirty="0" smtClean="0"/>
              <a:t>PRODUK</a:t>
            </a:r>
            <a:endParaRPr lang="id-ID" sz="65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632" y="1412347"/>
            <a:ext cx="2972668" cy="28053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1" y="3370837"/>
            <a:ext cx="2634068" cy="24584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059" y="4187563"/>
            <a:ext cx="1601788" cy="16017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705" y="1442506"/>
            <a:ext cx="3967694" cy="3967694"/>
          </a:xfrm>
          <a:prstGeom prst="rect">
            <a:avLst/>
          </a:prstGeom>
        </p:spPr>
      </p:pic>
      <p:sp>
        <p:nvSpPr>
          <p:cNvPr id="13" name="Plus 12"/>
          <p:cNvSpPr/>
          <p:nvPr/>
        </p:nvSpPr>
        <p:spPr>
          <a:xfrm>
            <a:off x="3298631" y="55482"/>
            <a:ext cx="2501372" cy="2619780"/>
          </a:xfrm>
          <a:prstGeom prst="mathPlu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7543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Produk</a:t>
            </a:r>
            <a:br>
              <a:rPr lang="id-ID" dirty="0" smtClean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9299" y="1079500"/>
            <a:ext cx="4236357" cy="5439157"/>
          </a:xfrm>
        </p:spPr>
        <p:txBody>
          <a:bodyPr/>
          <a:lstStyle/>
          <a:p>
            <a:r>
              <a:rPr lang="id-ID" dirty="0" smtClean="0"/>
              <a:t>Fokuslah pada hal yang </a:t>
            </a:r>
            <a:r>
              <a:rPr lang="id-ID" dirty="0"/>
              <a:t>mayoritas </a:t>
            </a:r>
            <a:r>
              <a:rPr lang="id-ID" dirty="0" smtClean="0"/>
              <a:t>/ </a:t>
            </a:r>
            <a:r>
              <a:rPr lang="id-ID" dirty="0">
                <a:solidFill>
                  <a:srgbClr val="FF0000"/>
                </a:solidFill>
              </a:rPr>
              <a:t>banyak </a:t>
            </a:r>
            <a:r>
              <a:rPr lang="id-ID" dirty="0" smtClean="0">
                <a:solidFill>
                  <a:srgbClr val="FF0000"/>
                </a:solidFill>
              </a:rPr>
              <a:t>dipelajari </a:t>
            </a:r>
            <a:r>
              <a:rPr lang="id-ID" dirty="0" smtClean="0"/>
              <a:t>di kampus.</a:t>
            </a:r>
          </a:p>
          <a:p>
            <a:r>
              <a:rPr lang="id-ID" dirty="0" smtClean="0"/>
              <a:t>Pastikan </a:t>
            </a:r>
            <a:r>
              <a:rPr lang="id-ID" dirty="0" smtClean="0">
                <a:solidFill>
                  <a:srgbClr val="FF0000"/>
                </a:solidFill>
              </a:rPr>
              <a:t>paham </a:t>
            </a:r>
            <a:r>
              <a:rPr lang="id-ID" dirty="0" smtClean="0"/>
              <a:t>yang akan dikerjakan.</a:t>
            </a:r>
          </a:p>
          <a:p>
            <a:r>
              <a:rPr lang="id-ID" dirty="0" smtClean="0"/>
              <a:t>Detail bahasan ini ada di ppt </a:t>
            </a:r>
            <a:r>
              <a:rPr lang="id-ID" b="1" dirty="0" smtClean="0"/>
              <a:t>ngapain perlu Ta?</a:t>
            </a:r>
            <a:endParaRPr lang="id-ID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5251" y="1079500"/>
            <a:ext cx="4210049" cy="5426457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id-ID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id-ID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id-ID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id-ID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id-ID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id-ID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id-ID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id-ID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id-ID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id-ID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id-ID" sz="8500" dirty="0" smtClean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id-ID" sz="6500" b="1" dirty="0" smtClean="0"/>
              <a:t>PRODUK</a:t>
            </a:r>
            <a:endParaRPr lang="id-ID" sz="65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632" y="1412347"/>
            <a:ext cx="2972668" cy="28053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1" y="3370837"/>
            <a:ext cx="2634068" cy="24584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059" y="4187563"/>
            <a:ext cx="1601788" cy="160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33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Tulisan</a:t>
            </a:r>
            <a:br>
              <a:rPr lang="id-ID" dirty="0" smtClean="0"/>
            </a:br>
            <a:endParaRPr lang="id-ID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26527" y="1079500"/>
            <a:ext cx="4210049" cy="5426457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id-ID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id-ID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id-ID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id-ID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id-ID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id-ID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id-ID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id-ID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id-ID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id-ID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id-ID" sz="8500" dirty="0" smtClean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id-ID" sz="6500" b="1" dirty="0" smtClean="0"/>
              <a:t>TULISAN</a:t>
            </a:r>
            <a:endParaRPr lang="id-ID" sz="65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705" y="1442506"/>
            <a:ext cx="3967694" cy="3967694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68993" y="1079500"/>
            <a:ext cx="4236357" cy="5439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 smtClean="0">
                <a:solidFill>
                  <a:srgbClr val="FF0000"/>
                </a:solidFill>
              </a:rPr>
              <a:t>Deyure</a:t>
            </a:r>
            <a:r>
              <a:rPr lang="id-ID" dirty="0" smtClean="0"/>
              <a:t> dari produk.</a:t>
            </a:r>
          </a:p>
          <a:p>
            <a:r>
              <a:rPr lang="id-ID" dirty="0" smtClean="0">
                <a:solidFill>
                  <a:srgbClr val="FF0000"/>
                </a:solidFill>
              </a:rPr>
              <a:t>Research tanpa paper = tidak reseach</a:t>
            </a:r>
            <a:r>
              <a:rPr lang="id-ID" dirty="0" smtClean="0"/>
              <a:t>. </a:t>
            </a:r>
            <a:r>
              <a:rPr lang="id-ID" sz="2000" i="1" dirty="0" smtClean="0"/>
              <a:t>(whiteestate)</a:t>
            </a:r>
            <a:endParaRPr lang="id-ID" i="1" dirty="0" smtClean="0"/>
          </a:p>
          <a:p>
            <a:endParaRPr lang="id-ID" dirty="0" smtClean="0"/>
          </a:p>
          <a:p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16782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45007"/>
            <a:ext cx="8890000" cy="3444887"/>
          </a:xfrm>
        </p:spPr>
        <p:txBody>
          <a:bodyPr>
            <a:normAutofit fontScale="90000"/>
          </a:bodyPr>
          <a:lstStyle/>
          <a:p>
            <a:r>
              <a:rPr lang="id-ID" sz="19900" b="1" dirty="0" smtClean="0">
                <a:solidFill>
                  <a:srgbClr val="0070C0"/>
                </a:solidFill>
              </a:rPr>
              <a:t>TRUS</a:t>
            </a:r>
            <a:r>
              <a:rPr lang="id-ID" sz="4800" b="1" dirty="0" smtClean="0"/>
              <a:t/>
            </a:r>
            <a:br>
              <a:rPr lang="id-ID" sz="4800" b="1" dirty="0" smtClean="0"/>
            </a:br>
            <a:r>
              <a:rPr lang="id-ID" sz="4800" b="1" dirty="0" smtClean="0"/>
              <a:t>SAYA HARUS NGERJAKAN YANG MANA DULU?</a:t>
            </a:r>
            <a:endParaRPr lang="id-ID" sz="4800" b="1" dirty="0"/>
          </a:p>
        </p:txBody>
      </p:sp>
    </p:spTree>
    <p:extLst>
      <p:ext uri="{BB962C8B-B14F-4D97-AF65-F5344CB8AC3E}">
        <p14:creationId xmlns:p14="http://schemas.microsoft.com/office/powerpoint/2010/main" val="392531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2. Korelasi Isi TA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6899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Sementara yang saya pahami itu</a:t>
            </a:r>
            <a:r>
              <a:rPr lang="id-ID" dirty="0" smtClean="0"/>
              <a:t> : </a:t>
            </a:r>
            <a:r>
              <a:rPr lang="id-ID" b="1" dirty="0" smtClean="0">
                <a:solidFill>
                  <a:srgbClr val="FF0000"/>
                </a:solidFill>
              </a:rPr>
              <a:t>PADI </a:t>
            </a:r>
            <a:r>
              <a:rPr lang="id-ID" sz="2000" b="1" i="1" dirty="0" smtClean="0">
                <a:solidFill>
                  <a:srgbClr val="FF0000"/>
                </a:solidFill>
              </a:rPr>
              <a:t>alan dennis</a:t>
            </a:r>
            <a:br>
              <a:rPr lang="id-ID" sz="2000" b="1" i="1" dirty="0" smtClean="0">
                <a:solidFill>
                  <a:srgbClr val="FF0000"/>
                </a:solidFill>
              </a:rPr>
            </a:br>
            <a:r>
              <a:rPr lang="id-ID" sz="2000" b="1" i="1" dirty="0" smtClean="0">
                <a:solidFill>
                  <a:srgbClr val="FF0000"/>
                </a:solidFill>
              </a:rPr>
              <a:t>Ex. </a:t>
            </a:r>
            <a:r>
              <a:rPr lang="id-ID" sz="2000" b="1" i="1" dirty="0" smtClean="0">
                <a:solidFill>
                  <a:srgbClr val="0070C0"/>
                </a:solidFill>
              </a:rPr>
              <a:t>Rancang Bangun Sistem Informasi Pemilihan Mahasiswa Presentator Berbasis Web Native di Akademi Komunitas Negeri Bojonegoro</a:t>
            </a:r>
            <a:endParaRPr lang="id-ID" b="1" i="1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40769" y="6598475"/>
            <a:ext cx="6014434" cy="2595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i="1" dirty="0" smtClean="0">
                <a:solidFill>
                  <a:srgbClr val="0070C0"/>
                </a:solidFill>
              </a:rPr>
              <a:t>Sumber: http</a:t>
            </a:r>
            <a:r>
              <a:rPr lang="id-ID" sz="1200" i="1" dirty="0">
                <a:solidFill>
                  <a:srgbClr val="0070C0"/>
                </a:solidFill>
              </a:rPr>
              <a:t>://</a:t>
            </a:r>
            <a:r>
              <a:rPr lang="id-ID" sz="1200" i="1" dirty="0" smtClean="0">
                <a:solidFill>
                  <a:srgbClr val="0070C0"/>
                </a:solidFill>
              </a:rPr>
              <a:t>pribadi.fortuna-corp.com/implementasi-berdasar-uml-dan-relasi-tabel</a:t>
            </a:r>
            <a:r>
              <a:rPr lang="id-ID" sz="1200" i="1" dirty="0">
                <a:solidFill>
                  <a:srgbClr val="0070C0"/>
                </a:solidFill>
              </a:rPr>
              <a:t>/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417595"/>
              </p:ext>
            </p:extLst>
          </p:nvPr>
        </p:nvGraphicFramePr>
        <p:xfrm>
          <a:off x="-1" y="1442506"/>
          <a:ext cx="9144000" cy="8241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703863963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876297835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55884916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4194390614"/>
                    </a:ext>
                  </a:extLst>
                </a:gridCol>
              </a:tblGrid>
              <a:tr h="824103"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PLAN</a:t>
                      </a:r>
                      <a:endParaRPr lang="id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ANALISYS</a:t>
                      </a:r>
                      <a:endParaRPr lang="id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DESIGN</a:t>
                      </a:r>
                      <a:endParaRPr lang="id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IMPLEMENTATION</a:t>
                      </a:r>
                      <a:endParaRPr lang="id-ID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194630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-1" y="2266609"/>
            <a:ext cx="2276475" cy="19243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r>
              <a:rPr lang="id-ID" sz="2500" b="1" dirty="0" smtClean="0">
                <a:solidFill>
                  <a:srgbClr val="FF0000"/>
                </a:solidFill>
              </a:rPr>
              <a:t>?: </a:t>
            </a:r>
            <a:r>
              <a:rPr lang="id-ID" sz="2500" b="1" dirty="0" smtClean="0">
                <a:solidFill>
                  <a:schemeClr val="tx1"/>
                </a:solidFill>
              </a:rPr>
              <a:t>Alasan </a:t>
            </a:r>
            <a:r>
              <a:rPr lang="id-ID" sz="2500" b="1" dirty="0">
                <a:solidFill>
                  <a:schemeClr val="tx1"/>
                </a:solidFill>
              </a:rPr>
              <a:t>pembuatan Sistem Informasi (SI</a:t>
            </a:r>
            <a:r>
              <a:rPr lang="id-ID" sz="2500" b="1" dirty="0" smtClean="0">
                <a:solidFill>
                  <a:schemeClr val="tx1"/>
                </a:solidFill>
              </a:rPr>
              <a:t>)</a:t>
            </a:r>
            <a:endParaRPr lang="id-ID" sz="25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1" y="4191000"/>
            <a:ext cx="2276475" cy="24074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r>
              <a:rPr lang="id-ID" sz="2000" b="1" dirty="0" smtClean="0">
                <a:solidFill>
                  <a:srgbClr val="FF0000"/>
                </a:solidFill>
              </a:rPr>
              <a:t>Ex: </a:t>
            </a:r>
          </a:p>
          <a:p>
            <a:pPr lvl="0"/>
            <a:r>
              <a:rPr lang="id-ID" sz="2000" b="1" dirty="0" smtClean="0">
                <a:solidFill>
                  <a:schemeClr val="tx1"/>
                </a:solidFill>
              </a:rPr>
              <a:t>Mslh Presentasi:</a:t>
            </a:r>
          </a:p>
          <a:p>
            <a:pPr lvl="0"/>
            <a:r>
              <a:rPr lang="id-ID" sz="2000" b="1" dirty="0" smtClean="0">
                <a:solidFill>
                  <a:srgbClr val="FF0000"/>
                </a:solidFill>
              </a:rPr>
              <a:t>1)</a:t>
            </a:r>
            <a:r>
              <a:rPr lang="id-ID" sz="2000" b="1" dirty="0">
                <a:solidFill>
                  <a:schemeClr val="tx1"/>
                </a:solidFill>
              </a:rPr>
              <a:t>Nilai </a:t>
            </a:r>
            <a:r>
              <a:rPr lang="id-ID" sz="2000" b="1" dirty="0" smtClean="0">
                <a:solidFill>
                  <a:schemeClr val="tx1"/>
                </a:solidFill>
              </a:rPr>
              <a:t>inaccessible </a:t>
            </a:r>
            <a:r>
              <a:rPr lang="id-ID" sz="2000" b="1" dirty="0" smtClean="0">
                <a:solidFill>
                  <a:srgbClr val="FF0000"/>
                </a:solidFill>
              </a:rPr>
              <a:t>2)</a:t>
            </a:r>
            <a:r>
              <a:rPr lang="id-ID" sz="2000" b="1" dirty="0" smtClean="0">
                <a:solidFill>
                  <a:schemeClr val="tx1"/>
                </a:solidFill>
              </a:rPr>
              <a:t>Disiplin waktu</a:t>
            </a:r>
          </a:p>
          <a:p>
            <a:pPr lvl="0"/>
            <a:r>
              <a:rPr lang="id-ID" sz="2000" b="1" dirty="0" smtClean="0">
                <a:solidFill>
                  <a:srgbClr val="FF0000"/>
                </a:solidFill>
              </a:rPr>
              <a:t>3)</a:t>
            </a:r>
            <a:r>
              <a:rPr lang="id-ID" sz="2000" b="1" dirty="0" smtClean="0">
                <a:solidFill>
                  <a:schemeClr val="tx1"/>
                </a:solidFill>
              </a:rPr>
              <a:t>Menghilangkan subjektifitas</a:t>
            </a:r>
            <a:endParaRPr lang="id-ID" sz="20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76474" y="2266609"/>
            <a:ext cx="2295526" cy="19243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r>
              <a:rPr lang="id-ID" sz="2500" b="1" dirty="0" smtClean="0">
                <a:solidFill>
                  <a:srgbClr val="FF0000"/>
                </a:solidFill>
              </a:rPr>
              <a:t>?: </a:t>
            </a:r>
            <a:r>
              <a:rPr lang="id-ID" sz="2500" b="1" dirty="0">
                <a:solidFill>
                  <a:schemeClr val="tx1"/>
                </a:solidFill>
              </a:rPr>
              <a:t>SI yang menjawab masalah itu seperti apa?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76474" y="4191000"/>
            <a:ext cx="2295526" cy="24074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r>
              <a:rPr lang="id-ID" sz="2000" b="1" dirty="0" smtClean="0">
                <a:solidFill>
                  <a:srgbClr val="FF0000"/>
                </a:solidFill>
              </a:rPr>
              <a:t>Ex: </a:t>
            </a:r>
          </a:p>
          <a:p>
            <a:pPr lvl="0"/>
            <a:r>
              <a:rPr lang="id-ID" sz="2000" b="1" dirty="0" smtClean="0">
                <a:solidFill>
                  <a:schemeClr val="tx1"/>
                </a:solidFill>
              </a:rPr>
              <a:t>SI akan ada:</a:t>
            </a:r>
          </a:p>
          <a:p>
            <a:pPr lvl="0"/>
            <a:r>
              <a:rPr lang="id-ID" sz="2000" b="1" dirty="0" smtClean="0">
                <a:solidFill>
                  <a:srgbClr val="FF0000"/>
                </a:solidFill>
              </a:rPr>
              <a:t>1)</a:t>
            </a:r>
            <a:r>
              <a:rPr lang="id-ID" sz="2000" b="1" dirty="0" smtClean="0">
                <a:solidFill>
                  <a:schemeClr val="tx1"/>
                </a:solidFill>
              </a:rPr>
              <a:t>Akun mhs, dosen </a:t>
            </a:r>
          </a:p>
          <a:p>
            <a:pPr lvl="0"/>
            <a:r>
              <a:rPr lang="id-ID" sz="2000" b="1" dirty="0" smtClean="0">
                <a:solidFill>
                  <a:srgbClr val="FF0000"/>
                </a:solidFill>
              </a:rPr>
              <a:t>2)</a:t>
            </a:r>
            <a:r>
              <a:rPr lang="id-ID" sz="2000" b="1" dirty="0" smtClean="0">
                <a:solidFill>
                  <a:schemeClr val="tx1"/>
                </a:solidFill>
              </a:rPr>
              <a:t>Countdown</a:t>
            </a:r>
            <a:endParaRPr lang="id-ID" sz="2000" b="1" dirty="0">
              <a:solidFill>
                <a:schemeClr val="tx1"/>
              </a:solidFill>
            </a:endParaRPr>
          </a:p>
          <a:p>
            <a:pPr lvl="0"/>
            <a:r>
              <a:rPr lang="id-ID" sz="2000" b="1" dirty="0" smtClean="0">
                <a:solidFill>
                  <a:srgbClr val="FF0000"/>
                </a:solidFill>
              </a:rPr>
              <a:t>3)</a:t>
            </a:r>
            <a:r>
              <a:rPr lang="id-ID" sz="2000" b="1" dirty="0" smtClean="0">
                <a:solidFill>
                  <a:schemeClr val="tx1"/>
                </a:solidFill>
              </a:rPr>
              <a:t>Pemilihan presentaror secara random</a:t>
            </a:r>
            <a:endParaRPr lang="id-ID" sz="20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75355" y="2266609"/>
            <a:ext cx="2295526" cy="19243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r>
              <a:rPr lang="id-ID" sz="2500" b="1" dirty="0" smtClean="0">
                <a:solidFill>
                  <a:srgbClr val="FF0000"/>
                </a:solidFill>
              </a:rPr>
              <a:t>?:</a:t>
            </a:r>
            <a:r>
              <a:rPr lang="id-ID" sz="2500" b="1" dirty="0" smtClean="0">
                <a:solidFill>
                  <a:schemeClr val="tx1"/>
                </a:solidFill>
              </a:rPr>
              <a:t> Bagaimana </a:t>
            </a:r>
            <a:r>
              <a:rPr lang="id-ID" sz="2500" b="1" dirty="0">
                <a:solidFill>
                  <a:schemeClr val="tx1"/>
                </a:solidFill>
              </a:rPr>
              <a:t>diagram proses dan data </a:t>
            </a:r>
            <a:r>
              <a:rPr lang="id-ID" sz="2500" b="1" dirty="0" smtClean="0">
                <a:solidFill>
                  <a:schemeClr val="tx1"/>
                </a:solidFill>
              </a:rPr>
              <a:t>sesuai hasil </a:t>
            </a:r>
            <a:r>
              <a:rPr lang="id-ID" sz="2500" b="1" dirty="0" smtClean="0">
                <a:solidFill>
                  <a:schemeClr val="tx1"/>
                </a:solidFill>
              </a:rPr>
              <a:t>analisis SI?</a:t>
            </a:r>
            <a:endParaRPr lang="id-ID" sz="2500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75355" y="4191000"/>
            <a:ext cx="2295526" cy="24074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r>
              <a:rPr lang="id-ID" sz="2000" b="1" dirty="0" smtClean="0">
                <a:solidFill>
                  <a:srgbClr val="FF0000"/>
                </a:solidFill>
              </a:rPr>
              <a:t>Ex: </a:t>
            </a:r>
          </a:p>
          <a:p>
            <a:pPr lvl="0"/>
            <a:r>
              <a:rPr lang="id-ID" sz="2000" b="1" dirty="0" smtClean="0">
                <a:solidFill>
                  <a:schemeClr val="tx1"/>
                </a:solidFill>
              </a:rPr>
              <a:t>Disajikan diagram:</a:t>
            </a:r>
          </a:p>
          <a:p>
            <a:pPr lvl="0"/>
            <a:r>
              <a:rPr lang="id-ID" sz="2000" b="1" dirty="0" smtClean="0">
                <a:solidFill>
                  <a:srgbClr val="FF0000"/>
                </a:solidFill>
              </a:rPr>
              <a:t>1)</a:t>
            </a:r>
            <a:r>
              <a:rPr lang="id-ID" sz="2000" b="1" dirty="0" smtClean="0">
                <a:solidFill>
                  <a:schemeClr val="tx1"/>
                </a:solidFill>
              </a:rPr>
              <a:t>DFD/UML </a:t>
            </a:r>
          </a:p>
          <a:p>
            <a:pPr lvl="0"/>
            <a:r>
              <a:rPr lang="id-ID" sz="2000" b="1" dirty="0" smtClean="0">
                <a:solidFill>
                  <a:srgbClr val="FF0000"/>
                </a:solidFill>
              </a:rPr>
              <a:t>2)</a:t>
            </a:r>
            <a:r>
              <a:rPr lang="id-ID" sz="2000" b="1" dirty="0" smtClean="0">
                <a:solidFill>
                  <a:schemeClr val="tx1"/>
                </a:solidFill>
              </a:rPr>
              <a:t>Relasi Tabel/ERD</a:t>
            </a:r>
            <a:endParaRPr lang="id-ID" sz="20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59677" y="2266609"/>
            <a:ext cx="2295526" cy="19243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r>
              <a:rPr lang="id-ID" sz="2500" b="1" dirty="0" smtClean="0">
                <a:solidFill>
                  <a:srgbClr val="FF0000"/>
                </a:solidFill>
              </a:rPr>
              <a:t>Coding</a:t>
            </a:r>
            <a:endParaRPr lang="id-ID" sz="25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59677" y="4191000"/>
            <a:ext cx="2295526" cy="24074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r>
              <a:rPr lang="id-ID" sz="2000" b="1" dirty="0" smtClean="0">
                <a:solidFill>
                  <a:srgbClr val="FF0000"/>
                </a:solidFill>
              </a:rPr>
              <a:t>Ex: </a:t>
            </a:r>
          </a:p>
          <a:p>
            <a:pPr lvl="0"/>
            <a:r>
              <a:rPr lang="id-ID" sz="2000" b="1" dirty="0" smtClean="0">
                <a:solidFill>
                  <a:schemeClr val="tx1"/>
                </a:solidFill>
              </a:rPr>
              <a:t>Cek </a:t>
            </a:r>
            <a:r>
              <a:rPr lang="id-ID" sz="2000" b="1" dirty="0">
                <a:solidFill>
                  <a:schemeClr val="tx1"/>
                </a:solidFill>
              </a:rPr>
              <a:t>di laman </a:t>
            </a:r>
            <a:r>
              <a:rPr lang="id-ID" sz="2000" b="1" i="1" dirty="0">
                <a:solidFill>
                  <a:schemeClr val="tx1"/>
                </a:solidFill>
                <a:hlinkClick r:id="rId2"/>
              </a:rPr>
              <a:t>http://sipetor.fortuna-corp.com</a:t>
            </a:r>
            <a:r>
              <a:rPr lang="id-ID" sz="2000" b="1" i="1" dirty="0" smtClean="0">
                <a:solidFill>
                  <a:schemeClr val="tx1"/>
                </a:solidFill>
                <a:hlinkClick r:id="rId2"/>
              </a:rPr>
              <a:t>/</a:t>
            </a:r>
            <a:r>
              <a:rPr lang="id-ID" sz="2000" b="1" i="1" dirty="0" smtClean="0">
                <a:solidFill>
                  <a:schemeClr val="tx1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74249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13107"/>
            <a:ext cx="8890000" cy="3444887"/>
          </a:xfrm>
        </p:spPr>
        <p:txBody>
          <a:bodyPr>
            <a:noAutofit/>
          </a:bodyPr>
          <a:lstStyle/>
          <a:p>
            <a:r>
              <a:rPr lang="id-ID" sz="19900" b="1" dirty="0" smtClean="0">
                <a:solidFill>
                  <a:srgbClr val="0070C0"/>
                </a:solidFill>
              </a:rPr>
              <a:t>WOI</a:t>
            </a:r>
            <a:r>
              <a:rPr lang="id-ID" sz="7200" b="1" dirty="0" smtClean="0"/>
              <a:t/>
            </a:r>
            <a:br>
              <a:rPr lang="id-ID" sz="7200" b="1" dirty="0" smtClean="0"/>
            </a:br>
            <a:r>
              <a:rPr lang="id-ID" sz="7200" b="1" dirty="0" smtClean="0"/>
              <a:t>TA itu nggak hanya produk!</a:t>
            </a:r>
            <a:endParaRPr lang="id-ID" sz="1800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692650" y="4951075"/>
            <a:ext cx="2520000" cy="72000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id-ID" sz="4000" b="1" dirty="0" smtClean="0"/>
              <a:t>TULISAN</a:t>
            </a:r>
            <a:endParaRPr lang="id-ID" sz="40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56708" y="4951075"/>
            <a:ext cx="2520000" cy="720000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id-ID" sz="4000" b="1" dirty="0" smtClean="0"/>
              <a:t>PRODUK</a:t>
            </a:r>
            <a:endParaRPr lang="id-ID" sz="4000" b="1" dirty="0"/>
          </a:p>
        </p:txBody>
      </p:sp>
    </p:spTree>
    <p:extLst>
      <p:ext uri="{BB962C8B-B14F-4D97-AF65-F5344CB8AC3E}">
        <p14:creationId xmlns:p14="http://schemas.microsoft.com/office/powerpoint/2010/main" val="396562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393951" y="723900"/>
            <a:ext cx="6699249" cy="584200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id-ID" sz="65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Detail isi TA</a:t>
            </a:r>
            <a:br>
              <a:rPr lang="id-ID" dirty="0" smtClean="0"/>
            </a:br>
            <a:endParaRPr lang="id-ID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89893" y="939801"/>
            <a:ext cx="2927350" cy="25780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d-ID" sz="1600" dirty="0"/>
              <a:t>HALAMAN SAMPUL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600" dirty="0"/>
              <a:t>HALAMAN JUDUL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600" dirty="0"/>
              <a:t>LEMBAR PERSETUJUAN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600" dirty="0"/>
              <a:t>LEMBAR PENGESAHAN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600" dirty="0"/>
              <a:t>PERNYATAAN KEASLIAN TULISAN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600" dirty="0"/>
              <a:t>ABSTRAK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600" dirty="0"/>
              <a:t>KATA PENGANTAR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600" dirty="0"/>
              <a:t>DAFTAR ISI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600" dirty="0"/>
              <a:t>DAFTAR GAMBAR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600" dirty="0"/>
              <a:t>DAFTAR TABEL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600" dirty="0"/>
              <a:t>DAFTAR </a:t>
            </a:r>
            <a:r>
              <a:rPr lang="id-ID" sz="1600" dirty="0" smtClean="0"/>
              <a:t>LAMPIRAN</a:t>
            </a:r>
            <a:endParaRPr lang="id-ID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628727" y="939801"/>
            <a:ext cx="3304910" cy="27685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700"/>
              </a:spcBef>
              <a:buNone/>
            </a:pPr>
            <a:r>
              <a:rPr lang="id-ID" sz="2000" b="1" dirty="0" smtClean="0"/>
              <a:t>BAB </a:t>
            </a:r>
            <a:r>
              <a:rPr lang="id-ID" sz="2000" b="1" dirty="0"/>
              <a:t>I  PENDAHULUAN</a:t>
            </a:r>
          </a:p>
          <a:p>
            <a:pPr marL="457177" lvl="1" indent="0">
              <a:spcBef>
                <a:spcPts val="700"/>
              </a:spcBef>
              <a:buNone/>
            </a:pPr>
            <a:r>
              <a:rPr lang="id-ID" sz="1800" dirty="0"/>
              <a:t>Latar Belakang Masalah</a:t>
            </a:r>
          </a:p>
          <a:p>
            <a:pPr marL="457177" lvl="1" indent="0">
              <a:spcBef>
                <a:spcPts val="700"/>
              </a:spcBef>
              <a:buNone/>
            </a:pPr>
            <a:r>
              <a:rPr lang="id-ID" sz="1800" dirty="0"/>
              <a:t>Rumusan Masalah</a:t>
            </a:r>
          </a:p>
          <a:p>
            <a:pPr marL="457177" lvl="1" indent="0">
              <a:spcBef>
                <a:spcPts val="700"/>
              </a:spcBef>
              <a:buNone/>
            </a:pPr>
            <a:r>
              <a:rPr lang="id-ID" sz="1800" dirty="0"/>
              <a:t>Tujuan Penelitian</a:t>
            </a:r>
          </a:p>
          <a:p>
            <a:pPr marL="457177" lvl="1" indent="0">
              <a:spcBef>
                <a:spcPts val="700"/>
              </a:spcBef>
              <a:buNone/>
            </a:pPr>
            <a:r>
              <a:rPr lang="id-ID" sz="1800" dirty="0"/>
              <a:t>Batasan Masalah</a:t>
            </a:r>
          </a:p>
          <a:p>
            <a:pPr marL="457177" lvl="1" indent="0">
              <a:spcBef>
                <a:spcPts val="700"/>
              </a:spcBef>
              <a:buNone/>
            </a:pPr>
            <a:r>
              <a:rPr lang="id-ID" sz="1800" dirty="0"/>
              <a:t>Definisi Istilah</a:t>
            </a:r>
          </a:p>
          <a:p>
            <a:pPr marL="457177" lvl="1" indent="0">
              <a:spcBef>
                <a:spcPts val="700"/>
              </a:spcBef>
              <a:buNone/>
            </a:pPr>
            <a:r>
              <a:rPr lang="id-ID" sz="1800" dirty="0"/>
              <a:t>Spesifikasi Produk yang </a:t>
            </a:r>
            <a:r>
              <a:rPr lang="id-ID" sz="1800" dirty="0" smtClean="0"/>
              <a:t>dihasilkan</a:t>
            </a:r>
            <a:endParaRPr lang="id-ID" sz="1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589893" y="3598231"/>
            <a:ext cx="2934608" cy="414174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1800" b="1" dirty="0" smtClean="0"/>
              <a:t>BAB </a:t>
            </a:r>
            <a:r>
              <a:rPr lang="id-ID" sz="1800" b="1" dirty="0"/>
              <a:t>II KAJIAN </a:t>
            </a:r>
            <a:r>
              <a:rPr lang="id-ID" sz="1800" b="1" dirty="0" smtClean="0"/>
              <a:t>PUSTAKA</a:t>
            </a:r>
            <a:endParaRPr lang="id-ID" sz="1800" b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589893" y="5089519"/>
            <a:ext cx="2927350" cy="8521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d-ID" sz="1800" b="1" dirty="0" smtClean="0"/>
              <a:t>BAB </a:t>
            </a:r>
            <a:r>
              <a:rPr lang="id-ID" sz="1800" b="1" dirty="0"/>
              <a:t>IV PENUTUP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id-ID" sz="1800" dirty="0"/>
              <a:t> </a:t>
            </a:r>
            <a:r>
              <a:rPr lang="id-ID" sz="1800" dirty="0" smtClean="0"/>
              <a:t>        Kesimpulan</a:t>
            </a:r>
            <a:endParaRPr lang="id-ID" sz="1800" dirty="0"/>
          </a:p>
          <a:p>
            <a:pPr marL="0" lvl="0" indent="0">
              <a:spcBef>
                <a:spcPts val="0"/>
              </a:spcBef>
              <a:buNone/>
            </a:pPr>
            <a:r>
              <a:rPr lang="id-ID" sz="1800" dirty="0"/>
              <a:t> </a:t>
            </a:r>
            <a:r>
              <a:rPr lang="id-ID" sz="1800" dirty="0" smtClean="0"/>
              <a:t>        Saran</a:t>
            </a:r>
            <a:endParaRPr lang="id-ID" sz="18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597151" y="4092736"/>
            <a:ext cx="2927350" cy="9164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1800" b="1" dirty="0" smtClean="0"/>
              <a:t>BAB </a:t>
            </a:r>
            <a:r>
              <a:rPr lang="id-ID" sz="1800" b="1" dirty="0"/>
              <a:t>III PROSES DAN HASIL</a:t>
            </a:r>
            <a:endParaRPr lang="id-ID" sz="2000" b="1" dirty="0"/>
          </a:p>
          <a:p>
            <a:pPr marL="457177" lvl="1" indent="0">
              <a:buNone/>
            </a:pPr>
            <a:r>
              <a:rPr lang="id-ID" sz="1800" dirty="0"/>
              <a:t>Metode Pengembangan</a:t>
            </a:r>
          </a:p>
          <a:p>
            <a:pPr marL="457177" lvl="1" indent="0">
              <a:buNone/>
            </a:pPr>
            <a:r>
              <a:rPr lang="id-ID" sz="1800" dirty="0"/>
              <a:t>Hasil dan </a:t>
            </a:r>
            <a:r>
              <a:rPr lang="id-ID" sz="1800" dirty="0" smtClean="0"/>
              <a:t>Pembahasan</a:t>
            </a:r>
            <a:endParaRPr lang="id-ID" sz="18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628727" y="3797300"/>
            <a:ext cx="3304910" cy="2144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buNone/>
            </a:pPr>
            <a:r>
              <a:rPr lang="id-ID" sz="1800" b="1" dirty="0" smtClean="0"/>
              <a:t>DAFTAR </a:t>
            </a:r>
            <a:r>
              <a:rPr lang="id-ID" sz="1800" b="1" dirty="0"/>
              <a:t>PUSTAKA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id-ID" sz="1800" b="1" dirty="0"/>
              <a:t>RIWAYAT HIDUP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id-ID" sz="1800" b="1" dirty="0"/>
              <a:t>LAMPIRAN-LAMPIRAN</a:t>
            </a:r>
          </a:p>
          <a:p>
            <a:pPr marL="228588" lvl="1" indent="0">
              <a:spcBef>
                <a:spcPts val="400"/>
              </a:spcBef>
              <a:buNone/>
            </a:pPr>
            <a:r>
              <a:rPr lang="id-ID" sz="1800" dirty="0" smtClean="0"/>
              <a:t>Surat-surat</a:t>
            </a:r>
            <a:endParaRPr lang="id-ID" sz="1800" dirty="0"/>
          </a:p>
          <a:p>
            <a:pPr marL="228588" lvl="1" indent="0">
              <a:spcBef>
                <a:spcPts val="400"/>
              </a:spcBef>
              <a:buNone/>
            </a:pPr>
            <a:r>
              <a:rPr lang="id-ID" sz="1800" dirty="0"/>
              <a:t>Dokumentasi </a:t>
            </a:r>
            <a:r>
              <a:rPr lang="id-ID" sz="1800" dirty="0" smtClean="0"/>
              <a:t>(data, angket, ...)</a:t>
            </a:r>
            <a:endParaRPr lang="id-ID" sz="1800" dirty="0"/>
          </a:p>
          <a:p>
            <a:pPr marL="228588" lvl="1" indent="0">
              <a:spcBef>
                <a:spcPts val="400"/>
              </a:spcBef>
              <a:buNone/>
            </a:pPr>
            <a:r>
              <a:rPr lang="id-ID" sz="1800" dirty="0"/>
              <a:t>Kartu bimbingan asli</a:t>
            </a:r>
          </a:p>
          <a:p>
            <a:pPr marL="228588" lvl="1" indent="0">
              <a:spcBef>
                <a:spcPts val="400"/>
              </a:spcBef>
              <a:buNone/>
            </a:pPr>
            <a:r>
              <a:rPr lang="id-ID" sz="1800" i="1" dirty="0" smtClean="0"/>
              <a:t>source code</a:t>
            </a:r>
            <a:r>
              <a:rPr lang="id-ID" sz="1800" dirty="0" smtClean="0"/>
              <a:t> 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393951" y="6030575"/>
            <a:ext cx="6699249" cy="535326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id-ID" sz="6500" b="1" dirty="0" smtClean="0"/>
              <a:t>TULISAN</a:t>
            </a:r>
            <a:endParaRPr lang="id-ID" sz="6500" b="1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77110" y="723900"/>
            <a:ext cx="2222500" cy="5842000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id-ID" sz="3600" b="1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7110" y="6030575"/>
            <a:ext cx="2222500" cy="535326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id-ID" sz="4000" b="1" dirty="0" smtClean="0"/>
              <a:t>PRODUK</a:t>
            </a:r>
            <a:endParaRPr lang="id-ID" sz="4000" b="1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78709" y="939801"/>
            <a:ext cx="2055678" cy="14604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d-ID" sz="1600" b="1" dirty="0" smtClean="0"/>
              <a:t>WEB/Visual</a:t>
            </a: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AutoNum type="arabicPeriod"/>
            </a:pPr>
            <a:r>
              <a:rPr lang="id-ID" sz="1600" dirty="0"/>
              <a:t>Konsep</a:t>
            </a:r>
          </a:p>
          <a:p>
            <a:pPr marL="342900" indent="-342900">
              <a:spcBef>
                <a:spcPts val="0"/>
              </a:spcBef>
              <a:buAutoNum type="arabicPeriod"/>
            </a:pPr>
            <a:r>
              <a:rPr lang="id-ID" sz="1600" dirty="0" smtClean="0"/>
              <a:t>Desain (ERD , UML,...)</a:t>
            </a:r>
          </a:p>
          <a:p>
            <a:pPr marL="342900" indent="-342900">
              <a:spcBef>
                <a:spcPts val="0"/>
              </a:spcBef>
              <a:buAutoNum type="arabicPeriod"/>
            </a:pPr>
            <a:r>
              <a:rPr lang="id-ID" sz="1600" dirty="0" smtClean="0"/>
              <a:t>Coding</a:t>
            </a:r>
          </a:p>
          <a:p>
            <a:pPr marL="342900" indent="-342900">
              <a:spcBef>
                <a:spcPts val="0"/>
              </a:spcBef>
              <a:buAutoNum type="arabicPeriod"/>
            </a:pPr>
            <a:endParaRPr lang="id-ID" sz="16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78708" y="2517648"/>
            <a:ext cx="2055679" cy="1080583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d-ID" sz="1600" b="1" dirty="0" smtClean="0"/>
              <a:t>Mobile/MM</a:t>
            </a: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AutoNum type="arabicPeriod"/>
            </a:pPr>
            <a:r>
              <a:rPr lang="id-ID" sz="1600" dirty="0" smtClean="0"/>
              <a:t>Konsep</a:t>
            </a: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AutoNum type="arabicPeriod"/>
            </a:pPr>
            <a:r>
              <a:rPr lang="id-ID" sz="1600" dirty="0" smtClean="0"/>
              <a:t>Desain</a:t>
            </a:r>
            <a:endParaRPr lang="id-ID" sz="1600" dirty="0"/>
          </a:p>
          <a:p>
            <a:pPr marL="342900" indent="-342900">
              <a:spcBef>
                <a:spcPts val="0"/>
              </a:spcBef>
              <a:buAutoNum type="arabicPeriod"/>
            </a:pPr>
            <a:r>
              <a:rPr lang="id-ID" sz="1600" dirty="0" smtClean="0"/>
              <a:t>Coding</a:t>
            </a:r>
          </a:p>
          <a:p>
            <a:pPr marL="0" indent="0">
              <a:spcBef>
                <a:spcPts val="0"/>
              </a:spcBef>
              <a:buNone/>
            </a:pPr>
            <a:endParaRPr lang="id-ID" sz="1600" dirty="0" smtClean="0"/>
          </a:p>
          <a:p>
            <a:pPr marL="342900" indent="-342900">
              <a:spcBef>
                <a:spcPts val="0"/>
              </a:spcBef>
              <a:buAutoNum type="arabicPeriod"/>
            </a:pPr>
            <a:endParaRPr lang="id-ID" sz="1600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60520" y="3708400"/>
            <a:ext cx="2073868" cy="5931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buNone/>
            </a:pPr>
            <a:r>
              <a:rPr lang="id-ID" sz="1800" b="1" dirty="0" smtClean="0"/>
              <a:t>...</a:t>
            </a:r>
            <a:r>
              <a:rPr lang="id-ID" sz="1600" i="1" dirty="0" smtClean="0"/>
              <a:t>Most </a:t>
            </a:r>
            <a:r>
              <a:rPr lang="id-ID" sz="1600" i="1" dirty="0"/>
              <a:t>of the </a:t>
            </a:r>
            <a:r>
              <a:rPr lang="id-ID" sz="1600" i="1" dirty="0" smtClean="0"/>
              <a:t>product </a:t>
            </a:r>
            <a:r>
              <a:rPr lang="id-ID" sz="1600" i="1" dirty="0"/>
              <a:t>step have </a:t>
            </a:r>
            <a:r>
              <a:rPr lang="id-ID" sz="1600" i="1" dirty="0" smtClean="0"/>
              <a:t>similirty</a:t>
            </a:r>
            <a:endParaRPr lang="id-ID" sz="1600" i="1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60520" y="4301544"/>
            <a:ext cx="2073868" cy="3646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buNone/>
            </a:pPr>
            <a:r>
              <a:rPr lang="id-ID" sz="1800" b="1" i="1" dirty="0" smtClean="0"/>
              <a:t>1. Konsep</a:t>
            </a:r>
            <a:endParaRPr lang="id-ID" sz="1600" i="1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160520" y="4648986"/>
            <a:ext cx="2073868" cy="3646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buNone/>
            </a:pPr>
            <a:r>
              <a:rPr lang="id-ID" sz="1800" b="1" i="1" dirty="0" smtClean="0"/>
              <a:t>2. Desain</a:t>
            </a:r>
            <a:endParaRPr lang="id-ID" sz="1600" i="1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160520" y="5009489"/>
            <a:ext cx="2073868" cy="3646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buNone/>
            </a:pPr>
            <a:r>
              <a:rPr lang="id-ID" sz="1800" b="1" i="1" dirty="0" smtClean="0"/>
              <a:t>3. Coding</a:t>
            </a:r>
            <a:endParaRPr lang="id-ID" sz="1600" i="1" dirty="0"/>
          </a:p>
        </p:txBody>
      </p:sp>
    </p:spTree>
    <p:extLst>
      <p:ext uri="{BB962C8B-B14F-4D97-AF65-F5344CB8AC3E}">
        <p14:creationId xmlns:p14="http://schemas.microsoft.com/office/powerpoint/2010/main" val="61989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393951" y="723900"/>
            <a:ext cx="6699249" cy="584200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id-ID" sz="65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Alur Pengerjakan TA </a:t>
            </a:r>
            <a:r>
              <a:rPr lang="id-ID" i="1" dirty="0" smtClean="0"/>
              <a:t>ala TP</a:t>
            </a:r>
            <a:r>
              <a:rPr lang="id-ID" dirty="0" smtClean="0"/>
              <a:t/>
            </a:r>
            <a:br>
              <a:rPr lang="id-ID" dirty="0" smtClean="0"/>
            </a:br>
            <a:endParaRPr lang="id-ID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89893" y="939801"/>
            <a:ext cx="2927350" cy="25780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d-ID" sz="1600" dirty="0" smtClean="0"/>
              <a:t>HALAMAN SAMPUL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600" dirty="0" smtClean="0"/>
              <a:t>HALAMAN JUDUL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600" dirty="0" smtClean="0"/>
              <a:t>LEMBAR PERSETUJUAN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600" dirty="0" smtClean="0"/>
              <a:t>LEMBAR PENGESAHAN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600" dirty="0" smtClean="0"/>
              <a:t>PERNYATAAN KEASLIAN TULISAN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600" dirty="0" smtClean="0"/>
              <a:t>ABSTRAK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600" dirty="0" smtClean="0"/>
              <a:t>KATA PENGANTAR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600" dirty="0" smtClean="0"/>
              <a:t>DAFTAR ISI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600" dirty="0" smtClean="0"/>
              <a:t>DAFTAR GAMBAR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600" dirty="0" smtClean="0"/>
              <a:t>DAFTAR TABEL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600" dirty="0" smtClean="0"/>
              <a:t>DAFTAR LAMPIRAN</a:t>
            </a:r>
            <a:endParaRPr lang="id-ID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628727" y="939801"/>
            <a:ext cx="3304910" cy="27685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700"/>
              </a:spcBef>
              <a:buNone/>
            </a:pPr>
            <a:r>
              <a:rPr lang="id-ID" sz="2000" b="1" dirty="0" smtClean="0"/>
              <a:t>BAB </a:t>
            </a:r>
            <a:r>
              <a:rPr lang="id-ID" sz="2000" b="1" dirty="0"/>
              <a:t>I  PENDAHULUAN</a:t>
            </a:r>
          </a:p>
          <a:p>
            <a:pPr marL="457177" lvl="1" indent="0">
              <a:spcBef>
                <a:spcPts val="700"/>
              </a:spcBef>
              <a:buNone/>
            </a:pPr>
            <a:r>
              <a:rPr lang="id-ID" sz="1800" dirty="0"/>
              <a:t>Latar Belakang Masalah</a:t>
            </a:r>
          </a:p>
          <a:p>
            <a:pPr marL="457177" lvl="1" indent="0">
              <a:spcBef>
                <a:spcPts val="700"/>
              </a:spcBef>
              <a:buNone/>
            </a:pPr>
            <a:r>
              <a:rPr lang="id-ID" sz="1800" dirty="0"/>
              <a:t>Rumusan Masalah</a:t>
            </a:r>
          </a:p>
          <a:p>
            <a:pPr marL="457177" lvl="1" indent="0">
              <a:spcBef>
                <a:spcPts val="700"/>
              </a:spcBef>
              <a:buNone/>
            </a:pPr>
            <a:r>
              <a:rPr lang="id-ID" sz="1800" dirty="0"/>
              <a:t>Tujuan Penelitian</a:t>
            </a:r>
          </a:p>
          <a:p>
            <a:pPr marL="457177" lvl="1" indent="0">
              <a:spcBef>
                <a:spcPts val="700"/>
              </a:spcBef>
              <a:buNone/>
            </a:pPr>
            <a:r>
              <a:rPr lang="id-ID" sz="1800" dirty="0"/>
              <a:t>Batasan Masalah</a:t>
            </a:r>
          </a:p>
          <a:p>
            <a:pPr marL="457177" lvl="1" indent="0">
              <a:spcBef>
                <a:spcPts val="700"/>
              </a:spcBef>
              <a:buNone/>
            </a:pPr>
            <a:r>
              <a:rPr lang="id-ID" sz="1800" dirty="0"/>
              <a:t>Definisi Istilah</a:t>
            </a:r>
          </a:p>
          <a:p>
            <a:pPr marL="457177" lvl="1" indent="0">
              <a:spcBef>
                <a:spcPts val="700"/>
              </a:spcBef>
              <a:buNone/>
            </a:pPr>
            <a:r>
              <a:rPr lang="id-ID" sz="1800" dirty="0"/>
              <a:t>Spesifikasi Produk yang </a:t>
            </a:r>
            <a:r>
              <a:rPr lang="id-ID" sz="1800" dirty="0" smtClean="0"/>
              <a:t>dihasilkan</a:t>
            </a:r>
            <a:endParaRPr lang="id-ID" sz="1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589893" y="3598231"/>
            <a:ext cx="2934608" cy="414174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1800" b="1" dirty="0" smtClean="0"/>
              <a:t>BAB </a:t>
            </a:r>
            <a:r>
              <a:rPr lang="id-ID" sz="1800" b="1" dirty="0"/>
              <a:t>II KAJIAN </a:t>
            </a:r>
            <a:r>
              <a:rPr lang="id-ID" sz="1800" b="1" dirty="0" smtClean="0"/>
              <a:t>PUSTAKA</a:t>
            </a:r>
            <a:endParaRPr lang="id-ID" sz="1800" b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589893" y="5089519"/>
            <a:ext cx="2927350" cy="8521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d-ID" sz="1800" b="1" dirty="0" smtClean="0"/>
              <a:t>BAB </a:t>
            </a:r>
            <a:r>
              <a:rPr lang="id-ID" sz="1800" b="1" dirty="0"/>
              <a:t>IV PENUTUP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id-ID" sz="1800" dirty="0"/>
              <a:t> </a:t>
            </a:r>
            <a:r>
              <a:rPr lang="id-ID" sz="1800" dirty="0" smtClean="0"/>
              <a:t>        Kesimpulan</a:t>
            </a:r>
            <a:endParaRPr lang="id-ID" sz="1800" dirty="0"/>
          </a:p>
          <a:p>
            <a:pPr marL="0" lvl="0" indent="0">
              <a:spcBef>
                <a:spcPts val="0"/>
              </a:spcBef>
              <a:buNone/>
            </a:pPr>
            <a:r>
              <a:rPr lang="id-ID" sz="1800" dirty="0"/>
              <a:t> </a:t>
            </a:r>
            <a:r>
              <a:rPr lang="id-ID" sz="1800" dirty="0" smtClean="0"/>
              <a:t>        Saran</a:t>
            </a:r>
            <a:endParaRPr lang="id-ID" sz="18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597151" y="4092736"/>
            <a:ext cx="2927350" cy="9164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1800" b="1" dirty="0" smtClean="0"/>
              <a:t>BAB </a:t>
            </a:r>
            <a:r>
              <a:rPr lang="id-ID" sz="1800" b="1" dirty="0"/>
              <a:t>III PROSES DAN HASIL</a:t>
            </a:r>
            <a:endParaRPr lang="id-ID" sz="2000" b="1" dirty="0"/>
          </a:p>
          <a:p>
            <a:pPr marL="457177" lvl="1" indent="0">
              <a:buNone/>
            </a:pPr>
            <a:r>
              <a:rPr lang="id-ID" sz="1800" dirty="0"/>
              <a:t>Metode Pengembangan</a:t>
            </a:r>
          </a:p>
          <a:p>
            <a:pPr marL="457177" lvl="1" indent="0">
              <a:buNone/>
            </a:pPr>
            <a:r>
              <a:rPr lang="id-ID" sz="1800" dirty="0"/>
              <a:t>Hasil dan </a:t>
            </a:r>
            <a:r>
              <a:rPr lang="id-ID" sz="1800" dirty="0" smtClean="0"/>
              <a:t>Pembahasan</a:t>
            </a:r>
            <a:endParaRPr lang="id-ID" sz="18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628727" y="3797300"/>
            <a:ext cx="3304910" cy="2144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buNone/>
            </a:pPr>
            <a:r>
              <a:rPr lang="id-ID" sz="1800" b="1" dirty="0" smtClean="0"/>
              <a:t>DAFTAR </a:t>
            </a:r>
            <a:r>
              <a:rPr lang="id-ID" sz="1800" b="1" dirty="0"/>
              <a:t>PUSTAKA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id-ID" sz="1800" b="1" dirty="0"/>
              <a:t>RIWAYAT HIDUP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id-ID" sz="1800" b="1" dirty="0"/>
              <a:t>LAMPIRAN-LAMPIRAN</a:t>
            </a:r>
          </a:p>
          <a:p>
            <a:pPr marL="228588" lvl="1" indent="0">
              <a:spcBef>
                <a:spcPts val="400"/>
              </a:spcBef>
              <a:buNone/>
            </a:pPr>
            <a:r>
              <a:rPr lang="id-ID" sz="1800" dirty="0" smtClean="0"/>
              <a:t>Surat-surat</a:t>
            </a:r>
            <a:endParaRPr lang="id-ID" sz="1800" dirty="0"/>
          </a:p>
          <a:p>
            <a:pPr marL="228588" lvl="1" indent="0">
              <a:spcBef>
                <a:spcPts val="400"/>
              </a:spcBef>
              <a:buNone/>
            </a:pPr>
            <a:r>
              <a:rPr lang="id-ID" sz="1800" dirty="0"/>
              <a:t>Dokumentasi </a:t>
            </a:r>
            <a:r>
              <a:rPr lang="id-ID" sz="1800" dirty="0" smtClean="0"/>
              <a:t>(data, angket, ...)</a:t>
            </a:r>
            <a:endParaRPr lang="id-ID" sz="1800" dirty="0"/>
          </a:p>
          <a:p>
            <a:pPr marL="228588" lvl="1" indent="0">
              <a:spcBef>
                <a:spcPts val="400"/>
              </a:spcBef>
              <a:buNone/>
            </a:pPr>
            <a:r>
              <a:rPr lang="id-ID" sz="1800" dirty="0"/>
              <a:t>Kartu bimbingan asli</a:t>
            </a:r>
          </a:p>
          <a:p>
            <a:pPr marL="228588" lvl="1" indent="0">
              <a:spcBef>
                <a:spcPts val="400"/>
              </a:spcBef>
              <a:buNone/>
            </a:pPr>
            <a:r>
              <a:rPr lang="id-ID" sz="1800" i="1" dirty="0" smtClean="0"/>
              <a:t>source code</a:t>
            </a:r>
            <a:r>
              <a:rPr lang="id-ID" sz="1800" dirty="0" smtClean="0"/>
              <a:t> 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393951" y="6030575"/>
            <a:ext cx="6699249" cy="535326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id-ID" sz="6500" b="1" dirty="0" smtClean="0"/>
              <a:t>TULISAN</a:t>
            </a:r>
            <a:endParaRPr lang="id-ID" sz="6500" b="1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77110" y="723900"/>
            <a:ext cx="2222500" cy="5842000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id-ID" sz="3600" b="1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7110" y="6030575"/>
            <a:ext cx="2222500" cy="535326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id-ID" sz="4000" b="1" dirty="0" smtClean="0"/>
              <a:t>PRODUK</a:t>
            </a:r>
            <a:endParaRPr lang="id-ID" sz="4000" b="1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2589893" y="939800"/>
            <a:ext cx="2927350" cy="25780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d-ID" sz="2000" b="1" i="1" dirty="0" smtClean="0"/>
              <a:t>Kelengkapan bagian awal</a:t>
            </a:r>
            <a:endParaRPr lang="id-ID" sz="2000" b="1" i="1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5628727" y="939801"/>
            <a:ext cx="3304910" cy="27685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700"/>
              </a:spcBef>
              <a:buNone/>
            </a:pPr>
            <a:r>
              <a:rPr lang="id-ID" sz="2000" b="1" dirty="0"/>
              <a:t>Alasan pembuatan Sistem Informasi (SI</a:t>
            </a:r>
            <a:r>
              <a:rPr lang="id-ID" sz="2000" b="1" dirty="0" smtClean="0"/>
              <a:t>)?</a:t>
            </a:r>
            <a:endParaRPr lang="id-ID" sz="1800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2586264" y="3606799"/>
            <a:ext cx="2934608" cy="414174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1800" b="1" dirty="0"/>
              <a:t>BAB II KAJIAN PUSTAKA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2586264" y="3606799"/>
            <a:ext cx="2934608" cy="414174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1800" b="1" i="1" dirty="0" smtClean="0"/>
              <a:t>Referensi pemecahan masalah</a:t>
            </a:r>
            <a:endParaRPr lang="id-ID" sz="1800" b="1" i="1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2586264" y="5089519"/>
            <a:ext cx="2927350" cy="8521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0"/>
              </a:spcBef>
              <a:buFont typeface="+mj-lt"/>
              <a:buAutoNum type="alphaLcParenR"/>
            </a:pPr>
            <a:r>
              <a:rPr lang="id-ID" sz="1800" b="1" i="1" dirty="0" smtClean="0"/>
              <a:t>Kesimpulan alasan-hasil</a:t>
            </a:r>
          </a:p>
          <a:p>
            <a:pPr marL="342900" indent="-342900">
              <a:spcBef>
                <a:spcPts val="0"/>
              </a:spcBef>
              <a:buFont typeface="+mj-lt"/>
              <a:buAutoNum type="alphaLcParenR"/>
            </a:pPr>
            <a:r>
              <a:rPr lang="id-ID" sz="1800" b="1" i="1" dirty="0" smtClean="0"/>
              <a:t>Saran ke depan</a:t>
            </a:r>
            <a:endParaRPr lang="id-ID" sz="1800" b="1" i="1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2593522" y="4092736"/>
            <a:ext cx="2927350" cy="4465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d-ID" sz="1800" b="1" i="1" dirty="0" smtClean="0"/>
              <a:t>Rencana realisasi SI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5625098" y="3797300"/>
            <a:ext cx="3304910" cy="2144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400"/>
              </a:spcBef>
              <a:buFont typeface="+mj-lt"/>
              <a:buAutoNum type="alphaLcParenR"/>
            </a:pPr>
            <a:r>
              <a:rPr lang="id-ID" sz="1800" b="1" i="1" dirty="0" smtClean="0"/>
              <a:t>Daftar pustaka yang dipakai</a:t>
            </a:r>
          </a:p>
          <a:p>
            <a:pPr marL="342900" indent="-342900">
              <a:spcBef>
                <a:spcPts val="400"/>
              </a:spcBef>
              <a:buFont typeface="+mj-lt"/>
              <a:buAutoNum type="alphaLcParenR"/>
            </a:pPr>
            <a:r>
              <a:rPr lang="id-ID" sz="1800" b="1" i="1" dirty="0" smtClean="0"/>
              <a:t>Riwayat/cv penulis</a:t>
            </a:r>
            <a:endParaRPr lang="id-ID" sz="1800" b="1" i="1" dirty="0"/>
          </a:p>
          <a:p>
            <a:pPr marL="342900" indent="-342900">
              <a:spcBef>
                <a:spcPts val="400"/>
              </a:spcBef>
              <a:buFont typeface="+mj-lt"/>
              <a:buAutoNum type="alphaLcParenR"/>
            </a:pPr>
            <a:r>
              <a:rPr lang="id-ID" sz="1800" b="1" i="1" dirty="0" smtClean="0"/>
              <a:t>Hal-hal lain yang mendukung kegiatan TA</a:t>
            </a:r>
            <a:endParaRPr lang="id-ID" sz="1800" i="1" dirty="0" smtClean="0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160520" y="939800"/>
            <a:ext cx="2073868" cy="5931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buNone/>
            </a:pPr>
            <a:r>
              <a:rPr lang="id-ID" sz="1800" b="1" dirty="0" smtClean="0"/>
              <a:t>...</a:t>
            </a:r>
            <a:r>
              <a:rPr lang="id-ID" sz="1600" i="1" dirty="0" smtClean="0"/>
              <a:t>Most </a:t>
            </a:r>
            <a:r>
              <a:rPr lang="id-ID" sz="1600" i="1" dirty="0"/>
              <a:t>of the </a:t>
            </a:r>
            <a:r>
              <a:rPr lang="id-ID" sz="1600" i="1" dirty="0" smtClean="0"/>
              <a:t>product </a:t>
            </a:r>
            <a:r>
              <a:rPr lang="id-ID" sz="1600" i="1" dirty="0"/>
              <a:t>step have </a:t>
            </a:r>
            <a:r>
              <a:rPr lang="id-ID" sz="1600" i="1" dirty="0" smtClean="0"/>
              <a:t>similirty</a:t>
            </a:r>
            <a:endParaRPr lang="id-ID" sz="1600" i="1" dirty="0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160520" y="1532944"/>
            <a:ext cx="2073868" cy="3646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buNone/>
            </a:pPr>
            <a:r>
              <a:rPr lang="id-ID" sz="1800" b="1" i="1" dirty="0" smtClean="0"/>
              <a:t>1. Konsep</a:t>
            </a:r>
            <a:endParaRPr lang="id-ID" sz="1600" i="1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160520" y="1880386"/>
            <a:ext cx="2073868" cy="3646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buNone/>
            </a:pPr>
            <a:r>
              <a:rPr lang="id-ID" sz="1800" b="1" i="1" dirty="0" smtClean="0"/>
              <a:t>2. Desain</a:t>
            </a:r>
            <a:endParaRPr lang="id-ID" sz="1600" i="1" dirty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160520" y="2240889"/>
            <a:ext cx="2073868" cy="3646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buNone/>
            </a:pPr>
            <a:r>
              <a:rPr lang="id-ID" sz="1800" b="1" i="1" dirty="0" smtClean="0"/>
              <a:t>3. Coding</a:t>
            </a:r>
            <a:endParaRPr lang="id-ID" sz="1600" i="1" dirty="0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2586264" y="4536633"/>
            <a:ext cx="2927350" cy="4752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d-ID" sz="1800" b="1" i="1" dirty="0" smtClean="0"/>
              <a:t>Hasil dari rencana</a:t>
            </a:r>
            <a:endParaRPr lang="id-ID" sz="1800" i="1" dirty="0"/>
          </a:p>
        </p:txBody>
      </p:sp>
    </p:spTree>
    <p:extLst>
      <p:ext uri="{BB962C8B-B14F-4D97-AF65-F5344CB8AC3E}">
        <p14:creationId xmlns:p14="http://schemas.microsoft.com/office/powerpoint/2010/main" val="266084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Alur Detail Pengerjakan TA </a:t>
            </a:r>
            <a:r>
              <a:rPr lang="id-ID" b="1" i="1" dirty="0"/>
              <a:t>ala </a:t>
            </a:r>
            <a:r>
              <a:rPr lang="id-ID" b="1" i="1" dirty="0" smtClean="0"/>
              <a:t>TP</a:t>
            </a:r>
            <a:br>
              <a:rPr lang="id-ID" b="1" i="1" dirty="0" smtClean="0"/>
            </a:b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1606454"/>
              </p:ext>
            </p:extLst>
          </p:nvPr>
        </p:nvGraphicFramePr>
        <p:xfrm>
          <a:off x="0" y="978794"/>
          <a:ext cx="9144000" cy="5640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517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3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LA (Pemantapan)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6658465"/>
              </p:ext>
            </p:extLst>
          </p:nvPr>
        </p:nvGraphicFramePr>
        <p:xfrm>
          <a:off x="174626" y="1668463"/>
          <a:ext cx="8778868" cy="4899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200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blog.mann-ivanov-ferber.ru/wp-content/uploads/2017/05/image36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67"/>
          <a:stretch/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149974" y="794374"/>
            <a:ext cx="6121399" cy="382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5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2846231"/>
            <a:ext cx="8890000" cy="1147439"/>
          </a:xfrm>
        </p:spPr>
        <p:txBody>
          <a:bodyPr>
            <a:noAutofit/>
          </a:bodyPr>
          <a:lstStyle/>
          <a:p>
            <a:r>
              <a:rPr lang="id-ID" sz="7200" b="1" dirty="0" smtClean="0"/>
              <a:t>BINGUNG SEBELUMNYA....</a:t>
            </a:r>
            <a:endParaRPr lang="id-ID" sz="7200" b="1" dirty="0"/>
          </a:p>
        </p:txBody>
      </p:sp>
    </p:spTree>
    <p:extLst>
      <p:ext uri="{BB962C8B-B14F-4D97-AF65-F5344CB8AC3E}">
        <p14:creationId xmlns:p14="http://schemas.microsoft.com/office/powerpoint/2010/main" val="294099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fferent people try to see behind the wall Stock Photo - 14741655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2"/>
          <a:stretch/>
        </p:blipFill>
        <p:spPr bwMode="auto">
          <a:xfrm>
            <a:off x="0" y="0"/>
            <a:ext cx="730602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13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4300" y="2846231"/>
            <a:ext cx="8890000" cy="1147439"/>
          </a:xfrm>
        </p:spPr>
        <p:txBody>
          <a:bodyPr>
            <a:noAutofit/>
          </a:bodyPr>
          <a:lstStyle/>
          <a:p>
            <a:r>
              <a:rPr lang="id-ID" sz="7200" b="1" dirty="0" smtClean="0"/>
              <a:t>BINGUNG SELANJUTNYA....</a:t>
            </a:r>
            <a:endParaRPr lang="id-ID" sz="7200" b="1" dirty="0"/>
          </a:p>
        </p:txBody>
      </p:sp>
    </p:spTree>
    <p:extLst>
      <p:ext uri="{BB962C8B-B14F-4D97-AF65-F5344CB8AC3E}">
        <p14:creationId xmlns:p14="http://schemas.microsoft.com/office/powerpoint/2010/main" val="12128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ensive man in front of labyrinth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0"/>
          <a:stretch/>
        </p:blipFill>
        <p:spPr bwMode="auto">
          <a:xfrm>
            <a:off x="0" y="0"/>
            <a:ext cx="727200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974" y="2159171"/>
            <a:ext cx="4393651" cy="2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17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4800" b="1" dirty="0" smtClean="0">
                <a:solidFill>
                  <a:srgbClr val="00B050"/>
                </a:solidFill>
                <a:latin typeface="Agency FB" panose="020B0503020202020204" pitchFamily="34" charset="0"/>
              </a:rPr>
              <a:t>AKU </a:t>
            </a:r>
            <a:r>
              <a:rPr lang="id-ID" sz="4800" b="1" dirty="0" smtClean="0">
                <a:solidFill>
                  <a:srgbClr val="7030A0"/>
                </a:solidFill>
                <a:latin typeface="Agency FB" panose="020B0503020202020204" pitchFamily="34" charset="0"/>
              </a:rPr>
              <a:t>WES</a:t>
            </a:r>
            <a:r>
              <a:rPr lang="id-ID" sz="4800" b="1" dirty="0" smtClean="0">
                <a:latin typeface="Agency FB" panose="020B0503020202020204" pitchFamily="34" charset="0"/>
              </a:rPr>
              <a:t> </a:t>
            </a:r>
            <a:r>
              <a:rPr lang="id-ID" sz="4800" b="1" dirty="0" smtClean="0">
                <a:solidFill>
                  <a:srgbClr val="FFC000"/>
                </a:solidFill>
                <a:latin typeface="Agency FB" panose="020B0503020202020204" pitchFamily="34" charset="0"/>
              </a:rPr>
              <a:t>PAHAM</a:t>
            </a:r>
            <a:r>
              <a:rPr lang="id-ID" sz="4800" b="1" dirty="0" smtClean="0">
                <a:latin typeface="Agency FB" panose="020B0503020202020204" pitchFamily="34" charset="0"/>
              </a:rPr>
              <a:t> SOAL </a:t>
            </a:r>
            <a:r>
              <a:rPr lang="id-ID" sz="4800" b="1" dirty="0" smtClean="0">
                <a:solidFill>
                  <a:schemeClr val="accent5"/>
                </a:solidFill>
                <a:latin typeface="Agency FB" panose="020B0503020202020204" pitchFamily="34" charset="0"/>
              </a:rPr>
              <a:t>TA</a:t>
            </a:r>
            <a:r>
              <a:rPr lang="id-ID" sz="4800" b="1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, TAPI...</a:t>
            </a:r>
            <a:endParaRPr lang="id-ID" sz="4800" b="1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  <p:pic>
        <p:nvPicPr>
          <p:cNvPr id="5" name="Content Placeholder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538770"/>
            <a:ext cx="9144000" cy="49973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512" y="1507272"/>
            <a:ext cx="1694688" cy="105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61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01. Ngapain Perlu TA?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id-ID" dirty="0" smtClean="0">
                <a:latin typeface="Agency FB" panose="020B0503020202020204" pitchFamily="34" charset="0"/>
              </a:rPr>
              <a:t>Isi TA</a:t>
            </a:r>
          </a:p>
          <a:p>
            <a:pPr>
              <a:buFont typeface="+mj-lt"/>
              <a:buAutoNum type="arabicPeriod"/>
            </a:pPr>
            <a:r>
              <a:rPr lang="id-ID" dirty="0" smtClean="0">
                <a:latin typeface="Agency FB" panose="020B0503020202020204" pitchFamily="34" charset="0"/>
              </a:rPr>
              <a:t>Korelasi Isi TA</a:t>
            </a:r>
          </a:p>
        </p:txBody>
      </p:sp>
    </p:spTree>
    <p:extLst>
      <p:ext uri="{BB962C8B-B14F-4D97-AF65-F5344CB8AC3E}">
        <p14:creationId xmlns:p14="http://schemas.microsoft.com/office/powerpoint/2010/main" val="64147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1. Isi TA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2133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3645</TotalTime>
  <Words>577</Words>
  <Application>Microsoft Office PowerPoint</Application>
  <PresentationFormat>On-screen Show (4:3)</PresentationFormat>
  <Paragraphs>214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Adobe Heiti Std R</vt:lpstr>
      <vt:lpstr>Agency FB</vt:lpstr>
      <vt:lpstr>Arial</vt:lpstr>
      <vt:lpstr>Calibri</vt:lpstr>
      <vt:lpstr>Calibri Light</vt:lpstr>
      <vt:lpstr>Rockwell</vt:lpstr>
      <vt:lpstr>Segoe UI Semilight</vt:lpstr>
      <vt:lpstr>Wingdings</vt:lpstr>
      <vt:lpstr>Office Theme</vt:lpstr>
      <vt:lpstr>LA (Pemantapan) 02. Apa isi TA?</vt:lpstr>
      <vt:lpstr>LA (Pemantapan)</vt:lpstr>
      <vt:lpstr>BINGUNG SEBELUMNYA....</vt:lpstr>
      <vt:lpstr>PowerPoint Presentation</vt:lpstr>
      <vt:lpstr>BINGUNG SELANJUTNYA....</vt:lpstr>
      <vt:lpstr>PowerPoint Presentation</vt:lpstr>
      <vt:lpstr>PowerPoint Presentation</vt:lpstr>
      <vt:lpstr>01. Ngapain Perlu TA?</vt:lpstr>
      <vt:lpstr>1. Isi TA</vt:lpstr>
      <vt:lpstr>Isi TA </vt:lpstr>
      <vt:lpstr>Produk </vt:lpstr>
      <vt:lpstr>Tulisan </vt:lpstr>
      <vt:lpstr>TRUS SAYA HARUS NGERJAKAN YANG MANA DULU?</vt:lpstr>
      <vt:lpstr>2. Korelasi Isi TA</vt:lpstr>
      <vt:lpstr>Sementara yang saya pahami itu : PADI alan dennis Ex. Rancang Bangun Sistem Informasi Pemilihan Mahasiswa Presentator Berbasis Web Native di Akademi Komunitas Negeri Bojonegoro</vt:lpstr>
      <vt:lpstr>WOI TA itu nggak hanya produk!</vt:lpstr>
      <vt:lpstr>Detail isi TA </vt:lpstr>
      <vt:lpstr>Alur Pengerjakan TA ala TP </vt:lpstr>
      <vt:lpstr>Alur Detail Pengerjakan TA ala TP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tp-transcipta infotama</cp:lastModifiedBy>
  <cp:revision>2947</cp:revision>
  <dcterms:created xsi:type="dcterms:W3CDTF">2016-09-02T03:38:50Z</dcterms:created>
  <dcterms:modified xsi:type="dcterms:W3CDTF">2018-03-22T02:21:48Z</dcterms:modified>
</cp:coreProperties>
</file>