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95" r:id="rId3"/>
    <p:sldId id="398" r:id="rId4"/>
    <p:sldId id="397" r:id="rId5"/>
    <p:sldId id="399" r:id="rId6"/>
    <p:sldId id="396" r:id="rId7"/>
    <p:sldId id="402" r:id="rId8"/>
    <p:sldId id="401" r:id="rId9"/>
    <p:sldId id="403" r:id="rId10"/>
    <p:sldId id="400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bg1"/>
        </a:solidFill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dirty="0" smtClean="0">
              <a:latin typeface="Agency FB" panose="020B0503020202020204" pitchFamily="34" charset="0"/>
            </a:rPr>
            <a:t>SAP</a:t>
          </a:r>
          <a:r>
            <a:rPr lang="id-ID" sz="2800" b="0" dirty="0" smtClean="0">
              <a:latin typeface="Agency FB" panose="020B0503020202020204" pitchFamily="34" charset="0"/>
            </a:rPr>
            <a:t>)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8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8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01. Ngapain perlu TA?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8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800"/>
        </a:p>
      </dgm:t>
    </dgm:pt>
    <dgm:pt modelId="{28D52F86-A6CC-4295-9640-2AB2254EFB7A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02. Apa isi TA?</a:t>
          </a:r>
        </a:p>
      </dgm:t>
    </dgm:pt>
    <dgm:pt modelId="{D82F2552-E265-409F-80D7-E5A141C68582}" type="parTrans" cxnId="{C612FA77-88B0-4601-980C-C2F59AD105BB}">
      <dgm:prSet/>
      <dgm:spPr/>
      <dgm:t>
        <a:bodyPr/>
        <a:lstStyle/>
        <a:p>
          <a:endParaRPr lang="en-US" sz="2800"/>
        </a:p>
      </dgm:t>
    </dgm:pt>
    <dgm:pt modelId="{B2E7BC28-712D-455A-BAEA-8E1FF8C5D48E}" type="sibTrans" cxnId="{C612FA77-88B0-4601-980C-C2F59AD105BB}">
      <dgm:prSet/>
      <dgm:spPr/>
      <dgm:t>
        <a:bodyPr/>
        <a:lstStyle/>
        <a:p>
          <a:endParaRPr lang="en-US" sz="2800"/>
        </a:p>
      </dgm:t>
    </dgm:pt>
    <dgm:pt modelId="{CB240EB0-B7E3-4313-8BE6-86A373066FC0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03. Bab I</a:t>
          </a: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8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800"/>
        </a:p>
      </dgm:t>
    </dgm:pt>
    <dgm:pt modelId="{5701CB70-9C06-4B04-8398-C713C4D585D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04. Bab II</a:t>
          </a:r>
        </a:p>
      </dgm:t>
    </dgm:pt>
    <dgm:pt modelId="{5D798661-A150-4C53-BAFC-DC4623211E9B}" type="parTrans" cxnId="{C1F71973-6839-4F5D-9F02-8571134C79BB}">
      <dgm:prSet/>
      <dgm:spPr/>
      <dgm:t>
        <a:bodyPr/>
        <a:lstStyle/>
        <a:p>
          <a:endParaRPr lang="en-US" sz="2800"/>
        </a:p>
      </dgm:t>
    </dgm:pt>
    <dgm:pt modelId="{94FE1A2E-7AFE-4E41-A876-3F710D3DB38A}" type="sibTrans" cxnId="{C1F71973-6839-4F5D-9F02-8571134C79BB}">
      <dgm:prSet/>
      <dgm:spPr/>
      <dgm:t>
        <a:bodyPr/>
        <a:lstStyle/>
        <a:p>
          <a:endParaRPr lang="en-US" sz="2800"/>
        </a:p>
      </dgm:t>
    </dgm:pt>
    <dgm:pt modelId="{20C80331-3DF2-434B-B8AC-7634E5807512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05. Bab III</a:t>
          </a: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8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800"/>
        </a:p>
      </dgm:t>
    </dgm:pt>
    <dgm:pt modelId="{2F7A1105-76B0-4FF5-BE0C-7F55456A0A5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06. Bab IV</a:t>
          </a:r>
        </a:p>
      </dgm:t>
    </dgm:pt>
    <dgm:pt modelId="{1951F3E6-FC6C-4E21-B5C9-BEEB56E15DB3}" type="parTrans" cxnId="{26012323-6813-4278-8696-961AC137FAA2}">
      <dgm:prSet/>
      <dgm:spPr/>
      <dgm:t>
        <a:bodyPr/>
        <a:lstStyle/>
        <a:p>
          <a:endParaRPr lang="en-US" sz="2800"/>
        </a:p>
      </dgm:t>
    </dgm:pt>
    <dgm:pt modelId="{FD291D6B-A582-46ED-8490-9A420B164D43}" type="sibTrans" cxnId="{26012323-6813-4278-8696-961AC137FAA2}">
      <dgm:prSet/>
      <dgm:spPr/>
      <dgm:t>
        <a:bodyPr/>
        <a:lstStyle/>
        <a:p>
          <a:endParaRPr lang="en-US" sz="2800"/>
        </a:p>
      </dgm:t>
    </dgm:pt>
    <dgm:pt modelId="{0C7B9932-39A1-47F9-9D81-48F5FB31E47A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07. </a:t>
          </a:r>
          <a:r>
            <a:rPr lang="id-ID" sz="2800" b="0" smtClean="0">
              <a:latin typeface="Agency FB" panose="020B0503020202020204" pitchFamily="34" charset="0"/>
            </a:rPr>
            <a:t>Kelengkapan Akhir</a:t>
          </a:r>
          <a:endParaRPr lang="id-ID" sz="2800" b="0" dirty="0" smtClean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8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800"/>
        </a:p>
      </dgm:t>
    </dgm:pt>
    <dgm:pt modelId="{FCB7FD94-A3FE-4A76-A5F3-49BAB36CDFB3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08. Tips Presentasi</a:t>
          </a:r>
        </a:p>
      </dgm:t>
    </dgm:pt>
    <dgm:pt modelId="{0E358508-0BB6-49CB-AC6A-34CFF8F4908E}" type="parTrans" cxnId="{3C39F2CF-16AE-40B3-A864-99839B403D5F}">
      <dgm:prSet/>
      <dgm:spPr/>
      <dgm:t>
        <a:bodyPr/>
        <a:lstStyle/>
        <a:p>
          <a:endParaRPr lang="en-US"/>
        </a:p>
      </dgm:t>
    </dgm:pt>
    <dgm:pt modelId="{D2DB0BAB-503F-4EDE-B618-1A55F0B4FDD1}" type="sibTrans" cxnId="{3C39F2CF-16AE-40B3-A864-99839B403D5F}">
      <dgm:prSet/>
      <dgm:spPr/>
      <dgm:t>
        <a:bodyPr/>
        <a:lstStyle/>
        <a:p>
          <a:endParaRPr lang="en-US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677DA2CF-9D0A-42A9-8EDE-50777B96D4FD}" type="pres">
      <dgm:prSet presAssocID="{28D52F86-A6CC-4295-9640-2AB2254EFB7A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5EFB0-3073-4107-AA1B-3045E2B7986F}" type="pres">
      <dgm:prSet presAssocID="{B2E7BC28-712D-455A-BAEA-8E1FF8C5D48E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1B577775-37A0-49D2-BADC-AA5F7F1DC614}" type="pres">
      <dgm:prSet presAssocID="{5701CB70-9C06-4B04-8398-C713C4D585D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06F7C-7122-4176-A3B1-0BDB9F65467E}" type="pres">
      <dgm:prSet presAssocID="{94FE1A2E-7AFE-4E41-A876-3F710D3DB38A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826B5B7D-907B-48C1-91C9-1EB2FF80C061}" type="pres">
      <dgm:prSet presAssocID="{2F7A1105-76B0-4FF5-BE0C-7F55456A0A50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AF6C3-F9B8-42DB-814B-1F6F94D45D5A}" type="pres">
      <dgm:prSet presAssocID="{FD291D6B-A582-46ED-8490-9A420B164D43}" presName="spacer" presStyleCnt="0"/>
      <dgm:spPr/>
    </dgm:pt>
    <dgm:pt modelId="{AADA161B-0E44-4493-B862-AA188302F13F}" type="pres">
      <dgm:prSet presAssocID="{0C7B9932-39A1-47F9-9D81-48F5FB31E47A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DF012E22-1E4C-435E-B5ED-BBFD69C180AD}" type="pres">
      <dgm:prSet presAssocID="{FCB7FD94-A3FE-4A76-A5F3-49BAB36CDFB3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26012323-6813-4278-8696-961AC137FAA2}" srcId="{8358F112-1D6F-44C5-AF73-A5EEB7AA45FA}" destId="{2F7A1105-76B0-4FF5-BE0C-7F55456A0A50}" srcOrd="6" destOrd="0" parTransId="{1951F3E6-FC6C-4E21-B5C9-BEEB56E15DB3}" sibTransId="{FD291D6B-A582-46ED-8490-9A420B164D43}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615D1547-1E4B-4177-81E8-B858CC008CFF}" type="presOf" srcId="{FCB7FD94-A3FE-4A76-A5F3-49BAB36CDFB3}" destId="{DF012E22-1E4C-435E-B5ED-BBFD69C180AD}" srcOrd="0" destOrd="0" presId="urn:microsoft.com/office/officeart/2005/8/layout/vList2"/>
    <dgm:cxn modelId="{B7AA887A-F520-4D69-A8D7-3F3493760D7B}" type="presOf" srcId="{5701CB70-9C06-4B04-8398-C713C4D585D0}" destId="{1B577775-37A0-49D2-BADC-AA5F7F1DC614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CFF5DB12-05EC-451B-8FFD-95836F2BEAEE}" type="presOf" srcId="{28D52F86-A6CC-4295-9640-2AB2254EFB7A}" destId="{677DA2CF-9D0A-42A9-8EDE-50777B96D4FD}" srcOrd="0" destOrd="0" presId="urn:microsoft.com/office/officeart/2005/8/layout/vList2"/>
    <dgm:cxn modelId="{E8A914D3-325E-4B29-8543-F898DC775C57}" type="presOf" srcId="{2F7A1105-76B0-4FF5-BE0C-7F55456A0A50}" destId="{826B5B7D-907B-48C1-91C9-1EB2FF80C061}" srcOrd="0" destOrd="0" presId="urn:microsoft.com/office/officeart/2005/8/layout/vList2"/>
    <dgm:cxn modelId="{C1F71973-6839-4F5D-9F02-8571134C79BB}" srcId="{8358F112-1D6F-44C5-AF73-A5EEB7AA45FA}" destId="{5701CB70-9C06-4B04-8398-C713C4D585D0}" srcOrd="4" destOrd="0" parTransId="{5D798661-A150-4C53-BAFC-DC4623211E9B}" sibTransId="{94FE1A2E-7AFE-4E41-A876-3F710D3DB38A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3C39F2CF-16AE-40B3-A864-99839B403D5F}" srcId="{8358F112-1D6F-44C5-AF73-A5EEB7AA45FA}" destId="{FCB7FD94-A3FE-4A76-A5F3-49BAB36CDFB3}" srcOrd="8" destOrd="0" parTransId="{0E358508-0BB6-49CB-AC6A-34CFF8F4908E}" sibTransId="{D2DB0BAB-503F-4EDE-B618-1A55F0B4FDD1}"/>
    <dgm:cxn modelId="{C1FB15BA-0572-4739-B268-2C3734120A75}" srcId="{8358F112-1D6F-44C5-AF73-A5EEB7AA45FA}" destId="{0C7B9932-39A1-47F9-9D81-48F5FB31E47A}" srcOrd="7" destOrd="0" parTransId="{D8421E35-5FBC-423C-A6D2-16363CA910C8}" sibTransId="{042BEBE6-60AA-414D-A745-1DED3A6F379E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C612FA77-88B0-4601-980C-C2F59AD105BB}" srcId="{8358F112-1D6F-44C5-AF73-A5EEB7AA45FA}" destId="{28D52F86-A6CC-4295-9640-2AB2254EFB7A}" srcOrd="2" destOrd="0" parTransId="{D82F2552-E265-409F-80D7-E5A141C68582}" sibTransId="{B2E7BC28-712D-455A-BAEA-8E1FF8C5D48E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ADE47C5F-630D-4472-BCC8-FB71F61423E3}" type="presParOf" srcId="{FA152123-58CE-48F0-AD32-399CCFB0B709}" destId="{677DA2CF-9D0A-42A9-8EDE-50777B96D4FD}" srcOrd="4" destOrd="0" presId="urn:microsoft.com/office/officeart/2005/8/layout/vList2"/>
    <dgm:cxn modelId="{B6AF3F29-C6B4-4423-AF3C-75FA9CA57DBE}" type="presParOf" srcId="{FA152123-58CE-48F0-AD32-399CCFB0B709}" destId="{D745EFB0-3073-4107-AA1B-3045E2B7986F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468F2A8-2048-410A-9FA8-C43AE0F52FCD}" type="presParOf" srcId="{FA152123-58CE-48F0-AD32-399CCFB0B709}" destId="{1B577775-37A0-49D2-BADC-AA5F7F1DC614}" srcOrd="8" destOrd="0" presId="urn:microsoft.com/office/officeart/2005/8/layout/vList2"/>
    <dgm:cxn modelId="{D299B525-2D9F-43C0-8592-0E6A363DAC15}" type="presParOf" srcId="{FA152123-58CE-48F0-AD32-399CCFB0B709}" destId="{FA006F7C-7122-4176-A3B1-0BDB9F65467E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02B9F74C-C521-4D17-A0A1-0BEBCFA44F41}" type="presParOf" srcId="{FA152123-58CE-48F0-AD32-399CCFB0B709}" destId="{826B5B7D-907B-48C1-91C9-1EB2FF80C061}" srcOrd="12" destOrd="0" presId="urn:microsoft.com/office/officeart/2005/8/layout/vList2"/>
    <dgm:cxn modelId="{7DCEF2C7-6F0E-4068-8C31-4EAF509C70DB}" type="presParOf" srcId="{FA152123-58CE-48F0-AD32-399CCFB0B709}" destId="{8AFAF6C3-F9B8-42DB-814B-1F6F94D45D5A}" srcOrd="13" destOrd="0" presId="urn:microsoft.com/office/officeart/2005/8/layout/vList2"/>
    <dgm:cxn modelId="{AF0937BE-C9F5-46F3-85AF-E8542270DE2A}" type="presParOf" srcId="{FA152123-58CE-48F0-AD32-399CCFB0B709}" destId="{AADA161B-0E44-4493-B862-AA188302F13F}" srcOrd="14" destOrd="0" presId="urn:microsoft.com/office/officeart/2005/8/layout/vList2"/>
    <dgm:cxn modelId="{335D295A-68EF-4869-9DB7-A49748874011}" type="presParOf" srcId="{FA152123-58CE-48F0-AD32-399CCFB0B709}" destId="{15958AA4-8D6C-4081-B41A-A71B0A1A4517}" srcOrd="15" destOrd="0" presId="urn:microsoft.com/office/officeart/2005/8/layout/vList2"/>
    <dgm:cxn modelId="{7D3DBC9D-4F18-49A9-B7C5-2795A5BE7114}" type="presParOf" srcId="{FA152123-58CE-48F0-AD32-399CCFB0B709}" destId="{DF012E22-1E4C-435E-B5ED-BBFD69C180A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95CAA-0AF7-4D86-B86E-DE5E1C900963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9EFF14-6188-46CD-A384-05D86EEE3C75}">
      <dgm:prSet phldrT="[Text]" custT="1"/>
      <dgm:spPr/>
      <dgm:t>
        <a:bodyPr/>
        <a:lstStyle/>
        <a:p>
          <a:pPr algn="r"/>
          <a:r>
            <a:rPr lang="id-ID" sz="2800" b="1" dirty="0" smtClean="0"/>
            <a:t>OBJEK</a:t>
          </a:r>
          <a:endParaRPr lang="en-US" sz="2800" b="1" dirty="0"/>
        </a:p>
      </dgm:t>
    </dgm:pt>
    <dgm:pt modelId="{172725F1-4A81-4487-AFBB-CCC662A0D085}" type="parTrans" cxnId="{0BE9DA0B-BA3E-462A-809E-60EF3B22BB93}">
      <dgm:prSet/>
      <dgm:spPr/>
      <dgm:t>
        <a:bodyPr/>
        <a:lstStyle/>
        <a:p>
          <a:endParaRPr lang="en-US"/>
        </a:p>
      </dgm:t>
    </dgm:pt>
    <dgm:pt modelId="{780B4609-B60F-4E96-B745-246A95874072}" type="sibTrans" cxnId="{0BE9DA0B-BA3E-462A-809E-60EF3B22BB93}">
      <dgm:prSet/>
      <dgm:spPr/>
      <dgm:t>
        <a:bodyPr/>
        <a:lstStyle/>
        <a:p>
          <a:endParaRPr lang="en-US"/>
        </a:p>
      </dgm:t>
    </dgm:pt>
    <dgm:pt modelId="{5B7CD5BC-F1E7-4BFF-8D03-0D04CE7F509E}">
      <dgm:prSet phldrT="[Text]" custT="1"/>
      <dgm:spPr/>
      <dgm:t>
        <a:bodyPr/>
        <a:lstStyle/>
        <a:p>
          <a:pPr algn="r"/>
          <a:r>
            <a:rPr lang="id-ID" sz="2800" b="1" dirty="0" smtClean="0"/>
            <a:t>MASALAH</a:t>
          </a:r>
          <a:endParaRPr lang="en-US" sz="2800" b="1" dirty="0"/>
        </a:p>
      </dgm:t>
    </dgm:pt>
    <dgm:pt modelId="{B1A43131-3A2E-4E19-9B74-748622B4BD4D}" type="parTrans" cxnId="{98212DEC-D263-4CFF-9257-591EBE86BC58}">
      <dgm:prSet/>
      <dgm:spPr/>
      <dgm:t>
        <a:bodyPr/>
        <a:lstStyle/>
        <a:p>
          <a:endParaRPr lang="en-US"/>
        </a:p>
      </dgm:t>
    </dgm:pt>
    <dgm:pt modelId="{ED16DA43-A741-4474-9B1F-89EA9080C99A}" type="sibTrans" cxnId="{98212DEC-D263-4CFF-9257-591EBE86BC58}">
      <dgm:prSet/>
      <dgm:spPr/>
      <dgm:t>
        <a:bodyPr/>
        <a:lstStyle/>
        <a:p>
          <a:endParaRPr lang="en-US"/>
        </a:p>
      </dgm:t>
    </dgm:pt>
    <dgm:pt modelId="{485A6836-BAD4-41CD-B364-56241F96E716}">
      <dgm:prSet phldrT="[Text]" custT="1"/>
      <dgm:spPr/>
      <dgm:t>
        <a:bodyPr/>
        <a:lstStyle/>
        <a:p>
          <a:pPr algn="r"/>
          <a:r>
            <a:rPr lang="id-ID" sz="2800" b="1" dirty="0" smtClean="0"/>
            <a:t>SOLUSI</a:t>
          </a:r>
          <a:endParaRPr lang="en-US" sz="2800" b="1" dirty="0"/>
        </a:p>
      </dgm:t>
    </dgm:pt>
    <dgm:pt modelId="{90218DEA-4860-4E29-B7E1-4EFE7D798B5E}" type="parTrans" cxnId="{D04CBC81-2AD6-437A-993A-2B652D7082B6}">
      <dgm:prSet/>
      <dgm:spPr/>
      <dgm:t>
        <a:bodyPr/>
        <a:lstStyle/>
        <a:p>
          <a:endParaRPr lang="en-US"/>
        </a:p>
      </dgm:t>
    </dgm:pt>
    <dgm:pt modelId="{9C93F080-F092-45C8-AAAF-A99F62EE5170}" type="sibTrans" cxnId="{D04CBC81-2AD6-437A-993A-2B652D7082B6}">
      <dgm:prSet/>
      <dgm:spPr/>
      <dgm:t>
        <a:bodyPr/>
        <a:lstStyle/>
        <a:p>
          <a:endParaRPr lang="en-US"/>
        </a:p>
      </dgm:t>
    </dgm:pt>
    <dgm:pt modelId="{B2C79481-D5DC-441E-9F42-CA5178F5D036}">
      <dgm:prSet phldrT="[Text]" custT="1"/>
      <dgm:spPr/>
      <dgm:t>
        <a:bodyPr/>
        <a:lstStyle/>
        <a:p>
          <a:pPr algn="r"/>
          <a:r>
            <a:rPr lang="id-ID" sz="2800" b="1" dirty="0" smtClean="0"/>
            <a:t>KESIMPULAN</a:t>
          </a:r>
          <a:endParaRPr lang="en-US" sz="2800" b="1" dirty="0"/>
        </a:p>
      </dgm:t>
    </dgm:pt>
    <dgm:pt modelId="{354D9EBD-A545-4E44-956C-B70583347356}" type="parTrans" cxnId="{FCC01CB7-610E-4DD2-9255-FFDDD908226A}">
      <dgm:prSet/>
      <dgm:spPr/>
      <dgm:t>
        <a:bodyPr/>
        <a:lstStyle/>
        <a:p>
          <a:endParaRPr lang="en-US"/>
        </a:p>
      </dgm:t>
    </dgm:pt>
    <dgm:pt modelId="{6E4B18EB-5076-4D02-944C-FF482E3FECDF}" type="sibTrans" cxnId="{FCC01CB7-610E-4DD2-9255-FFDDD908226A}">
      <dgm:prSet/>
      <dgm:spPr/>
      <dgm:t>
        <a:bodyPr/>
        <a:lstStyle/>
        <a:p>
          <a:endParaRPr lang="en-US"/>
        </a:p>
      </dgm:t>
    </dgm:pt>
    <dgm:pt modelId="{CB5834AF-5BB9-4186-9F70-32E9F5BBDF6D}">
      <dgm:prSet phldrT="[Text]"/>
      <dgm:spPr/>
      <dgm:t>
        <a:bodyPr/>
        <a:lstStyle/>
        <a:p>
          <a:r>
            <a:rPr lang="id-ID" b="1" dirty="0" smtClean="0"/>
            <a:t>Mendeskripsikan kondisi objek.</a:t>
          </a:r>
        </a:p>
        <a:p>
          <a:r>
            <a:rPr lang="id-ID" b="1" dirty="0" smtClean="0"/>
            <a:t>Ex. </a:t>
          </a:r>
          <a:r>
            <a:rPr lang="id-ID" b="0" dirty="0" smtClean="0"/>
            <a:t>Kampus AKN Bojonegoro</a:t>
          </a:r>
          <a:r>
            <a:rPr lang="id-ID" b="1" dirty="0" smtClean="0"/>
            <a:t> </a:t>
          </a:r>
          <a:endParaRPr lang="en-US" b="1" dirty="0"/>
        </a:p>
      </dgm:t>
    </dgm:pt>
    <dgm:pt modelId="{6BB2CFC2-6882-4B1C-9183-4BCED8277F2C}" type="parTrans" cxnId="{3269CE73-7407-4061-8D37-46976F61E683}">
      <dgm:prSet/>
      <dgm:spPr/>
      <dgm:t>
        <a:bodyPr/>
        <a:lstStyle/>
        <a:p>
          <a:endParaRPr lang="en-US"/>
        </a:p>
      </dgm:t>
    </dgm:pt>
    <dgm:pt modelId="{19BEE665-8E4F-40A2-8D02-BD4B3B70FCC5}" type="sibTrans" cxnId="{3269CE73-7407-4061-8D37-46976F61E683}">
      <dgm:prSet/>
      <dgm:spPr/>
      <dgm:t>
        <a:bodyPr/>
        <a:lstStyle/>
        <a:p>
          <a:endParaRPr lang="en-US"/>
        </a:p>
      </dgm:t>
    </dgm:pt>
    <dgm:pt modelId="{1F4D6BD2-5537-4FD4-87AA-8457B2CD1DCE}">
      <dgm:prSet phldrT="[Text]"/>
      <dgm:spPr/>
      <dgm:t>
        <a:bodyPr/>
        <a:lstStyle/>
        <a:p>
          <a:r>
            <a:rPr lang="id-ID" b="1" dirty="0" smtClean="0"/>
            <a:t>Mendeskripsikan masalah-masalah yang ada dalam objek.</a:t>
          </a:r>
        </a:p>
        <a:p>
          <a:r>
            <a:rPr lang="id-ID" b="1" dirty="0" smtClean="0"/>
            <a:t>Ex. </a:t>
          </a:r>
          <a:r>
            <a:rPr lang="id-ID" b="1" dirty="0" smtClean="0">
              <a:solidFill>
                <a:srgbClr val="FF0000"/>
              </a:solidFill>
            </a:rPr>
            <a:t>1) </a:t>
          </a:r>
          <a:r>
            <a:rPr lang="id-ID" dirty="0" smtClean="0">
              <a:solidFill>
                <a:schemeClr val="tx1"/>
              </a:solidFill>
            </a:rPr>
            <a:t>Nilai </a:t>
          </a:r>
          <a:r>
            <a:rPr lang="id-ID" i="1" dirty="0" smtClean="0">
              <a:solidFill>
                <a:schemeClr val="tx1"/>
              </a:solidFill>
            </a:rPr>
            <a:t>Inaccessible</a:t>
          </a:r>
          <a:r>
            <a:rPr lang="id-ID" dirty="0" smtClean="0"/>
            <a:t>, </a:t>
          </a:r>
          <a:r>
            <a:rPr lang="id-ID" b="1" dirty="0" smtClean="0">
              <a:solidFill>
                <a:srgbClr val="FF0000"/>
              </a:solidFill>
            </a:rPr>
            <a:t>2) </a:t>
          </a:r>
          <a:r>
            <a:rPr lang="id-ID" dirty="0" smtClean="0">
              <a:solidFill>
                <a:schemeClr val="tx1"/>
              </a:solidFill>
            </a:rPr>
            <a:t>Waktu Melebihi Alokasi, </a:t>
          </a:r>
          <a:r>
            <a:rPr lang="id-ID" b="1" dirty="0" smtClean="0">
              <a:solidFill>
                <a:srgbClr val="FF0000"/>
              </a:solidFill>
            </a:rPr>
            <a:t>3) </a:t>
          </a:r>
          <a:r>
            <a:rPr lang="id-ID" dirty="0" smtClean="0">
              <a:solidFill>
                <a:schemeClr val="tx1"/>
              </a:solidFill>
            </a:rPr>
            <a:t>Subjektifitas</a:t>
          </a:r>
          <a:endParaRPr lang="en-US" dirty="0">
            <a:solidFill>
              <a:schemeClr val="tx1"/>
            </a:solidFill>
          </a:endParaRPr>
        </a:p>
      </dgm:t>
    </dgm:pt>
    <dgm:pt modelId="{899181AA-55D8-48F3-8750-523905CC5530}" type="parTrans" cxnId="{526D640E-CBE1-48F4-8421-A3CE2CD6BCCC}">
      <dgm:prSet/>
      <dgm:spPr/>
      <dgm:t>
        <a:bodyPr/>
        <a:lstStyle/>
        <a:p>
          <a:endParaRPr lang="en-US"/>
        </a:p>
      </dgm:t>
    </dgm:pt>
    <dgm:pt modelId="{0C351658-AFEB-4639-B410-434B4A8B7EC4}" type="sibTrans" cxnId="{526D640E-CBE1-48F4-8421-A3CE2CD6BCCC}">
      <dgm:prSet/>
      <dgm:spPr/>
      <dgm:t>
        <a:bodyPr/>
        <a:lstStyle/>
        <a:p>
          <a:endParaRPr lang="en-US"/>
        </a:p>
      </dgm:t>
    </dgm:pt>
    <dgm:pt modelId="{F1B29551-67A6-4A60-8018-AEF214B3714B}">
      <dgm:prSet phldrT="[Text]"/>
      <dgm:spPr/>
      <dgm:t>
        <a:bodyPr/>
        <a:lstStyle/>
        <a:p>
          <a:pPr>
            <a:spcAft>
              <a:spcPts val="0"/>
            </a:spcAft>
          </a:pPr>
          <a:r>
            <a:rPr lang="id-ID" b="1" dirty="0" smtClean="0"/>
            <a:t>Cara penyelesaian masalah-masalah.</a:t>
          </a:r>
        </a:p>
        <a:p>
          <a:pPr>
            <a:spcAft>
              <a:spcPts val="0"/>
            </a:spcAft>
          </a:pPr>
          <a:r>
            <a:rPr lang="id-ID" b="1" dirty="0" smtClean="0"/>
            <a:t>Ex. </a:t>
          </a:r>
          <a:r>
            <a:rPr lang="id-ID" b="1" dirty="0" smtClean="0">
              <a:solidFill>
                <a:srgbClr val="FF0000"/>
              </a:solidFill>
            </a:rPr>
            <a:t>1) </a:t>
          </a:r>
          <a:r>
            <a:rPr lang="id-ID" dirty="0" smtClean="0"/>
            <a:t>Multiakses, </a:t>
          </a:r>
          <a:r>
            <a:rPr lang="id-ID" b="1" dirty="0" smtClean="0">
              <a:solidFill>
                <a:srgbClr val="FF0000"/>
              </a:solidFill>
            </a:rPr>
            <a:t>2) </a:t>
          </a:r>
          <a:r>
            <a:rPr lang="id-ID" i="1" baseline="0" dirty="0" smtClean="0"/>
            <a:t>Countdown, </a:t>
          </a:r>
          <a:r>
            <a:rPr lang="id-ID" b="1" dirty="0" smtClean="0">
              <a:solidFill>
                <a:srgbClr val="FF0000"/>
              </a:solidFill>
            </a:rPr>
            <a:t>3) </a:t>
          </a:r>
          <a:r>
            <a:rPr lang="id-ID" i="1" baseline="0" dirty="0" smtClean="0"/>
            <a:t>Random One Data on Selected Data</a:t>
          </a:r>
          <a:endParaRPr lang="en-US" dirty="0"/>
        </a:p>
      </dgm:t>
    </dgm:pt>
    <dgm:pt modelId="{603A99C5-F678-46D2-8F1B-2A0E531EAB41}" type="parTrans" cxnId="{257C9033-9064-4F5D-B7B0-DFBBABB09515}">
      <dgm:prSet/>
      <dgm:spPr/>
      <dgm:t>
        <a:bodyPr/>
        <a:lstStyle/>
        <a:p>
          <a:endParaRPr lang="en-US"/>
        </a:p>
      </dgm:t>
    </dgm:pt>
    <dgm:pt modelId="{96556C75-32EB-4B89-8E9C-2ED941D80340}" type="sibTrans" cxnId="{257C9033-9064-4F5D-B7B0-DFBBABB09515}">
      <dgm:prSet/>
      <dgm:spPr/>
      <dgm:t>
        <a:bodyPr/>
        <a:lstStyle/>
        <a:p>
          <a:endParaRPr lang="en-US"/>
        </a:p>
      </dgm:t>
    </dgm:pt>
    <dgm:pt modelId="{5B6A6978-0198-4EBD-B2D1-D86F82515BA4}">
      <dgm:prSet phldrT="[Text]"/>
      <dgm:spPr/>
      <dgm:t>
        <a:bodyPr/>
        <a:lstStyle/>
        <a:p>
          <a:r>
            <a:rPr lang="id-ID" b="1" dirty="0" smtClean="0"/>
            <a:t>Hal yang ingin dilakukan berdasarkan masalah-solusi di objek</a:t>
          </a:r>
          <a:r>
            <a:rPr lang="id-ID" b="1" dirty="0" smtClean="0"/>
            <a:t>.</a:t>
          </a:r>
        </a:p>
        <a:p>
          <a:r>
            <a:rPr lang="id-ID" b="1" dirty="0" smtClean="0"/>
            <a:t>Ex. </a:t>
          </a:r>
          <a:r>
            <a:rPr lang="id-ID" b="0" dirty="0" smtClean="0"/>
            <a:t>Maka dikembangkanlah Sipetor di AKN Bojonegoro</a:t>
          </a:r>
          <a:endParaRPr lang="en-US" b="0" dirty="0"/>
        </a:p>
      </dgm:t>
    </dgm:pt>
    <dgm:pt modelId="{518C55EF-B927-4EFE-8826-5E1616994C00}" type="parTrans" cxnId="{A6865B47-9901-4C60-822A-EDE705AF052F}">
      <dgm:prSet/>
      <dgm:spPr/>
      <dgm:t>
        <a:bodyPr/>
        <a:lstStyle/>
        <a:p>
          <a:endParaRPr lang="en-US"/>
        </a:p>
      </dgm:t>
    </dgm:pt>
    <dgm:pt modelId="{8CF1FE5A-C264-4434-9E37-3314775C4DB3}" type="sibTrans" cxnId="{A6865B47-9901-4C60-822A-EDE705AF052F}">
      <dgm:prSet/>
      <dgm:spPr/>
      <dgm:t>
        <a:bodyPr/>
        <a:lstStyle/>
        <a:p>
          <a:endParaRPr lang="en-US"/>
        </a:p>
      </dgm:t>
    </dgm:pt>
    <dgm:pt modelId="{0F882315-0B5C-4366-9B8B-6A40C32A7B6F}" type="pres">
      <dgm:prSet presAssocID="{A9A95CAA-0AF7-4D86-B86E-DE5E1C90096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41130D3-8389-438E-8554-F3CA05CBA1BD}" type="pres">
      <dgm:prSet presAssocID="{0F9EFF14-6188-46CD-A384-05D86EEE3C75}" presName="composite" presStyleCnt="0"/>
      <dgm:spPr/>
    </dgm:pt>
    <dgm:pt modelId="{5763D7E3-A557-4A72-BB72-A1E32485AD36}" type="pres">
      <dgm:prSet presAssocID="{0F9EFF14-6188-46CD-A384-05D86EEE3C75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BA89A-68C5-4CFA-B1C5-7A5CF37396BD}" type="pres">
      <dgm:prSet presAssocID="{0F9EFF14-6188-46CD-A384-05D86EEE3C75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6264B-539E-4220-944D-ADD8393650A2}" type="pres">
      <dgm:prSet presAssocID="{0F9EFF14-6188-46CD-A384-05D86EEE3C75}" presName="Accent" presStyleLbl="parChTrans1D1" presStyleIdx="0" presStyleCnt="4"/>
      <dgm:spPr/>
    </dgm:pt>
    <dgm:pt modelId="{2A262E55-9BFD-4355-9C92-2C1DD76CCB4C}" type="pres">
      <dgm:prSet presAssocID="{780B4609-B60F-4E96-B745-246A95874072}" presName="sibTrans" presStyleCnt="0"/>
      <dgm:spPr/>
    </dgm:pt>
    <dgm:pt modelId="{5B582A8C-A513-40CC-A29C-B341A992818C}" type="pres">
      <dgm:prSet presAssocID="{5B7CD5BC-F1E7-4BFF-8D03-0D04CE7F509E}" presName="composite" presStyleCnt="0"/>
      <dgm:spPr/>
    </dgm:pt>
    <dgm:pt modelId="{E6DFA29A-6CF9-4D12-A934-0AF1D8764C99}" type="pres">
      <dgm:prSet presAssocID="{5B7CD5BC-F1E7-4BFF-8D03-0D04CE7F509E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66E2A-446A-4D02-9C6E-1A4A82654E84}" type="pres">
      <dgm:prSet presAssocID="{5B7CD5BC-F1E7-4BFF-8D03-0D04CE7F509E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70345-0DA3-4C79-9AAB-111041C92FBD}" type="pres">
      <dgm:prSet presAssocID="{5B7CD5BC-F1E7-4BFF-8D03-0D04CE7F509E}" presName="Accent" presStyleLbl="parChTrans1D1" presStyleIdx="1" presStyleCnt="4"/>
      <dgm:spPr/>
    </dgm:pt>
    <dgm:pt modelId="{85E8989F-A8AB-4569-90D5-4AC30D220E27}" type="pres">
      <dgm:prSet presAssocID="{ED16DA43-A741-4474-9B1F-89EA9080C99A}" presName="sibTrans" presStyleCnt="0"/>
      <dgm:spPr/>
    </dgm:pt>
    <dgm:pt modelId="{E5987228-358B-46D9-88F8-B8692D17E3AF}" type="pres">
      <dgm:prSet presAssocID="{485A6836-BAD4-41CD-B364-56241F96E716}" presName="composite" presStyleCnt="0"/>
      <dgm:spPr/>
    </dgm:pt>
    <dgm:pt modelId="{DFE23764-EFED-4D40-8B1A-92357934B25F}" type="pres">
      <dgm:prSet presAssocID="{485A6836-BAD4-41CD-B364-56241F96E716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BAE59-02A1-46D4-8ADC-C3875C637499}" type="pres">
      <dgm:prSet presAssocID="{485A6836-BAD4-41CD-B364-56241F96E716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584A1-1BCC-4BD9-9420-4E8840499C39}" type="pres">
      <dgm:prSet presAssocID="{485A6836-BAD4-41CD-B364-56241F96E716}" presName="Accent" presStyleLbl="parChTrans1D1" presStyleIdx="2" presStyleCnt="4"/>
      <dgm:spPr/>
    </dgm:pt>
    <dgm:pt modelId="{A57F64F9-44E0-4E22-B8E7-A5BE8A36C69E}" type="pres">
      <dgm:prSet presAssocID="{9C93F080-F092-45C8-AAAF-A99F62EE5170}" presName="sibTrans" presStyleCnt="0"/>
      <dgm:spPr/>
    </dgm:pt>
    <dgm:pt modelId="{E2D86E32-3712-4814-9E47-D50C6A87379F}" type="pres">
      <dgm:prSet presAssocID="{B2C79481-D5DC-441E-9F42-CA5178F5D036}" presName="composite" presStyleCnt="0"/>
      <dgm:spPr/>
    </dgm:pt>
    <dgm:pt modelId="{34F607CC-623D-4526-A7FF-F96ACB11A881}" type="pres">
      <dgm:prSet presAssocID="{B2C79481-D5DC-441E-9F42-CA5178F5D036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441AE-FE08-4FDB-AFDA-C833164658EA}" type="pres">
      <dgm:prSet presAssocID="{B2C79481-D5DC-441E-9F42-CA5178F5D03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8F658-1787-432B-BE3A-4215A9848DC9}" type="pres">
      <dgm:prSet presAssocID="{B2C79481-D5DC-441E-9F42-CA5178F5D036}" presName="Accent" presStyleLbl="parChTrans1D1" presStyleIdx="3" presStyleCnt="4"/>
      <dgm:spPr/>
    </dgm:pt>
  </dgm:ptLst>
  <dgm:cxnLst>
    <dgm:cxn modelId="{62E848D7-DA63-471D-9656-A74664462F48}" type="presOf" srcId="{1F4D6BD2-5537-4FD4-87AA-8457B2CD1DCE}" destId="{E6DFA29A-6CF9-4D12-A934-0AF1D8764C99}" srcOrd="0" destOrd="0" presId="urn:microsoft.com/office/officeart/2011/layout/TabList"/>
    <dgm:cxn modelId="{A6865B47-9901-4C60-822A-EDE705AF052F}" srcId="{B2C79481-D5DC-441E-9F42-CA5178F5D036}" destId="{5B6A6978-0198-4EBD-B2D1-D86F82515BA4}" srcOrd="0" destOrd="0" parTransId="{518C55EF-B927-4EFE-8826-5E1616994C00}" sibTransId="{8CF1FE5A-C264-4434-9E37-3314775C4DB3}"/>
    <dgm:cxn modelId="{5B48D965-21C1-40A4-A914-B1D7AA76DB9F}" type="presOf" srcId="{5B7CD5BC-F1E7-4BFF-8D03-0D04CE7F509E}" destId="{C5166E2A-446A-4D02-9C6E-1A4A82654E84}" srcOrd="0" destOrd="0" presId="urn:microsoft.com/office/officeart/2011/layout/TabList"/>
    <dgm:cxn modelId="{A348C376-B5FC-4AF7-8B17-501FE4CA9684}" type="presOf" srcId="{F1B29551-67A6-4A60-8018-AEF214B3714B}" destId="{DFE23764-EFED-4D40-8B1A-92357934B25F}" srcOrd="0" destOrd="0" presId="urn:microsoft.com/office/officeart/2011/layout/TabList"/>
    <dgm:cxn modelId="{257C9033-9064-4F5D-B7B0-DFBBABB09515}" srcId="{485A6836-BAD4-41CD-B364-56241F96E716}" destId="{F1B29551-67A6-4A60-8018-AEF214B3714B}" srcOrd="0" destOrd="0" parTransId="{603A99C5-F678-46D2-8F1B-2A0E531EAB41}" sibTransId="{96556C75-32EB-4B89-8E9C-2ED941D80340}"/>
    <dgm:cxn modelId="{98212DEC-D263-4CFF-9257-591EBE86BC58}" srcId="{A9A95CAA-0AF7-4D86-B86E-DE5E1C900963}" destId="{5B7CD5BC-F1E7-4BFF-8D03-0D04CE7F509E}" srcOrd="1" destOrd="0" parTransId="{B1A43131-3A2E-4E19-9B74-748622B4BD4D}" sibTransId="{ED16DA43-A741-4474-9B1F-89EA9080C99A}"/>
    <dgm:cxn modelId="{2A4530A4-89A4-45D1-9666-4E606061E4AA}" type="presOf" srcId="{0F9EFF14-6188-46CD-A384-05D86EEE3C75}" destId="{E7FBA89A-68C5-4CFA-B1C5-7A5CF37396BD}" srcOrd="0" destOrd="0" presId="urn:microsoft.com/office/officeart/2011/layout/TabList"/>
    <dgm:cxn modelId="{5E4E59F4-CB87-486F-82C7-0168C36771AB}" type="presOf" srcId="{B2C79481-D5DC-441E-9F42-CA5178F5D036}" destId="{E6D441AE-FE08-4FDB-AFDA-C833164658EA}" srcOrd="0" destOrd="0" presId="urn:microsoft.com/office/officeart/2011/layout/TabList"/>
    <dgm:cxn modelId="{3269CE73-7407-4061-8D37-46976F61E683}" srcId="{0F9EFF14-6188-46CD-A384-05D86EEE3C75}" destId="{CB5834AF-5BB9-4186-9F70-32E9F5BBDF6D}" srcOrd="0" destOrd="0" parTransId="{6BB2CFC2-6882-4B1C-9183-4BCED8277F2C}" sibTransId="{19BEE665-8E4F-40A2-8D02-BD4B3B70FCC5}"/>
    <dgm:cxn modelId="{526D640E-CBE1-48F4-8421-A3CE2CD6BCCC}" srcId="{5B7CD5BC-F1E7-4BFF-8D03-0D04CE7F509E}" destId="{1F4D6BD2-5537-4FD4-87AA-8457B2CD1DCE}" srcOrd="0" destOrd="0" parTransId="{899181AA-55D8-48F3-8750-523905CC5530}" sibTransId="{0C351658-AFEB-4639-B410-434B4A8B7EC4}"/>
    <dgm:cxn modelId="{D04CBC81-2AD6-437A-993A-2B652D7082B6}" srcId="{A9A95CAA-0AF7-4D86-B86E-DE5E1C900963}" destId="{485A6836-BAD4-41CD-B364-56241F96E716}" srcOrd="2" destOrd="0" parTransId="{90218DEA-4860-4E29-B7E1-4EFE7D798B5E}" sibTransId="{9C93F080-F092-45C8-AAAF-A99F62EE5170}"/>
    <dgm:cxn modelId="{0BE9DA0B-BA3E-462A-809E-60EF3B22BB93}" srcId="{A9A95CAA-0AF7-4D86-B86E-DE5E1C900963}" destId="{0F9EFF14-6188-46CD-A384-05D86EEE3C75}" srcOrd="0" destOrd="0" parTransId="{172725F1-4A81-4487-AFBB-CCC662A0D085}" sibTransId="{780B4609-B60F-4E96-B745-246A95874072}"/>
    <dgm:cxn modelId="{313281E6-23F5-493F-9799-253412256DA2}" type="presOf" srcId="{CB5834AF-5BB9-4186-9F70-32E9F5BBDF6D}" destId="{5763D7E3-A557-4A72-BB72-A1E32485AD36}" srcOrd="0" destOrd="0" presId="urn:microsoft.com/office/officeart/2011/layout/TabList"/>
    <dgm:cxn modelId="{1B3CD7BB-42EC-47BF-94E2-8FD74B96F8A3}" type="presOf" srcId="{5B6A6978-0198-4EBD-B2D1-D86F82515BA4}" destId="{34F607CC-623D-4526-A7FF-F96ACB11A881}" srcOrd="0" destOrd="0" presId="urn:microsoft.com/office/officeart/2011/layout/TabList"/>
    <dgm:cxn modelId="{F6433C0B-952C-46A1-9C5D-759FD0224DE8}" type="presOf" srcId="{485A6836-BAD4-41CD-B364-56241F96E716}" destId="{EEDBAE59-02A1-46D4-8ADC-C3875C637499}" srcOrd="0" destOrd="0" presId="urn:microsoft.com/office/officeart/2011/layout/TabList"/>
    <dgm:cxn modelId="{FCC01CB7-610E-4DD2-9255-FFDDD908226A}" srcId="{A9A95CAA-0AF7-4D86-B86E-DE5E1C900963}" destId="{B2C79481-D5DC-441E-9F42-CA5178F5D036}" srcOrd="3" destOrd="0" parTransId="{354D9EBD-A545-4E44-956C-B70583347356}" sibTransId="{6E4B18EB-5076-4D02-944C-FF482E3FECDF}"/>
    <dgm:cxn modelId="{7A4D1973-5873-4220-8FF0-50042790DE8B}" type="presOf" srcId="{A9A95CAA-0AF7-4D86-B86E-DE5E1C900963}" destId="{0F882315-0B5C-4366-9B8B-6A40C32A7B6F}" srcOrd="0" destOrd="0" presId="urn:microsoft.com/office/officeart/2011/layout/TabList"/>
    <dgm:cxn modelId="{5B9749BC-D81D-4C5E-A80A-936EA4CC69A7}" type="presParOf" srcId="{0F882315-0B5C-4366-9B8B-6A40C32A7B6F}" destId="{F41130D3-8389-438E-8554-F3CA05CBA1BD}" srcOrd="0" destOrd="0" presId="urn:microsoft.com/office/officeart/2011/layout/TabList"/>
    <dgm:cxn modelId="{6560A417-BD99-4EF2-B484-48AE3E0687F4}" type="presParOf" srcId="{F41130D3-8389-438E-8554-F3CA05CBA1BD}" destId="{5763D7E3-A557-4A72-BB72-A1E32485AD36}" srcOrd="0" destOrd="0" presId="urn:microsoft.com/office/officeart/2011/layout/TabList"/>
    <dgm:cxn modelId="{05E9253D-23BF-4E8F-B05A-545316D482E7}" type="presParOf" srcId="{F41130D3-8389-438E-8554-F3CA05CBA1BD}" destId="{E7FBA89A-68C5-4CFA-B1C5-7A5CF37396BD}" srcOrd="1" destOrd="0" presId="urn:microsoft.com/office/officeart/2011/layout/TabList"/>
    <dgm:cxn modelId="{00250AF9-1F05-451A-90BE-41C7CA9691A9}" type="presParOf" srcId="{F41130D3-8389-438E-8554-F3CA05CBA1BD}" destId="{4106264B-539E-4220-944D-ADD8393650A2}" srcOrd="2" destOrd="0" presId="urn:microsoft.com/office/officeart/2011/layout/TabList"/>
    <dgm:cxn modelId="{9E9328C9-D5CB-445F-96C3-D1C98832AF5C}" type="presParOf" srcId="{0F882315-0B5C-4366-9B8B-6A40C32A7B6F}" destId="{2A262E55-9BFD-4355-9C92-2C1DD76CCB4C}" srcOrd="1" destOrd="0" presId="urn:microsoft.com/office/officeart/2011/layout/TabList"/>
    <dgm:cxn modelId="{84EFD523-4C96-411B-BCF7-721B73E6E0A1}" type="presParOf" srcId="{0F882315-0B5C-4366-9B8B-6A40C32A7B6F}" destId="{5B582A8C-A513-40CC-A29C-B341A992818C}" srcOrd="2" destOrd="0" presId="urn:microsoft.com/office/officeart/2011/layout/TabList"/>
    <dgm:cxn modelId="{A02B4B14-BFF2-4917-9B22-A728948D9EF5}" type="presParOf" srcId="{5B582A8C-A513-40CC-A29C-B341A992818C}" destId="{E6DFA29A-6CF9-4D12-A934-0AF1D8764C99}" srcOrd="0" destOrd="0" presId="urn:microsoft.com/office/officeart/2011/layout/TabList"/>
    <dgm:cxn modelId="{B29FE8ED-2D0F-4367-8714-5344E7740D09}" type="presParOf" srcId="{5B582A8C-A513-40CC-A29C-B341A992818C}" destId="{C5166E2A-446A-4D02-9C6E-1A4A82654E84}" srcOrd="1" destOrd="0" presId="urn:microsoft.com/office/officeart/2011/layout/TabList"/>
    <dgm:cxn modelId="{A978BB85-3373-4AD8-B682-50F623414427}" type="presParOf" srcId="{5B582A8C-A513-40CC-A29C-B341A992818C}" destId="{8E270345-0DA3-4C79-9AAB-111041C92FBD}" srcOrd="2" destOrd="0" presId="urn:microsoft.com/office/officeart/2011/layout/TabList"/>
    <dgm:cxn modelId="{580F0A40-F71D-440B-802E-444D452B4D54}" type="presParOf" srcId="{0F882315-0B5C-4366-9B8B-6A40C32A7B6F}" destId="{85E8989F-A8AB-4569-90D5-4AC30D220E27}" srcOrd="3" destOrd="0" presId="urn:microsoft.com/office/officeart/2011/layout/TabList"/>
    <dgm:cxn modelId="{F22A0354-376C-4BCB-9242-D94E8721C2F7}" type="presParOf" srcId="{0F882315-0B5C-4366-9B8B-6A40C32A7B6F}" destId="{E5987228-358B-46D9-88F8-B8692D17E3AF}" srcOrd="4" destOrd="0" presId="urn:microsoft.com/office/officeart/2011/layout/TabList"/>
    <dgm:cxn modelId="{DE035E67-0DA6-4549-95D1-DC99D325898A}" type="presParOf" srcId="{E5987228-358B-46D9-88F8-B8692D17E3AF}" destId="{DFE23764-EFED-4D40-8B1A-92357934B25F}" srcOrd="0" destOrd="0" presId="urn:microsoft.com/office/officeart/2011/layout/TabList"/>
    <dgm:cxn modelId="{7E8F56A4-2C9C-4BC1-9533-4DB493C5D01B}" type="presParOf" srcId="{E5987228-358B-46D9-88F8-B8692D17E3AF}" destId="{EEDBAE59-02A1-46D4-8ADC-C3875C637499}" srcOrd="1" destOrd="0" presId="urn:microsoft.com/office/officeart/2011/layout/TabList"/>
    <dgm:cxn modelId="{B01174F9-9D1E-409A-81B9-D2F0474EAEDB}" type="presParOf" srcId="{E5987228-358B-46D9-88F8-B8692D17E3AF}" destId="{1A0584A1-1BCC-4BD9-9420-4E8840499C39}" srcOrd="2" destOrd="0" presId="urn:microsoft.com/office/officeart/2011/layout/TabList"/>
    <dgm:cxn modelId="{95229910-DA1F-4A6A-9383-B84AA5A754DD}" type="presParOf" srcId="{0F882315-0B5C-4366-9B8B-6A40C32A7B6F}" destId="{A57F64F9-44E0-4E22-B8E7-A5BE8A36C69E}" srcOrd="5" destOrd="0" presId="urn:microsoft.com/office/officeart/2011/layout/TabList"/>
    <dgm:cxn modelId="{C2088A80-30B3-45F9-B8E4-EB04173FBF20}" type="presParOf" srcId="{0F882315-0B5C-4366-9B8B-6A40C32A7B6F}" destId="{E2D86E32-3712-4814-9E47-D50C6A87379F}" srcOrd="6" destOrd="0" presId="urn:microsoft.com/office/officeart/2011/layout/TabList"/>
    <dgm:cxn modelId="{10156B9F-92F4-40BC-A148-A6CD7B58D536}" type="presParOf" srcId="{E2D86E32-3712-4814-9E47-D50C6A87379F}" destId="{34F607CC-623D-4526-A7FF-F96ACB11A881}" srcOrd="0" destOrd="0" presId="urn:microsoft.com/office/officeart/2011/layout/TabList"/>
    <dgm:cxn modelId="{918CB4ED-F4B4-4E13-B763-6C6C85D654DD}" type="presParOf" srcId="{E2D86E32-3712-4814-9E47-D50C6A87379F}" destId="{E6D441AE-FE08-4FDB-AFDA-C833164658EA}" srcOrd="1" destOrd="0" presId="urn:microsoft.com/office/officeart/2011/layout/TabList"/>
    <dgm:cxn modelId="{886D96E2-880F-4842-950C-5565AD1B64B0}" type="presParOf" srcId="{E2D86E32-3712-4814-9E47-D50C6A87379F}" destId="{E6D8F658-1787-432B-BE3A-4215A9848DC9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292745-028F-4813-ADE6-9D65F9CBA029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C16CB68-0D14-4392-BB9B-2C6048B35527}">
      <dgm:prSet phldrT="[Text]"/>
      <dgm:spPr>
        <a:solidFill>
          <a:schemeClr val="accent2"/>
        </a:solidFill>
      </dgm:spPr>
      <dgm:t>
        <a:bodyPr/>
        <a:lstStyle/>
        <a:p>
          <a:r>
            <a:rPr lang="id-ID" b="1" dirty="0" smtClean="0"/>
            <a:t>Spesifikasi Produk yang diperlukan</a:t>
          </a:r>
          <a:endParaRPr lang="en-US" b="1" dirty="0"/>
        </a:p>
      </dgm:t>
    </dgm:pt>
    <dgm:pt modelId="{11EBD1C8-514D-471F-B0B9-EE5134C8813E}" type="parTrans" cxnId="{F8B3EEA3-E04E-488F-9E82-C21F650AE851}">
      <dgm:prSet/>
      <dgm:spPr/>
      <dgm:t>
        <a:bodyPr/>
        <a:lstStyle/>
        <a:p>
          <a:endParaRPr lang="en-US" b="1"/>
        </a:p>
      </dgm:t>
    </dgm:pt>
    <dgm:pt modelId="{33E2DD1F-D50D-4C74-AA36-DE2D45ABF6B4}" type="sibTrans" cxnId="{F8B3EEA3-E04E-488F-9E82-C21F650AE851}">
      <dgm:prSet/>
      <dgm:spPr/>
      <dgm:t>
        <a:bodyPr/>
        <a:lstStyle/>
        <a:p>
          <a:endParaRPr lang="en-US" b="1"/>
        </a:p>
      </dgm:t>
    </dgm:pt>
    <dgm:pt modelId="{A018085D-19C9-48CB-9D4A-5558CCEBA88A}">
      <dgm:prSet phldrT="[Text]"/>
      <dgm:spPr/>
      <dgm:t>
        <a:bodyPr/>
        <a:lstStyle/>
        <a:p>
          <a:r>
            <a:rPr lang="id-ID" b="1" dirty="0" smtClean="0"/>
            <a:t>Masalah</a:t>
          </a:r>
          <a:endParaRPr lang="en-US" b="1" dirty="0"/>
        </a:p>
      </dgm:t>
    </dgm:pt>
    <dgm:pt modelId="{2D850BFF-A2AE-4FC4-8319-42A663DE0EBA}" type="parTrans" cxnId="{E1F9E7F9-00AE-480D-8ABA-CBF95DEBF450}">
      <dgm:prSet/>
      <dgm:spPr/>
      <dgm:t>
        <a:bodyPr/>
        <a:lstStyle/>
        <a:p>
          <a:endParaRPr lang="en-US" b="1"/>
        </a:p>
      </dgm:t>
    </dgm:pt>
    <dgm:pt modelId="{8E17B612-29BC-4AC3-BBED-696B4489BAC3}" type="sibTrans" cxnId="{E1F9E7F9-00AE-480D-8ABA-CBF95DEBF450}">
      <dgm:prSet/>
      <dgm:spPr/>
      <dgm:t>
        <a:bodyPr/>
        <a:lstStyle/>
        <a:p>
          <a:endParaRPr lang="en-US" b="1"/>
        </a:p>
      </dgm:t>
    </dgm:pt>
    <dgm:pt modelId="{3E55D175-5521-4E44-A9D6-015CCBA0B1B9}">
      <dgm:prSet phldrT="[Text]"/>
      <dgm:spPr/>
      <dgm:t>
        <a:bodyPr/>
        <a:lstStyle/>
        <a:p>
          <a:r>
            <a:rPr lang="id-ID" b="1" dirty="0" smtClean="0"/>
            <a:t>Solusi </a:t>
          </a:r>
          <a:endParaRPr lang="en-US" b="1" dirty="0"/>
        </a:p>
      </dgm:t>
    </dgm:pt>
    <dgm:pt modelId="{70C52606-BD05-4CBE-865B-4C4AD8E1800A}" type="parTrans" cxnId="{7C4AE965-0C74-4252-9AA1-E7039AD3AC09}">
      <dgm:prSet/>
      <dgm:spPr/>
      <dgm:t>
        <a:bodyPr/>
        <a:lstStyle/>
        <a:p>
          <a:endParaRPr lang="en-US" b="1"/>
        </a:p>
      </dgm:t>
    </dgm:pt>
    <dgm:pt modelId="{A3C55AEA-47CE-45F3-A1C2-9B0985F3A3D0}" type="sibTrans" cxnId="{7C4AE965-0C74-4252-9AA1-E7039AD3AC09}">
      <dgm:prSet/>
      <dgm:spPr/>
      <dgm:t>
        <a:bodyPr/>
        <a:lstStyle/>
        <a:p>
          <a:endParaRPr lang="en-US" b="1"/>
        </a:p>
      </dgm:t>
    </dgm:pt>
    <dgm:pt modelId="{8F18ADE9-F220-41FC-BC9F-FDEE637E63DF}">
      <dgm:prSet phldrT="[Text]"/>
      <dgm:spPr/>
      <dgm:t>
        <a:bodyPr/>
        <a:lstStyle/>
        <a:p>
          <a:r>
            <a:rPr lang="id-ID" b="1" dirty="0" smtClean="0"/>
            <a:t>Batasan</a:t>
          </a:r>
          <a:endParaRPr lang="en-US" b="1" dirty="0"/>
        </a:p>
      </dgm:t>
    </dgm:pt>
    <dgm:pt modelId="{805DFA57-ABF5-498E-8A13-4EFEE0AD1C5E}" type="parTrans" cxnId="{BD9CEA4E-C55F-4BD1-91DC-2CC875D728AF}">
      <dgm:prSet/>
      <dgm:spPr/>
      <dgm:t>
        <a:bodyPr/>
        <a:lstStyle/>
        <a:p>
          <a:endParaRPr lang="en-US" b="1"/>
        </a:p>
      </dgm:t>
    </dgm:pt>
    <dgm:pt modelId="{A83DF3B7-F6D2-4E65-AE5D-9F81CDB9C3C9}" type="sibTrans" cxnId="{BD9CEA4E-C55F-4BD1-91DC-2CC875D728AF}">
      <dgm:prSet/>
      <dgm:spPr/>
      <dgm:t>
        <a:bodyPr/>
        <a:lstStyle/>
        <a:p>
          <a:endParaRPr lang="en-US" b="1"/>
        </a:p>
      </dgm:t>
    </dgm:pt>
    <dgm:pt modelId="{3CE0986E-DB03-49FE-853E-D20E3054F911}" type="pres">
      <dgm:prSet presAssocID="{68292745-028F-4813-ADE6-9D65F9CBA02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533568-B8B2-418B-A83F-E87B2D6E5967}" type="pres">
      <dgm:prSet presAssocID="{6C16CB68-0D14-4392-BB9B-2C6048B35527}" presName="centerShape" presStyleLbl="node0" presStyleIdx="0" presStyleCnt="1" custScaleX="140157" custScaleY="140157"/>
      <dgm:spPr/>
      <dgm:t>
        <a:bodyPr/>
        <a:lstStyle/>
        <a:p>
          <a:endParaRPr lang="en-US"/>
        </a:p>
      </dgm:t>
    </dgm:pt>
    <dgm:pt modelId="{F57188FB-A4D3-45A1-AF33-377D810B3179}" type="pres">
      <dgm:prSet presAssocID="{2D850BFF-A2AE-4FC4-8319-42A663DE0EBA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218D0ECE-6295-4C9C-8844-648D79073AB0}" type="pres">
      <dgm:prSet presAssocID="{A018085D-19C9-48CB-9D4A-5558CCEBA88A}" presName="node" presStyleLbl="node1" presStyleIdx="0" presStyleCnt="3" custRadScaleRad="124805" custRadScaleInc="-4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77E82-E401-4B81-B442-A9378E0EA8A1}" type="pres">
      <dgm:prSet presAssocID="{70C52606-BD05-4CBE-865B-4C4AD8E1800A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69D1A479-FFB8-4F7A-A1F7-6C8EE3FFE2C7}" type="pres">
      <dgm:prSet presAssocID="{3E55D175-5521-4E44-A9D6-015CCBA0B1B9}" presName="node" presStyleLbl="node1" presStyleIdx="1" presStyleCnt="3" custRadScaleRad="100463" custRadScaleInc="-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AF967-1E0C-49C2-A52F-DA60F005ABB2}" type="pres">
      <dgm:prSet presAssocID="{805DFA57-ABF5-498E-8A13-4EFEE0AD1C5E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337ECFFF-EC2D-409F-B1EF-78945F689D63}" type="pres">
      <dgm:prSet presAssocID="{8F18ADE9-F220-41FC-BC9F-FDEE637E63DF}" presName="node" presStyleLbl="node1" presStyleIdx="2" presStyleCnt="3" custRadScaleRad="125418" custRadScaleInc="5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B3EEA3-E04E-488F-9E82-C21F650AE851}" srcId="{68292745-028F-4813-ADE6-9D65F9CBA029}" destId="{6C16CB68-0D14-4392-BB9B-2C6048B35527}" srcOrd="0" destOrd="0" parTransId="{11EBD1C8-514D-471F-B0B9-EE5134C8813E}" sibTransId="{33E2DD1F-D50D-4C74-AA36-DE2D45ABF6B4}"/>
    <dgm:cxn modelId="{BD9CEA4E-C55F-4BD1-91DC-2CC875D728AF}" srcId="{6C16CB68-0D14-4392-BB9B-2C6048B35527}" destId="{8F18ADE9-F220-41FC-BC9F-FDEE637E63DF}" srcOrd="2" destOrd="0" parTransId="{805DFA57-ABF5-498E-8A13-4EFEE0AD1C5E}" sibTransId="{A83DF3B7-F6D2-4E65-AE5D-9F81CDB9C3C9}"/>
    <dgm:cxn modelId="{6D0FFAF9-ADD6-400C-8F1C-C725A3089B44}" type="presOf" srcId="{3E55D175-5521-4E44-A9D6-015CCBA0B1B9}" destId="{69D1A479-FFB8-4F7A-A1F7-6C8EE3FFE2C7}" srcOrd="0" destOrd="0" presId="urn:microsoft.com/office/officeart/2005/8/layout/radial4"/>
    <dgm:cxn modelId="{7C4AE965-0C74-4252-9AA1-E7039AD3AC09}" srcId="{6C16CB68-0D14-4392-BB9B-2C6048B35527}" destId="{3E55D175-5521-4E44-A9D6-015CCBA0B1B9}" srcOrd="1" destOrd="0" parTransId="{70C52606-BD05-4CBE-865B-4C4AD8E1800A}" sibTransId="{A3C55AEA-47CE-45F3-A1C2-9B0985F3A3D0}"/>
    <dgm:cxn modelId="{E1F9E7F9-00AE-480D-8ABA-CBF95DEBF450}" srcId="{6C16CB68-0D14-4392-BB9B-2C6048B35527}" destId="{A018085D-19C9-48CB-9D4A-5558CCEBA88A}" srcOrd="0" destOrd="0" parTransId="{2D850BFF-A2AE-4FC4-8319-42A663DE0EBA}" sibTransId="{8E17B612-29BC-4AC3-BBED-696B4489BAC3}"/>
    <dgm:cxn modelId="{F2F63E92-9928-40D9-9EA9-7ABDB92D5646}" type="presOf" srcId="{70C52606-BD05-4CBE-865B-4C4AD8E1800A}" destId="{8DA77E82-E401-4B81-B442-A9378E0EA8A1}" srcOrd="0" destOrd="0" presId="urn:microsoft.com/office/officeart/2005/8/layout/radial4"/>
    <dgm:cxn modelId="{7761DC76-E5BC-4133-9FB6-3070862E3A8E}" type="presOf" srcId="{A018085D-19C9-48CB-9D4A-5558CCEBA88A}" destId="{218D0ECE-6295-4C9C-8844-648D79073AB0}" srcOrd="0" destOrd="0" presId="urn:microsoft.com/office/officeart/2005/8/layout/radial4"/>
    <dgm:cxn modelId="{CEA2780D-36BA-4C9F-A68E-C289B2125F27}" type="presOf" srcId="{8F18ADE9-F220-41FC-BC9F-FDEE637E63DF}" destId="{337ECFFF-EC2D-409F-B1EF-78945F689D63}" srcOrd="0" destOrd="0" presId="urn:microsoft.com/office/officeart/2005/8/layout/radial4"/>
    <dgm:cxn modelId="{535C1776-6563-40CB-8C1B-814A3C27389A}" type="presOf" srcId="{6C16CB68-0D14-4392-BB9B-2C6048B35527}" destId="{C2533568-B8B2-418B-A83F-E87B2D6E5967}" srcOrd="0" destOrd="0" presId="urn:microsoft.com/office/officeart/2005/8/layout/radial4"/>
    <dgm:cxn modelId="{84AFDE17-8548-44E7-9C90-81A3D9884959}" type="presOf" srcId="{2D850BFF-A2AE-4FC4-8319-42A663DE0EBA}" destId="{F57188FB-A4D3-45A1-AF33-377D810B3179}" srcOrd="0" destOrd="0" presId="urn:microsoft.com/office/officeart/2005/8/layout/radial4"/>
    <dgm:cxn modelId="{7E53FBBB-CF1A-4184-BD60-2708C48C80CC}" type="presOf" srcId="{805DFA57-ABF5-498E-8A13-4EFEE0AD1C5E}" destId="{E53AF967-1E0C-49C2-A52F-DA60F005ABB2}" srcOrd="0" destOrd="0" presId="urn:microsoft.com/office/officeart/2005/8/layout/radial4"/>
    <dgm:cxn modelId="{199EF25D-2654-44DA-8726-ACF329CF4362}" type="presOf" srcId="{68292745-028F-4813-ADE6-9D65F9CBA029}" destId="{3CE0986E-DB03-49FE-853E-D20E3054F911}" srcOrd="0" destOrd="0" presId="urn:microsoft.com/office/officeart/2005/8/layout/radial4"/>
    <dgm:cxn modelId="{1162397F-0806-4075-A901-BD7E8CF1B647}" type="presParOf" srcId="{3CE0986E-DB03-49FE-853E-D20E3054F911}" destId="{C2533568-B8B2-418B-A83F-E87B2D6E5967}" srcOrd="0" destOrd="0" presId="urn:microsoft.com/office/officeart/2005/8/layout/radial4"/>
    <dgm:cxn modelId="{3A0D3AC1-2F17-400E-A5E5-479F6C53DC6A}" type="presParOf" srcId="{3CE0986E-DB03-49FE-853E-D20E3054F911}" destId="{F57188FB-A4D3-45A1-AF33-377D810B3179}" srcOrd="1" destOrd="0" presId="urn:microsoft.com/office/officeart/2005/8/layout/radial4"/>
    <dgm:cxn modelId="{0633FB4F-E87C-4DBB-8F13-89BCF10744E8}" type="presParOf" srcId="{3CE0986E-DB03-49FE-853E-D20E3054F911}" destId="{218D0ECE-6295-4C9C-8844-648D79073AB0}" srcOrd="2" destOrd="0" presId="urn:microsoft.com/office/officeart/2005/8/layout/radial4"/>
    <dgm:cxn modelId="{F6FD4A4C-9696-4D16-A99E-9F9E39126A76}" type="presParOf" srcId="{3CE0986E-DB03-49FE-853E-D20E3054F911}" destId="{8DA77E82-E401-4B81-B442-A9378E0EA8A1}" srcOrd="3" destOrd="0" presId="urn:microsoft.com/office/officeart/2005/8/layout/radial4"/>
    <dgm:cxn modelId="{990E1CAC-2543-4910-A1B3-37D04C4F5CAA}" type="presParOf" srcId="{3CE0986E-DB03-49FE-853E-D20E3054F911}" destId="{69D1A479-FFB8-4F7A-A1F7-6C8EE3FFE2C7}" srcOrd="4" destOrd="0" presId="urn:microsoft.com/office/officeart/2005/8/layout/radial4"/>
    <dgm:cxn modelId="{40C1926C-6B83-4B68-8684-31CA4F1D9BF7}" type="presParOf" srcId="{3CE0986E-DB03-49FE-853E-D20E3054F911}" destId="{E53AF967-1E0C-49C2-A52F-DA60F005ABB2}" srcOrd="5" destOrd="0" presId="urn:microsoft.com/office/officeart/2005/8/layout/radial4"/>
    <dgm:cxn modelId="{FC00D1A1-C7EF-45DE-A890-2002931012B3}" type="presParOf" srcId="{3CE0986E-DB03-49FE-853E-D20E3054F911}" destId="{337ECFFF-EC2D-409F-B1EF-78945F689D6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571"/>
          <a:ext cx="8778868" cy="534041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kern="1200" dirty="0" smtClean="0">
              <a:latin typeface="Agency FB" panose="020B0503020202020204" pitchFamily="34" charset="0"/>
            </a:rPr>
            <a:t>SAP</a:t>
          </a:r>
          <a:r>
            <a:rPr lang="id-ID" sz="2800" b="0" kern="1200" dirty="0" smtClean="0">
              <a:latin typeface="Agency FB" panose="020B0503020202020204" pitchFamily="34" charset="0"/>
            </a:rPr>
            <a:t>)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0" y="26641"/>
        <a:ext cx="8726728" cy="481901"/>
      </dsp:txXfrm>
    </dsp:sp>
    <dsp:sp modelId="{2B0E2AB5-C119-4743-96E1-6DE15C2A42E9}">
      <dsp:nvSpPr>
        <dsp:cNvPr id="0" name=""/>
        <dsp:cNvSpPr/>
      </dsp:nvSpPr>
      <dsp:spPr>
        <a:xfrm>
          <a:off x="0" y="546143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01. Ngapain perlu TA?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0" y="572213"/>
        <a:ext cx="8726728" cy="481901"/>
      </dsp:txXfrm>
    </dsp:sp>
    <dsp:sp modelId="{677DA2CF-9D0A-42A9-8EDE-50777B96D4FD}">
      <dsp:nvSpPr>
        <dsp:cNvPr id="0" name=""/>
        <dsp:cNvSpPr/>
      </dsp:nvSpPr>
      <dsp:spPr>
        <a:xfrm>
          <a:off x="0" y="1091715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02. Apa isi TA?</a:t>
          </a:r>
        </a:p>
      </dsp:txBody>
      <dsp:txXfrm>
        <a:off x="26070" y="1117785"/>
        <a:ext cx="8726728" cy="481901"/>
      </dsp:txXfrm>
    </dsp:sp>
    <dsp:sp modelId="{E6B7A12E-D792-4506-9B2A-818D9EC2E909}">
      <dsp:nvSpPr>
        <dsp:cNvPr id="0" name=""/>
        <dsp:cNvSpPr/>
      </dsp:nvSpPr>
      <dsp:spPr>
        <a:xfrm>
          <a:off x="0" y="1637288"/>
          <a:ext cx="8778868" cy="53404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03. Bab I</a:t>
          </a:r>
        </a:p>
      </dsp:txBody>
      <dsp:txXfrm>
        <a:off x="26070" y="1663358"/>
        <a:ext cx="8726728" cy="481901"/>
      </dsp:txXfrm>
    </dsp:sp>
    <dsp:sp modelId="{1B577775-37A0-49D2-BADC-AA5F7F1DC614}">
      <dsp:nvSpPr>
        <dsp:cNvPr id="0" name=""/>
        <dsp:cNvSpPr/>
      </dsp:nvSpPr>
      <dsp:spPr>
        <a:xfrm>
          <a:off x="0" y="2182860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04. Bab II</a:t>
          </a:r>
        </a:p>
      </dsp:txBody>
      <dsp:txXfrm>
        <a:off x="26070" y="2208930"/>
        <a:ext cx="8726728" cy="481901"/>
      </dsp:txXfrm>
    </dsp:sp>
    <dsp:sp modelId="{9498D6D7-D1DE-4880-A122-141F0CC4C4C8}">
      <dsp:nvSpPr>
        <dsp:cNvPr id="0" name=""/>
        <dsp:cNvSpPr/>
      </dsp:nvSpPr>
      <dsp:spPr>
        <a:xfrm>
          <a:off x="0" y="2728432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05. Bab III</a:t>
          </a:r>
        </a:p>
      </dsp:txBody>
      <dsp:txXfrm>
        <a:off x="26070" y="2754502"/>
        <a:ext cx="8726728" cy="481901"/>
      </dsp:txXfrm>
    </dsp:sp>
    <dsp:sp modelId="{826B5B7D-907B-48C1-91C9-1EB2FF80C061}">
      <dsp:nvSpPr>
        <dsp:cNvPr id="0" name=""/>
        <dsp:cNvSpPr/>
      </dsp:nvSpPr>
      <dsp:spPr>
        <a:xfrm>
          <a:off x="0" y="3274005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06. Bab IV</a:t>
          </a:r>
        </a:p>
      </dsp:txBody>
      <dsp:txXfrm>
        <a:off x="26070" y="3300075"/>
        <a:ext cx="8726728" cy="481901"/>
      </dsp:txXfrm>
    </dsp:sp>
    <dsp:sp modelId="{AADA161B-0E44-4493-B862-AA188302F13F}">
      <dsp:nvSpPr>
        <dsp:cNvPr id="0" name=""/>
        <dsp:cNvSpPr/>
      </dsp:nvSpPr>
      <dsp:spPr>
        <a:xfrm>
          <a:off x="0" y="3819577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07. </a:t>
          </a:r>
          <a:r>
            <a:rPr lang="id-ID" sz="2800" b="0" kern="1200" smtClean="0">
              <a:latin typeface="Agency FB" panose="020B0503020202020204" pitchFamily="34" charset="0"/>
            </a:rPr>
            <a:t>Kelengkapan Akhir</a:t>
          </a:r>
          <a:endParaRPr lang="id-ID" sz="2800" b="0" kern="1200" dirty="0" smtClean="0">
            <a:latin typeface="Agency FB" panose="020B0503020202020204" pitchFamily="34" charset="0"/>
          </a:endParaRPr>
        </a:p>
      </dsp:txBody>
      <dsp:txXfrm>
        <a:off x="26070" y="3845647"/>
        <a:ext cx="8726728" cy="481901"/>
      </dsp:txXfrm>
    </dsp:sp>
    <dsp:sp modelId="{DF012E22-1E4C-435E-B5ED-BBFD69C180AD}">
      <dsp:nvSpPr>
        <dsp:cNvPr id="0" name=""/>
        <dsp:cNvSpPr/>
      </dsp:nvSpPr>
      <dsp:spPr>
        <a:xfrm>
          <a:off x="0" y="4365149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08. Tips Presentasi</a:t>
          </a:r>
        </a:p>
      </dsp:txBody>
      <dsp:txXfrm>
        <a:off x="26070" y="4391219"/>
        <a:ext cx="8726728" cy="481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8F658-1787-432B-BE3A-4215A9848DC9}">
      <dsp:nvSpPr>
        <dsp:cNvPr id="0" name=""/>
        <dsp:cNvSpPr/>
      </dsp:nvSpPr>
      <dsp:spPr>
        <a:xfrm>
          <a:off x="0" y="4888459"/>
          <a:ext cx="883920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584A1-1BCC-4BD9-9420-4E8840499C39}">
      <dsp:nvSpPr>
        <dsp:cNvPr id="0" name=""/>
        <dsp:cNvSpPr/>
      </dsp:nvSpPr>
      <dsp:spPr>
        <a:xfrm>
          <a:off x="0" y="3651883"/>
          <a:ext cx="883920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70345-0DA3-4C79-9AAB-111041C92FBD}">
      <dsp:nvSpPr>
        <dsp:cNvPr id="0" name=""/>
        <dsp:cNvSpPr/>
      </dsp:nvSpPr>
      <dsp:spPr>
        <a:xfrm>
          <a:off x="0" y="2415307"/>
          <a:ext cx="883920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6264B-539E-4220-944D-ADD8393650A2}">
      <dsp:nvSpPr>
        <dsp:cNvPr id="0" name=""/>
        <dsp:cNvSpPr/>
      </dsp:nvSpPr>
      <dsp:spPr>
        <a:xfrm>
          <a:off x="0" y="1178731"/>
          <a:ext cx="883920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3D7E3-A557-4A72-BB72-A1E32485AD36}">
      <dsp:nvSpPr>
        <dsp:cNvPr id="0" name=""/>
        <dsp:cNvSpPr/>
      </dsp:nvSpPr>
      <dsp:spPr>
        <a:xfrm>
          <a:off x="2298191" y="1040"/>
          <a:ext cx="6541008" cy="117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Mendeskripsikan kondisi objek.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Ex. </a:t>
          </a:r>
          <a:r>
            <a:rPr lang="id-ID" sz="2100" b="0" kern="1200" dirty="0" smtClean="0"/>
            <a:t>Kampus AKN Bojonegoro</a:t>
          </a:r>
          <a:r>
            <a:rPr lang="id-ID" sz="2100" b="1" kern="1200" dirty="0" smtClean="0"/>
            <a:t> </a:t>
          </a:r>
          <a:endParaRPr lang="en-US" sz="2100" b="1" kern="1200" dirty="0"/>
        </a:p>
      </dsp:txBody>
      <dsp:txXfrm>
        <a:off x="2298191" y="1040"/>
        <a:ext cx="6541008" cy="1177691"/>
      </dsp:txXfrm>
    </dsp:sp>
    <dsp:sp modelId="{E7FBA89A-68C5-4CFA-B1C5-7A5CF37396BD}">
      <dsp:nvSpPr>
        <dsp:cNvPr id="0" name=""/>
        <dsp:cNvSpPr/>
      </dsp:nvSpPr>
      <dsp:spPr>
        <a:xfrm>
          <a:off x="0" y="1040"/>
          <a:ext cx="2298192" cy="1177691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/>
            <a:t>OBJEK</a:t>
          </a:r>
          <a:endParaRPr lang="en-US" sz="2800" b="1" kern="1200" dirty="0"/>
        </a:p>
      </dsp:txBody>
      <dsp:txXfrm>
        <a:off x="57500" y="58540"/>
        <a:ext cx="2183192" cy="1120191"/>
      </dsp:txXfrm>
    </dsp:sp>
    <dsp:sp modelId="{E6DFA29A-6CF9-4D12-A934-0AF1D8764C99}">
      <dsp:nvSpPr>
        <dsp:cNvPr id="0" name=""/>
        <dsp:cNvSpPr/>
      </dsp:nvSpPr>
      <dsp:spPr>
        <a:xfrm>
          <a:off x="2298191" y="1237616"/>
          <a:ext cx="6541008" cy="117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Mendeskripsikan masalah-masalah yang ada dalam objek.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Ex. </a:t>
          </a:r>
          <a:r>
            <a:rPr lang="id-ID" sz="2100" b="1" kern="1200" dirty="0" smtClean="0">
              <a:solidFill>
                <a:srgbClr val="FF0000"/>
              </a:solidFill>
            </a:rPr>
            <a:t>1) </a:t>
          </a:r>
          <a:r>
            <a:rPr lang="id-ID" sz="2100" kern="1200" dirty="0" smtClean="0">
              <a:solidFill>
                <a:schemeClr val="tx1"/>
              </a:solidFill>
            </a:rPr>
            <a:t>Nilai </a:t>
          </a:r>
          <a:r>
            <a:rPr lang="id-ID" sz="2100" i="1" kern="1200" dirty="0" smtClean="0">
              <a:solidFill>
                <a:schemeClr val="tx1"/>
              </a:solidFill>
            </a:rPr>
            <a:t>Inaccessible</a:t>
          </a:r>
          <a:r>
            <a:rPr lang="id-ID" sz="2100" kern="1200" dirty="0" smtClean="0"/>
            <a:t>, </a:t>
          </a:r>
          <a:r>
            <a:rPr lang="id-ID" sz="2100" b="1" kern="1200" dirty="0" smtClean="0">
              <a:solidFill>
                <a:srgbClr val="FF0000"/>
              </a:solidFill>
            </a:rPr>
            <a:t>2) </a:t>
          </a:r>
          <a:r>
            <a:rPr lang="id-ID" sz="2100" kern="1200" dirty="0" smtClean="0">
              <a:solidFill>
                <a:schemeClr val="tx1"/>
              </a:solidFill>
            </a:rPr>
            <a:t>Waktu Melebihi Alokasi, </a:t>
          </a:r>
          <a:r>
            <a:rPr lang="id-ID" sz="2100" b="1" kern="1200" dirty="0" smtClean="0">
              <a:solidFill>
                <a:srgbClr val="FF0000"/>
              </a:solidFill>
            </a:rPr>
            <a:t>3) </a:t>
          </a:r>
          <a:r>
            <a:rPr lang="id-ID" sz="2100" kern="1200" dirty="0" smtClean="0">
              <a:solidFill>
                <a:schemeClr val="tx1"/>
              </a:solidFill>
            </a:rPr>
            <a:t>Subjektifitas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298191" y="1237616"/>
        <a:ext cx="6541008" cy="1177691"/>
      </dsp:txXfrm>
    </dsp:sp>
    <dsp:sp modelId="{C5166E2A-446A-4D02-9C6E-1A4A82654E84}">
      <dsp:nvSpPr>
        <dsp:cNvPr id="0" name=""/>
        <dsp:cNvSpPr/>
      </dsp:nvSpPr>
      <dsp:spPr>
        <a:xfrm>
          <a:off x="0" y="1237616"/>
          <a:ext cx="2298192" cy="1177691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/>
            <a:t>MASALAH</a:t>
          </a:r>
          <a:endParaRPr lang="en-US" sz="2800" b="1" kern="1200" dirty="0"/>
        </a:p>
      </dsp:txBody>
      <dsp:txXfrm>
        <a:off x="57500" y="1295116"/>
        <a:ext cx="2183192" cy="1120191"/>
      </dsp:txXfrm>
    </dsp:sp>
    <dsp:sp modelId="{DFE23764-EFED-4D40-8B1A-92357934B25F}">
      <dsp:nvSpPr>
        <dsp:cNvPr id="0" name=""/>
        <dsp:cNvSpPr/>
      </dsp:nvSpPr>
      <dsp:spPr>
        <a:xfrm>
          <a:off x="2298191" y="2474192"/>
          <a:ext cx="6541008" cy="117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2100" b="1" kern="1200" dirty="0" smtClean="0"/>
            <a:t>Cara penyelesaian masalah-masalah.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id-ID" sz="2100" b="1" kern="1200" dirty="0" smtClean="0"/>
            <a:t>Ex. </a:t>
          </a:r>
          <a:r>
            <a:rPr lang="id-ID" sz="2100" b="1" kern="1200" dirty="0" smtClean="0">
              <a:solidFill>
                <a:srgbClr val="FF0000"/>
              </a:solidFill>
            </a:rPr>
            <a:t>1) </a:t>
          </a:r>
          <a:r>
            <a:rPr lang="id-ID" sz="2100" kern="1200" dirty="0" smtClean="0"/>
            <a:t>Multiakses, </a:t>
          </a:r>
          <a:r>
            <a:rPr lang="id-ID" sz="2100" b="1" kern="1200" dirty="0" smtClean="0">
              <a:solidFill>
                <a:srgbClr val="FF0000"/>
              </a:solidFill>
            </a:rPr>
            <a:t>2) </a:t>
          </a:r>
          <a:r>
            <a:rPr lang="id-ID" sz="2100" i="1" kern="1200" baseline="0" dirty="0" smtClean="0"/>
            <a:t>Countdown, </a:t>
          </a:r>
          <a:r>
            <a:rPr lang="id-ID" sz="2100" b="1" kern="1200" dirty="0" smtClean="0">
              <a:solidFill>
                <a:srgbClr val="FF0000"/>
              </a:solidFill>
            </a:rPr>
            <a:t>3) </a:t>
          </a:r>
          <a:r>
            <a:rPr lang="id-ID" sz="2100" i="1" kern="1200" baseline="0" dirty="0" smtClean="0"/>
            <a:t>Random One Data on Selected Data</a:t>
          </a:r>
          <a:endParaRPr lang="en-US" sz="2100" kern="1200" dirty="0"/>
        </a:p>
      </dsp:txBody>
      <dsp:txXfrm>
        <a:off x="2298191" y="2474192"/>
        <a:ext cx="6541008" cy="1177691"/>
      </dsp:txXfrm>
    </dsp:sp>
    <dsp:sp modelId="{EEDBAE59-02A1-46D4-8ADC-C3875C637499}">
      <dsp:nvSpPr>
        <dsp:cNvPr id="0" name=""/>
        <dsp:cNvSpPr/>
      </dsp:nvSpPr>
      <dsp:spPr>
        <a:xfrm>
          <a:off x="0" y="2474192"/>
          <a:ext cx="2298192" cy="1177691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/>
            <a:t>SOLUSI</a:t>
          </a:r>
          <a:endParaRPr lang="en-US" sz="2800" b="1" kern="1200" dirty="0"/>
        </a:p>
      </dsp:txBody>
      <dsp:txXfrm>
        <a:off x="57500" y="2531692"/>
        <a:ext cx="2183192" cy="1120191"/>
      </dsp:txXfrm>
    </dsp:sp>
    <dsp:sp modelId="{34F607CC-623D-4526-A7FF-F96ACB11A881}">
      <dsp:nvSpPr>
        <dsp:cNvPr id="0" name=""/>
        <dsp:cNvSpPr/>
      </dsp:nvSpPr>
      <dsp:spPr>
        <a:xfrm>
          <a:off x="2298191" y="3710768"/>
          <a:ext cx="6541008" cy="117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Hal yang ingin dilakukan berdasarkan masalah-solusi di objek</a:t>
          </a:r>
          <a:r>
            <a:rPr lang="id-ID" sz="2100" b="1" kern="1200" dirty="0" smtClean="0"/>
            <a:t>.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Ex. </a:t>
          </a:r>
          <a:r>
            <a:rPr lang="id-ID" sz="2100" b="0" kern="1200" dirty="0" smtClean="0"/>
            <a:t>Maka dikembangkanlah Sipetor di AKN Bojonegoro</a:t>
          </a:r>
          <a:endParaRPr lang="en-US" sz="2100" b="0" kern="1200" dirty="0"/>
        </a:p>
      </dsp:txBody>
      <dsp:txXfrm>
        <a:off x="2298191" y="3710768"/>
        <a:ext cx="6541008" cy="1177691"/>
      </dsp:txXfrm>
    </dsp:sp>
    <dsp:sp modelId="{E6D441AE-FE08-4FDB-AFDA-C833164658EA}">
      <dsp:nvSpPr>
        <dsp:cNvPr id="0" name=""/>
        <dsp:cNvSpPr/>
      </dsp:nvSpPr>
      <dsp:spPr>
        <a:xfrm>
          <a:off x="0" y="3710768"/>
          <a:ext cx="2298192" cy="1177691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/>
            <a:t>KESIMPULAN</a:t>
          </a:r>
          <a:endParaRPr lang="en-US" sz="2800" b="1" kern="1200" dirty="0"/>
        </a:p>
      </dsp:txBody>
      <dsp:txXfrm>
        <a:off x="57500" y="3768268"/>
        <a:ext cx="2183192" cy="1120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33568-B8B2-418B-A83F-E87B2D6E5967}">
      <dsp:nvSpPr>
        <dsp:cNvPr id="0" name=""/>
        <dsp:cNvSpPr/>
      </dsp:nvSpPr>
      <dsp:spPr>
        <a:xfrm>
          <a:off x="2638856" y="2195398"/>
          <a:ext cx="3213143" cy="3213143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900" b="1" kern="1200" dirty="0" smtClean="0"/>
            <a:t>Spesifikasi Produk yang diperlukan</a:t>
          </a:r>
          <a:endParaRPr lang="en-US" sz="3900" b="1" kern="1200" dirty="0"/>
        </a:p>
      </dsp:txBody>
      <dsp:txXfrm>
        <a:off x="3109410" y="2665952"/>
        <a:ext cx="2272035" cy="2272035"/>
      </dsp:txXfrm>
    </dsp:sp>
    <dsp:sp modelId="{F57188FB-A4D3-45A1-AF33-377D810B3179}">
      <dsp:nvSpPr>
        <dsp:cNvPr id="0" name=""/>
        <dsp:cNvSpPr/>
      </dsp:nvSpPr>
      <dsp:spPr>
        <a:xfrm rot="12809581">
          <a:off x="918042" y="1954608"/>
          <a:ext cx="2058573" cy="65337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D0ECE-6295-4C9C-8844-648D79073AB0}">
      <dsp:nvSpPr>
        <dsp:cNvPr id="0" name=""/>
        <dsp:cNvSpPr/>
      </dsp:nvSpPr>
      <dsp:spPr>
        <a:xfrm>
          <a:off x="0" y="842135"/>
          <a:ext cx="2177904" cy="174232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b="1" kern="1200" dirty="0" smtClean="0"/>
            <a:t>Masalah</a:t>
          </a:r>
          <a:endParaRPr lang="en-US" sz="4200" b="1" kern="1200" dirty="0"/>
        </a:p>
      </dsp:txBody>
      <dsp:txXfrm>
        <a:off x="51031" y="893166"/>
        <a:ext cx="2075842" cy="1640261"/>
      </dsp:txXfrm>
    </dsp:sp>
    <dsp:sp modelId="{8DA77E82-E401-4B81-B442-A9378E0EA8A1}">
      <dsp:nvSpPr>
        <dsp:cNvPr id="0" name=""/>
        <dsp:cNvSpPr/>
      </dsp:nvSpPr>
      <dsp:spPr>
        <a:xfrm rot="16172695">
          <a:off x="3493189" y="1050490"/>
          <a:ext cx="1465957" cy="65337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1A479-FFB8-4F7A-A1F7-6C8EE3FFE2C7}">
      <dsp:nvSpPr>
        <dsp:cNvPr id="0" name=""/>
        <dsp:cNvSpPr/>
      </dsp:nvSpPr>
      <dsp:spPr>
        <a:xfrm>
          <a:off x="3131394" y="-226941"/>
          <a:ext cx="2177904" cy="174232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b="1" kern="1200" dirty="0" smtClean="0"/>
            <a:t>Solusi </a:t>
          </a:r>
          <a:endParaRPr lang="en-US" sz="4200" b="1" kern="1200" dirty="0"/>
        </a:p>
      </dsp:txBody>
      <dsp:txXfrm>
        <a:off x="3182425" y="-175910"/>
        <a:ext cx="2075842" cy="1640261"/>
      </dsp:txXfrm>
    </dsp:sp>
    <dsp:sp modelId="{E53AF967-1E0C-49C2-A52F-DA60F005ABB2}">
      <dsp:nvSpPr>
        <dsp:cNvPr id="0" name=""/>
        <dsp:cNvSpPr/>
      </dsp:nvSpPr>
      <dsp:spPr>
        <a:xfrm rot="19590408">
          <a:off x="5514235" y="1954598"/>
          <a:ext cx="2058581" cy="65337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ECFFF-EC2D-409F-B1EF-78945F689D63}">
      <dsp:nvSpPr>
        <dsp:cNvPr id="0" name=""/>
        <dsp:cNvSpPr/>
      </dsp:nvSpPr>
      <dsp:spPr>
        <a:xfrm>
          <a:off x="6312952" y="842120"/>
          <a:ext cx="2177904" cy="174232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b="1" kern="1200" dirty="0" smtClean="0"/>
            <a:t>Batasan</a:t>
          </a:r>
          <a:endParaRPr lang="en-US" sz="4200" b="1" kern="1200" dirty="0"/>
        </a:p>
      </dsp:txBody>
      <dsp:txXfrm>
        <a:off x="6363983" y="893151"/>
        <a:ext cx="2075842" cy="164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29/03/2018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Tulisan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9" name="Rectangle 28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2" y="116932"/>
            <a:ext cx="8778232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Road Map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 smtClean="0"/>
              <a:t>Bab </a:t>
            </a:r>
          </a:p>
          <a:p>
            <a:pPr lvl="1"/>
            <a:r>
              <a:rPr lang="en-US" dirty="0" smtClean="0"/>
              <a:t>Sub Bab</a:t>
            </a:r>
          </a:p>
          <a:p>
            <a:pPr lvl="2"/>
            <a:r>
              <a:rPr lang="en-US" dirty="0" smtClean="0"/>
              <a:t>Sub Bab Level 2</a:t>
            </a:r>
          </a:p>
          <a:p>
            <a:pPr lvl="3"/>
            <a:r>
              <a:rPr lang="en-US" dirty="0" smtClean="0"/>
              <a:t>Sub Bab Level 3</a:t>
            </a:r>
          </a:p>
          <a:p>
            <a:pPr lvl="4"/>
            <a:r>
              <a:rPr lang="en-US" dirty="0" smtClean="0"/>
              <a:t>Sub Bab level 4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5269" y="1442496"/>
            <a:ext cx="8778231" cy="1332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254363" y="1460490"/>
            <a:ext cx="155863" cy="984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31" name="Rectangle 30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50"/>
            <a:ext cx="7410449" cy="2852737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7410449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7" name="Rectangle 26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 L1/ L2 / L3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Teks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121376" y="116943"/>
            <a:ext cx="314325" cy="1325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75269" y="187960"/>
            <a:ext cx="198119" cy="223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pribadi.transcipta.com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http://pribadi.fortuna-corp.com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https://www.facebook.com/pribbadi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/telegram 0857 3600 3963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(Pemantapan)</a:t>
            </a:r>
            <a:r>
              <a:rPr lang="en-US" sz="5900" dirty="0" smtClean="0">
                <a:solidFill>
                  <a:prstClr val="black"/>
                </a:solidFill>
              </a:rPr>
              <a:t/>
            </a:r>
            <a:br>
              <a:rPr lang="en-US" sz="5900" dirty="0" smtClean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03. </a:t>
            </a:r>
            <a:r>
              <a:rPr lang="id-ID" sz="3500" dirty="0" smtClean="0">
                <a:solidFill>
                  <a:srgbClr val="0070C0"/>
                </a:solidFill>
              </a:rPr>
              <a:t>Bab I </a:t>
            </a:r>
            <a:r>
              <a:rPr lang="id-ID" sz="3500" dirty="0">
                <a:solidFill>
                  <a:srgbClr val="0070C0"/>
                </a:solidFill>
              </a:rPr>
              <a:t>- Pendahuluan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</a:t>
            </a:r>
            <a:r>
              <a:rPr lang="id-ID" dirty="0"/>
              <a:t>Rumusan Masalah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8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</a:t>
            </a:r>
            <a:r>
              <a:rPr lang="id-ID" dirty="0" smtClean="0">
                <a:solidFill>
                  <a:srgbClr val="FF0000"/>
                </a:solidFill>
              </a:rPr>
              <a:t>transformasi masalah</a:t>
            </a:r>
            <a:r>
              <a:rPr lang="id-ID" dirty="0" smtClean="0"/>
              <a:t> di latar belakang </a:t>
            </a:r>
            <a:r>
              <a:rPr lang="id-ID" dirty="0" smtClean="0">
                <a:solidFill>
                  <a:srgbClr val="FF0000"/>
                </a:solidFill>
              </a:rPr>
              <a:t>menjadi point-point</a:t>
            </a:r>
            <a:r>
              <a:rPr lang="id-ID" dirty="0" smtClean="0"/>
              <a:t>.</a:t>
            </a:r>
          </a:p>
          <a:p>
            <a:r>
              <a:rPr lang="id-ID" dirty="0" smtClean="0"/>
              <a:t>Kalimat disusun menjadi </a:t>
            </a:r>
            <a:r>
              <a:rPr lang="id-ID" dirty="0" smtClean="0">
                <a:solidFill>
                  <a:srgbClr val="FF0000"/>
                </a:solidFill>
              </a:rPr>
              <a:t>kalimat tanya</a:t>
            </a:r>
            <a:r>
              <a:rPr lang="id-ID" dirty="0" smtClean="0"/>
              <a:t>.</a:t>
            </a:r>
          </a:p>
          <a:p>
            <a:r>
              <a:rPr lang="id-ID" dirty="0" smtClean="0"/>
              <a:t>Ex. </a:t>
            </a:r>
          </a:p>
          <a:p>
            <a:pPr marL="812800" lvl="1" indent="-357188">
              <a:buFont typeface="+mj-lt"/>
              <a:buAutoNum type="arabicPeriod"/>
            </a:pPr>
            <a:r>
              <a:rPr lang="id-ID" dirty="0" smtClean="0"/>
              <a:t>Bagaimana rancang dan bangun </a:t>
            </a:r>
            <a:r>
              <a:rPr lang="id-ID" dirty="0"/>
              <a:t>sistem informasi berbasis </a:t>
            </a:r>
            <a:r>
              <a:rPr lang="id-ID" i="1" dirty="0"/>
              <a:t>web</a:t>
            </a:r>
            <a:r>
              <a:rPr lang="id-ID" dirty="0" smtClean="0"/>
              <a:t> yang mampu mengatasi </a:t>
            </a:r>
            <a:r>
              <a:rPr lang="id-ID" dirty="0" smtClean="0">
                <a:solidFill>
                  <a:srgbClr val="FF0000"/>
                </a:solidFill>
              </a:rPr>
              <a:t>nilai </a:t>
            </a:r>
            <a:r>
              <a:rPr lang="id-ID" i="1" dirty="0" smtClean="0">
                <a:solidFill>
                  <a:srgbClr val="FF0000"/>
                </a:solidFill>
              </a:rPr>
              <a:t>inaccesible </a:t>
            </a:r>
            <a:r>
              <a:rPr lang="id-ID" dirty="0" smtClean="0"/>
              <a:t>pada penilaian presentasi?</a:t>
            </a:r>
          </a:p>
          <a:p>
            <a:pPr marL="812800" lvl="1" indent="-357188">
              <a:buFont typeface="+mj-lt"/>
              <a:buAutoNum type="arabicPeriod"/>
            </a:pPr>
            <a:r>
              <a:rPr lang="id-ID" dirty="0" smtClean="0"/>
              <a:t>Bagaimana rancang dan bangun sistem informasi berbasis web yang mampu mengatasi </a:t>
            </a:r>
            <a:r>
              <a:rPr lang="id-ID" dirty="0" smtClean="0">
                <a:solidFill>
                  <a:srgbClr val="FF0000"/>
                </a:solidFill>
              </a:rPr>
              <a:t>kemoloran waktu</a:t>
            </a:r>
            <a:r>
              <a:rPr lang="id-ID" dirty="0" smtClean="0"/>
              <a:t>?</a:t>
            </a:r>
          </a:p>
          <a:p>
            <a:pPr marL="812800" lvl="1" indent="-357188">
              <a:buFont typeface="+mj-lt"/>
              <a:buAutoNum type="arabicPeriod"/>
            </a:pPr>
            <a:r>
              <a:rPr lang="id-ID" dirty="0" smtClean="0"/>
              <a:t>Bagaimana rancang dan bangun sistem informasi berbasis web yang dapat mengatasi </a:t>
            </a:r>
            <a:r>
              <a:rPr lang="id-ID" dirty="0" smtClean="0">
                <a:solidFill>
                  <a:srgbClr val="FF0000"/>
                </a:solidFill>
              </a:rPr>
              <a:t>subjektifitas </a:t>
            </a:r>
            <a:r>
              <a:rPr lang="id-ID" dirty="0" smtClean="0"/>
              <a:t>dalam pemilihan presentator yang akan maju?</a:t>
            </a:r>
          </a:p>
          <a:p>
            <a:pPr marL="812800" lvl="1" indent="-357188">
              <a:buFont typeface="+mj-lt"/>
              <a:buAutoNum type="arabicPeriod"/>
            </a:pP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88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 Tujuan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24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r>
              <a:rPr lang="id-ID" dirty="0" smtClean="0">
                <a:solidFill>
                  <a:srgbClr val="FF0000"/>
                </a:solidFill>
              </a:rPr>
              <a:t>Jawaban atas rumusan masalah</a:t>
            </a:r>
            <a:r>
              <a:rPr lang="id-ID" dirty="0" smtClean="0"/>
              <a:t>.</a:t>
            </a:r>
          </a:p>
          <a:p>
            <a:r>
              <a:rPr lang="id-ID" dirty="0" smtClean="0"/>
              <a:t>Ex. </a:t>
            </a:r>
          </a:p>
          <a:p>
            <a:pPr marL="812800" lvl="1" indent="-357188">
              <a:buFont typeface="+mj-lt"/>
              <a:buAutoNum type="arabicPeriod"/>
            </a:pPr>
            <a:r>
              <a:rPr lang="id-ID" sz="1800" dirty="0" smtClean="0"/>
              <a:t>Bagaimana rancang dan bangun </a:t>
            </a:r>
            <a:r>
              <a:rPr lang="id-ID" sz="1800" dirty="0"/>
              <a:t>sistem informasi berbasis </a:t>
            </a:r>
            <a:r>
              <a:rPr lang="id-ID" sz="1800" i="1" dirty="0"/>
              <a:t>web</a:t>
            </a:r>
            <a:r>
              <a:rPr lang="id-ID" sz="1800" dirty="0" smtClean="0"/>
              <a:t> yang mampu mengatasi </a:t>
            </a:r>
            <a:r>
              <a:rPr lang="id-ID" sz="1800" dirty="0" smtClean="0">
                <a:solidFill>
                  <a:srgbClr val="FF0000"/>
                </a:solidFill>
              </a:rPr>
              <a:t>nilai </a:t>
            </a:r>
            <a:r>
              <a:rPr lang="id-ID" sz="1800" i="1" dirty="0" smtClean="0">
                <a:solidFill>
                  <a:srgbClr val="FF0000"/>
                </a:solidFill>
              </a:rPr>
              <a:t>inaccesible </a:t>
            </a:r>
            <a:r>
              <a:rPr lang="id-ID" sz="1800" dirty="0" smtClean="0"/>
              <a:t>pada penilaian presentasi?</a:t>
            </a:r>
            <a:endParaRPr lang="id-ID" sz="2000" dirty="0" smtClean="0"/>
          </a:p>
          <a:p>
            <a:pPr marL="1269976" lvl="2" indent="-357188">
              <a:buFont typeface="Wingdings" panose="05000000000000000000" pitchFamily="2" charset="2"/>
              <a:buChar char="ü"/>
            </a:pPr>
            <a:r>
              <a:rPr lang="id-ID" b="1" dirty="0" smtClean="0"/>
              <a:t>Merancang dan membangun </a:t>
            </a:r>
            <a:r>
              <a:rPr lang="id-ID" b="1" dirty="0" smtClean="0">
                <a:solidFill>
                  <a:srgbClr val="FF0000"/>
                </a:solidFill>
              </a:rPr>
              <a:t>sistem informasi berbasis web </a:t>
            </a:r>
            <a:r>
              <a:rPr lang="id-ID" b="1" dirty="0" smtClean="0"/>
              <a:t>yang mampu </a:t>
            </a:r>
            <a:r>
              <a:rPr lang="id-ID" b="1" dirty="0" smtClean="0">
                <a:solidFill>
                  <a:srgbClr val="FF0000"/>
                </a:solidFill>
              </a:rPr>
              <a:t>mengatasi nilai inaccesible </a:t>
            </a:r>
            <a:r>
              <a:rPr lang="id-ID" b="1" dirty="0" smtClean="0"/>
              <a:t>pada penilaian presentasi.</a:t>
            </a:r>
          </a:p>
          <a:p>
            <a:pPr marL="812800" lvl="1" indent="-357188">
              <a:buFont typeface="+mj-lt"/>
              <a:buAutoNum type="arabicPeriod"/>
            </a:pPr>
            <a:r>
              <a:rPr lang="id-ID" sz="1800" dirty="0" smtClean="0"/>
              <a:t>Bagaimana rancang dan bangun sistem informasi berbasis web yang mampu mengatasi </a:t>
            </a:r>
            <a:r>
              <a:rPr lang="id-ID" sz="1800" dirty="0" smtClean="0">
                <a:solidFill>
                  <a:srgbClr val="FF0000"/>
                </a:solidFill>
              </a:rPr>
              <a:t>kemoloran waktu</a:t>
            </a:r>
            <a:r>
              <a:rPr lang="id-ID" sz="1800" dirty="0" smtClean="0"/>
              <a:t>?</a:t>
            </a:r>
          </a:p>
          <a:p>
            <a:pPr marL="1269976" lvl="2" indent="-357188">
              <a:buFont typeface="Wingdings" panose="05000000000000000000" pitchFamily="2" charset="2"/>
              <a:buChar char="ü"/>
            </a:pPr>
            <a:r>
              <a:rPr lang="id-ID" b="1" dirty="0"/>
              <a:t>Merancang dan membangun sistem informasi berbasis web yang mampu </a:t>
            </a:r>
            <a:r>
              <a:rPr lang="id-ID" b="1" dirty="0">
                <a:solidFill>
                  <a:srgbClr val="FF0000"/>
                </a:solidFill>
              </a:rPr>
              <a:t>mengatasi kemoloran waktu</a:t>
            </a:r>
            <a:r>
              <a:rPr lang="id-ID" b="1" dirty="0"/>
              <a:t>.</a:t>
            </a:r>
          </a:p>
          <a:p>
            <a:pPr marL="812800" lvl="1" indent="-357188">
              <a:buFont typeface="+mj-lt"/>
              <a:buAutoNum type="arabicPeriod"/>
            </a:pPr>
            <a:r>
              <a:rPr lang="id-ID" sz="1800" dirty="0" smtClean="0"/>
              <a:t>Bagaimana rancang dan bangun sistem informasi berbasis web yang dapat mengatasi </a:t>
            </a:r>
            <a:r>
              <a:rPr lang="id-ID" sz="1800" dirty="0" smtClean="0">
                <a:solidFill>
                  <a:srgbClr val="FF0000"/>
                </a:solidFill>
              </a:rPr>
              <a:t>subjektifitas </a:t>
            </a:r>
            <a:r>
              <a:rPr lang="id-ID" sz="1800" dirty="0" smtClean="0"/>
              <a:t>dalam pemilihan presentator yang akan maju?</a:t>
            </a:r>
          </a:p>
          <a:p>
            <a:pPr marL="1269976" lvl="2" indent="-357188">
              <a:buFont typeface="Wingdings" panose="05000000000000000000" pitchFamily="2" charset="2"/>
              <a:buChar char="ü"/>
            </a:pPr>
            <a:r>
              <a:rPr lang="id-ID" b="1" dirty="0"/>
              <a:t>Merancang dan </a:t>
            </a:r>
            <a:r>
              <a:rPr lang="id-ID" b="1" dirty="0" smtClean="0"/>
              <a:t>membangun </a:t>
            </a:r>
            <a:r>
              <a:rPr lang="id-ID" b="1" dirty="0"/>
              <a:t>sistem informasi berbasis web yang dapat </a:t>
            </a:r>
            <a:r>
              <a:rPr lang="id-ID" b="1" dirty="0">
                <a:solidFill>
                  <a:srgbClr val="FF0000"/>
                </a:solidFill>
              </a:rPr>
              <a:t>mengatasi subjektifitas </a:t>
            </a:r>
            <a:r>
              <a:rPr lang="id-ID" b="1" dirty="0"/>
              <a:t>dalam pemilihan presentator yang akan </a:t>
            </a:r>
            <a:r>
              <a:rPr lang="id-ID" b="1" dirty="0" smtClean="0"/>
              <a:t>maju.</a:t>
            </a:r>
            <a:endParaRPr lang="id-ID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9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5. Batasan Masalah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53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pic>
        <p:nvPicPr>
          <p:cNvPr id="1026" name="Picture 2" descr="Stadion Gelora Sriwijaya Palembang Tampak At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506"/>
            <a:ext cx="9144000" cy="51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07807" y="1211656"/>
            <a:ext cx="4794249" cy="27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d-ID" sz="1400" b="1" i="1" dirty="0" smtClean="0"/>
              <a:t>drone view dari stadion sriwijaya jakabaring palembang</a:t>
            </a:r>
            <a:endParaRPr lang="id-ID" sz="1400" b="1" i="1" dirty="0"/>
          </a:p>
        </p:txBody>
      </p:sp>
    </p:spTree>
    <p:extLst>
      <p:ext uri="{BB962C8B-B14F-4D97-AF65-F5344CB8AC3E}">
        <p14:creationId xmlns:p14="http://schemas.microsoft.com/office/powerpoint/2010/main" val="3470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 Penegasan </a:t>
            </a:r>
            <a:r>
              <a:rPr lang="id-ID" i="1" dirty="0" smtClean="0">
                <a:solidFill>
                  <a:srgbClr val="FF0000"/>
                </a:solidFill>
              </a:rPr>
              <a:t>scope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 smtClean="0"/>
              <a:t>terkait </a:t>
            </a:r>
            <a:r>
              <a:rPr lang="id-ID" dirty="0" smtClean="0">
                <a:solidFill>
                  <a:srgbClr val="FF0000"/>
                </a:solidFill>
              </a:rPr>
              <a:t>masalah yang diteliti</a:t>
            </a:r>
            <a:r>
              <a:rPr lang="id-ID" dirty="0" smtClean="0"/>
              <a:t>.</a:t>
            </a:r>
          </a:p>
          <a:p>
            <a:r>
              <a:rPr lang="id-ID" dirty="0" smtClean="0"/>
              <a:t>Ex. 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Akses Dosen hanya 1, yaitu TP.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Akses Mahasiswa adalah mahasiswa yang sedang dalam menempuh perkuliahan pemrograman web pada semester 4 TA 2017/2018.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Ketentuan pelaksanaan penilaian menyesuaikan dengan Buku Pedoman Akademik AKN Bojonegoro - PDD Polinema.</a:t>
            </a:r>
          </a:p>
          <a:p>
            <a:pPr marL="914377" lvl="1" indent="-457200">
              <a:buFont typeface="+mj-lt"/>
              <a:buAutoNum type="arabicPeriod"/>
            </a:pPr>
            <a:endParaRPr lang="id-ID" dirty="0" smtClean="0"/>
          </a:p>
          <a:p>
            <a:pPr marL="914377" lvl="1" indent="-457200">
              <a:buFont typeface="+mj-lt"/>
              <a:buAutoNum type="arabicPeriod"/>
            </a:pPr>
            <a:endParaRPr lang="id-ID" dirty="0" smtClean="0"/>
          </a:p>
          <a:p>
            <a:pPr marL="914377" lvl="1" indent="-457200">
              <a:buFont typeface="+mj-lt"/>
              <a:buAutoNum type="arabicPeriod"/>
            </a:pPr>
            <a:endParaRPr lang="id-ID" dirty="0" smtClean="0"/>
          </a:p>
          <a:p>
            <a:pPr marL="914377" lvl="1" indent="-457200">
              <a:buFont typeface="+mj-lt"/>
              <a:buAutoNum type="arabicPeriod"/>
            </a:pPr>
            <a:endParaRPr lang="id-ID" dirty="0" smtClean="0"/>
          </a:p>
          <a:p>
            <a:pPr marL="914377" lvl="1" indent="-457200">
              <a:buFont typeface="+mj-lt"/>
              <a:buAutoNum type="arabicPeriod"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5167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. Definisi Istilah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21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Istilah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Penjelasan istilah </a:t>
            </a:r>
            <a:r>
              <a:rPr lang="id-ID" dirty="0" smtClean="0"/>
              <a:t>endemik/</a:t>
            </a:r>
            <a:r>
              <a:rPr lang="id-ID" dirty="0" smtClean="0">
                <a:solidFill>
                  <a:srgbClr val="FF0000"/>
                </a:solidFill>
              </a:rPr>
              <a:t>yang tidak dikenal umum</a:t>
            </a:r>
            <a:r>
              <a:rPr lang="id-ID" dirty="0" smtClean="0"/>
              <a:t>.</a:t>
            </a:r>
          </a:p>
          <a:p>
            <a:r>
              <a:rPr lang="id-ID" dirty="0" smtClean="0"/>
              <a:t>Harapannya seluruh kalangan </a:t>
            </a:r>
            <a:r>
              <a:rPr lang="id-ID" dirty="0" smtClean="0">
                <a:solidFill>
                  <a:srgbClr val="FF0000"/>
                </a:solidFill>
              </a:rPr>
              <a:t>pembaca</a:t>
            </a:r>
            <a:r>
              <a:rPr lang="id-ID" dirty="0" smtClean="0"/>
              <a:t> bahkan lintas disiplin ilmu mampu </a:t>
            </a:r>
            <a:r>
              <a:rPr lang="id-ID" dirty="0" smtClean="0">
                <a:solidFill>
                  <a:srgbClr val="FF0000"/>
                </a:solidFill>
              </a:rPr>
              <a:t>memahami tulisan secara utuh</a:t>
            </a:r>
            <a:r>
              <a:rPr lang="id-ID" dirty="0" smtClean="0"/>
              <a:t>.</a:t>
            </a:r>
          </a:p>
          <a:p>
            <a:r>
              <a:rPr lang="id-ID" dirty="0" smtClean="0"/>
              <a:t>Ex.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Sipetor kepanjangan dari .....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i="1" dirty="0" smtClean="0"/>
              <a:t>Inaccesible</a:t>
            </a:r>
            <a:r>
              <a:rPr lang="id-ID" dirty="0" smtClean="0"/>
              <a:t> merupakan .....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Subjektifitas </a:t>
            </a:r>
            <a:r>
              <a:rPr lang="id-ID" dirty="0"/>
              <a:t>merupakan </a:t>
            </a:r>
            <a:r>
              <a:rPr lang="id-ID" dirty="0" smtClean="0"/>
              <a:t>.....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Multiakses </a:t>
            </a:r>
            <a:r>
              <a:rPr lang="id-ID" dirty="0"/>
              <a:t>merupakan </a:t>
            </a:r>
            <a:r>
              <a:rPr lang="id-ID" dirty="0" smtClean="0"/>
              <a:t>.....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i="1" dirty="0" smtClean="0"/>
              <a:t>Countdown</a:t>
            </a:r>
            <a:r>
              <a:rPr lang="id-ID" dirty="0" smtClean="0"/>
              <a:t> </a:t>
            </a:r>
            <a:r>
              <a:rPr lang="id-ID" dirty="0"/>
              <a:t>merupakan .....</a:t>
            </a:r>
            <a:endParaRPr lang="id-ID" dirty="0" smtClean="0"/>
          </a:p>
          <a:p>
            <a:pPr marL="914377" lvl="1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6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 Spesifikasi Produk yang Dihasilkan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94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LA (Pemantapan)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592278"/>
              </p:ext>
            </p:extLst>
          </p:nvPr>
        </p:nvGraphicFramePr>
        <p:xfrm>
          <a:off x="174626" y="1668463"/>
          <a:ext cx="8778868" cy="489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Spesifikasi Produk yang Dihasilkan</a:t>
            </a:r>
            <a:br>
              <a:rPr lang="id-ID" dirty="0" smtClean="0"/>
            </a:b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83972649"/>
              </p:ext>
            </p:extLst>
          </p:nvPr>
        </p:nvGraphicFramePr>
        <p:xfrm>
          <a:off x="304800" y="1233714"/>
          <a:ext cx="849085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5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393951" y="723900"/>
            <a:ext cx="6699249" cy="58420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Pengerjakan TA </a:t>
            </a:r>
            <a:r>
              <a:rPr lang="id-ID" i="1" dirty="0" smtClean="0"/>
              <a:t>ala TP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893" y="939801"/>
            <a:ext cx="2927350" cy="2578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SAMPUL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JUDUL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PERSETUJUAN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PENGESAHAN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PERNYATAAN KEASLIAN TULISAN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ABSTRAK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KATA PENGANTAR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ISI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GAMBAR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TABEL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LAMPIRAN</a:t>
            </a:r>
            <a:endParaRPr lang="id-ID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893" y="3598231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 KAJIAN </a:t>
            </a:r>
            <a:r>
              <a:rPr lang="id-ID" sz="1800" b="1" dirty="0" smtClean="0"/>
              <a:t>PUSTAKA</a:t>
            </a:r>
            <a:endParaRPr lang="id-ID" sz="18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9893" y="5089519"/>
            <a:ext cx="2927350" cy="85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IV PENUTUP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Kesimpulan</a:t>
            </a:r>
            <a:endParaRPr lang="id-ID"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Saran</a:t>
            </a:r>
            <a:endParaRPr lang="id-ID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7151" y="4092736"/>
            <a:ext cx="2927350" cy="916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III PROSES DAN HASIL</a:t>
            </a:r>
            <a:endParaRPr lang="id-ID" sz="2000" b="1" dirty="0"/>
          </a:p>
          <a:p>
            <a:pPr marL="457177" lvl="1" indent="0">
              <a:buNone/>
            </a:pPr>
            <a:r>
              <a:rPr lang="id-ID" sz="1800" dirty="0"/>
              <a:t>Metode Pengembangan</a:t>
            </a:r>
          </a:p>
          <a:p>
            <a:pPr marL="457177" lvl="1" indent="0">
              <a:buNone/>
            </a:pPr>
            <a:r>
              <a:rPr lang="id-ID" sz="1800" dirty="0"/>
              <a:t>Hasil dan </a:t>
            </a:r>
            <a:r>
              <a:rPr lang="id-ID" sz="1800" dirty="0" smtClean="0"/>
              <a:t>Pembahasan</a:t>
            </a:r>
            <a:endParaRPr lang="id-ID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628727" y="3797300"/>
            <a:ext cx="3304910" cy="214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DAFTAR </a:t>
            </a:r>
            <a:r>
              <a:rPr lang="id-ID" sz="1800" b="1" dirty="0"/>
              <a:t>PUSTAKA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RIWAYAT HIDUP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LAMPIRAN-LAMPIRAN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 smtClean="0"/>
              <a:t>Surat-surat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Dokumentasi </a:t>
            </a:r>
            <a:r>
              <a:rPr lang="id-ID" sz="1800" dirty="0" smtClean="0"/>
              <a:t>(data, angket, ...)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Kartu bimbingan asli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i="1" dirty="0" smtClean="0"/>
              <a:t>source code</a:t>
            </a:r>
            <a:r>
              <a:rPr lang="id-ID" sz="18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93951" y="6030575"/>
            <a:ext cx="6699249" cy="53532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 smtClean="0"/>
              <a:t>TULISAN</a:t>
            </a:r>
            <a:endParaRPr lang="id-ID" sz="65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7110" y="723900"/>
            <a:ext cx="2222500" cy="58420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36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7110" y="6030575"/>
            <a:ext cx="2222500" cy="5353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4000" b="1" dirty="0" smtClean="0"/>
              <a:t>PRODUK</a:t>
            </a:r>
            <a:endParaRPr lang="id-ID" sz="4000" b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86264" y="3606799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/>
              <a:t>BAB II KAJIAN PUSTAKA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0520" y="939800"/>
            <a:ext cx="2073868" cy="593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...</a:t>
            </a:r>
            <a:r>
              <a:rPr lang="id-ID" sz="1600" i="1" dirty="0" smtClean="0"/>
              <a:t>Most </a:t>
            </a:r>
            <a:r>
              <a:rPr lang="id-ID" sz="1600" i="1" dirty="0"/>
              <a:t>of the </a:t>
            </a:r>
            <a:r>
              <a:rPr lang="id-ID" sz="1600" i="1" dirty="0" smtClean="0"/>
              <a:t>product </a:t>
            </a:r>
            <a:r>
              <a:rPr lang="id-ID" sz="1600" i="1" dirty="0"/>
              <a:t>step have </a:t>
            </a:r>
            <a:r>
              <a:rPr lang="id-ID" sz="1600" i="1" dirty="0" smtClean="0"/>
              <a:t>similirty</a:t>
            </a:r>
            <a:endParaRPr lang="id-ID" sz="1600" i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60520" y="1532944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1. Konsep</a:t>
            </a:r>
            <a:endParaRPr lang="id-ID" sz="1600" i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60520" y="1880386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2. Desain</a:t>
            </a:r>
            <a:endParaRPr lang="id-ID" sz="1600" i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0520" y="2240889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3. Coding</a:t>
            </a:r>
            <a:endParaRPr lang="id-ID" sz="16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7110" y="723900"/>
            <a:ext cx="9016090" cy="5842000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28727" y="939801"/>
            <a:ext cx="3304910" cy="276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id-ID" sz="2000" b="1" dirty="0" smtClean="0"/>
              <a:t>BAB </a:t>
            </a:r>
            <a:r>
              <a:rPr lang="id-ID" sz="2000" b="1" dirty="0"/>
              <a:t>I  PENDAHULUAN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Latar Belakang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Rumusan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Tujuan Penelitian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Batasan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Definisi Istilah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Spesifikasi Produk yang </a:t>
            </a:r>
            <a:r>
              <a:rPr lang="id-ID" sz="1800" dirty="0" smtClean="0"/>
              <a:t>dihasilkan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0128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Bab I - 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Pemahaman</a:t>
            </a:r>
          </a:p>
          <a:p>
            <a:pPr marL="450850" indent="-450850"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Latar </a:t>
            </a:r>
            <a:r>
              <a:rPr lang="id-ID" dirty="0">
                <a:latin typeface="Agency FB" panose="020B0503020202020204" pitchFamily="34" charset="0"/>
              </a:rPr>
              <a:t>Belakang </a:t>
            </a:r>
            <a:r>
              <a:rPr lang="id-ID" dirty="0" smtClean="0">
                <a:latin typeface="Agency FB" panose="020B0503020202020204" pitchFamily="34" charset="0"/>
              </a:rPr>
              <a:t>Masalah</a:t>
            </a:r>
          </a:p>
          <a:p>
            <a:pPr marL="450850" indent="-450850">
              <a:buFont typeface="+mj-lt"/>
              <a:buAutoNum type="arabicPeriod"/>
            </a:pPr>
            <a:r>
              <a:rPr lang="id-ID" dirty="0">
                <a:latin typeface="Agency FB" panose="020B0503020202020204" pitchFamily="34" charset="0"/>
              </a:rPr>
              <a:t>Rumusan Masalah</a:t>
            </a:r>
          </a:p>
          <a:p>
            <a:pPr marL="450850" indent="-450850"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Tujuan </a:t>
            </a:r>
            <a:r>
              <a:rPr lang="id-ID" dirty="0">
                <a:latin typeface="Agency FB" panose="020B0503020202020204" pitchFamily="34" charset="0"/>
              </a:rPr>
              <a:t>Penelitian</a:t>
            </a:r>
          </a:p>
          <a:p>
            <a:pPr marL="450850" indent="-450850">
              <a:buFont typeface="+mj-lt"/>
              <a:buAutoNum type="arabicPeriod"/>
            </a:pPr>
            <a:r>
              <a:rPr lang="id-ID" dirty="0">
                <a:latin typeface="Agency FB" panose="020B0503020202020204" pitchFamily="34" charset="0"/>
              </a:rPr>
              <a:t>Batasan Masalah</a:t>
            </a:r>
          </a:p>
          <a:p>
            <a:pPr marL="450850" indent="-450850">
              <a:buFont typeface="+mj-lt"/>
              <a:buAutoNum type="arabicPeriod"/>
            </a:pPr>
            <a:r>
              <a:rPr lang="id-ID" dirty="0">
                <a:latin typeface="Agency FB" panose="020B0503020202020204" pitchFamily="34" charset="0"/>
              </a:rPr>
              <a:t>Definisi Istilah</a:t>
            </a:r>
          </a:p>
          <a:p>
            <a:pPr marL="450850" indent="-450850">
              <a:buFont typeface="+mj-lt"/>
              <a:buAutoNum type="arabicPeriod"/>
            </a:pPr>
            <a:r>
              <a:rPr lang="id-ID" dirty="0">
                <a:latin typeface="Agency FB" panose="020B0503020202020204" pitchFamily="34" charset="0"/>
              </a:rPr>
              <a:t>Spesifikasi Produk yang dihasilkan</a:t>
            </a:r>
          </a:p>
          <a:p>
            <a:pPr>
              <a:buAutoNum type="arabicPeriod"/>
            </a:pP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Pemahaman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5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Pemahaman</a:t>
            </a:r>
            <a:endParaRPr lang="id-ID" dirty="0"/>
          </a:p>
        </p:txBody>
      </p:sp>
      <p:pic>
        <p:nvPicPr>
          <p:cNvPr id="4" name="Picture 2" descr="http://www.nyoozee.com/nyz-content/uploads/2016/04/gambar-3-1024x68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0" y="1671106"/>
            <a:ext cx="6970143" cy="464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63441" y="1671106"/>
            <a:ext cx="17281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i="1" dirty="0">
                <a:solidFill>
                  <a:schemeClr val="tx2"/>
                </a:solidFill>
              </a:rPr>
              <a:t>Software</a:t>
            </a:r>
            <a:r>
              <a:rPr lang="id-ID" sz="2400" b="1" dirty="0">
                <a:solidFill>
                  <a:schemeClr val="tx2"/>
                </a:solidFill>
              </a:rPr>
              <a:t> itu dibuat untuk mengatasi masalah kehidupan.</a:t>
            </a:r>
            <a:r>
              <a:rPr lang="id-ID" sz="2400" b="1" dirty="0"/>
              <a:t> </a:t>
            </a:r>
            <a:r>
              <a:rPr lang="id-ID" sz="2400" b="1" i="1" dirty="0"/>
              <a:t>(IEEE)</a:t>
            </a:r>
          </a:p>
        </p:txBody>
      </p:sp>
    </p:spTree>
    <p:extLst>
      <p:ext uri="{BB962C8B-B14F-4D97-AF65-F5344CB8AC3E}">
        <p14:creationId xmlns:p14="http://schemas.microsoft.com/office/powerpoint/2010/main" val="15330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Latar Belakang Masalah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0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dirty="0" smtClean="0"/>
              <a:t>SIPETOR</a:t>
            </a:r>
            <a:r>
              <a:rPr lang="id-ID" dirty="0"/>
              <a:t> </a:t>
            </a:r>
            <a:r>
              <a:rPr lang="id-ID" dirty="0" smtClean="0"/>
              <a:t>– Sistem Informasi Presentator.</a:t>
            </a:r>
          </a:p>
          <a:p>
            <a:r>
              <a:rPr lang="id-ID" dirty="0" smtClean="0"/>
              <a:t>Dalam </a:t>
            </a:r>
            <a:r>
              <a:rPr lang="id-ID" dirty="0"/>
              <a:t>dunia pendidikan khususnya dalam kegiatan presentasi ada beberapa masalah:</a:t>
            </a:r>
          </a:p>
          <a:p>
            <a:pPr lvl="1"/>
            <a:r>
              <a:rPr lang="id-ID" dirty="0">
                <a:solidFill>
                  <a:srgbClr val="FF0000"/>
                </a:solidFill>
              </a:rPr>
              <a:t>Nilai </a:t>
            </a:r>
            <a:r>
              <a:rPr lang="id-ID" i="1" dirty="0">
                <a:solidFill>
                  <a:srgbClr val="FF0000"/>
                </a:solidFill>
              </a:rPr>
              <a:t>Inaccessible</a:t>
            </a:r>
            <a:r>
              <a:rPr lang="id-ID" i="1" dirty="0"/>
              <a:t> </a:t>
            </a:r>
          </a:p>
          <a:p>
            <a:pPr marL="723900" lvl="0" indent="0">
              <a:buNone/>
            </a:pPr>
            <a:r>
              <a:rPr lang="id-ID" sz="2100" dirty="0" smtClean="0"/>
              <a:t>Nilai </a:t>
            </a:r>
            <a:r>
              <a:rPr lang="id-ID" sz="2100" dirty="0"/>
              <a:t>sementara hanya diakses oleh dosen, dan mestinya bisa diakses oleh mahasiswa.</a:t>
            </a:r>
          </a:p>
          <a:p>
            <a:pPr lvl="1"/>
            <a:r>
              <a:rPr lang="id-ID" dirty="0">
                <a:solidFill>
                  <a:srgbClr val="FF0000"/>
                </a:solidFill>
              </a:rPr>
              <a:t>Waktu Melebihi </a:t>
            </a:r>
            <a:r>
              <a:rPr lang="id-ID" dirty="0" smtClean="0">
                <a:solidFill>
                  <a:srgbClr val="FF0000"/>
                </a:solidFill>
              </a:rPr>
              <a:t>Alokasi</a:t>
            </a:r>
          </a:p>
          <a:p>
            <a:pPr marL="723900" lvl="2" indent="0" defTabSz="811213">
              <a:buNone/>
            </a:pPr>
            <a:r>
              <a:rPr lang="id-ID" sz="2100" dirty="0" smtClean="0"/>
              <a:t>Waktu </a:t>
            </a:r>
            <a:r>
              <a:rPr lang="id-ID" sz="2100" dirty="0"/>
              <a:t>presentasi melewati/melebihi alokasi waktu yang telah </a:t>
            </a:r>
            <a:r>
              <a:rPr lang="id-ID" sz="2100" dirty="0" smtClean="0"/>
              <a:t>direncanakan.</a:t>
            </a:r>
            <a:endParaRPr lang="id-ID" sz="2100" dirty="0"/>
          </a:p>
          <a:p>
            <a:pPr lvl="1"/>
            <a:r>
              <a:rPr lang="id-ID" dirty="0">
                <a:solidFill>
                  <a:srgbClr val="FF0000"/>
                </a:solidFill>
              </a:rPr>
              <a:t>Subjektifitas</a:t>
            </a:r>
          </a:p>
          <a:p>
            <a:pPr marL="723900" lvl="0" indent="0">
              <a:buNone/>
            </a:pPr>
            <a:r>
              <a:rPr lang="id-ID" sz="2100" dirty="0"/>
              <a:t>Anggapan bahwa mahasiswa memiliki kemampuan yang beragam perlu dihilangkan karena seluruh mahasiswa telah mendapatkan waktu pengerjakan, bimbingan, dan kepercayaan yang sama.</a:t>
            </a:r>
          </a:p>
        </p:txBody>
      </p:sp>
    </p:spTree>
    <p:extLst>
      <p:ext uri="{BB962C8B-B14F-4D97-AF65-F5344CB8AC3E}">
        <p14:creationId xmlns:p14="http://schemas.microsoft.com/office/powerpoint/2010/main" val="33315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Pemetaan Isi Latar Belakang </a:t>
            </a:r>
            <a:r>
              <a:rPr lang="id-ID" i="1" dirty="0" smtClean="0"/>
              <a:t>ala TP</a:t>
            </a:r>
            <a:br>
              <a:rPr lang="id-ID" i="1" dirty="0" smtClean="0"/>
            </a:br>
            <a:endParaRPr lang="id-ID" i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65083705"/>
              </p:ext>
            </p:extLst>
          </p:nvPr>
        </p:nvGraphicFramePr>
        <p:xfrm>
          <a:off x="152400" y="1562100"/>
          <a:ext cx="8839200" cy="488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12297" y="968322"/>
            <a:ext cx="8319406" cy="533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smtClean="0"/>
              <a:t>Latar Belakang disusun dalam format </a:t>
            </a:r>
            <a:r>
              <a:rPr lang="id-ID" sz="2400" dirty="0" smtClean="0">
                <a:solidFill>
                  <a:srgbClr val="FF0000"/>
                </a:solidFill>
              </a:rPr>
              <a:t>paragraf</a:t>
            </a:r>
            <a:r>
              <a:rPr lang="id-ID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0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3742</TotalTime>
  <Words>684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LA (Pemantapan) 03. Bab I - Pendahuluan</vt:lpstr>
      <vt:lpstr>LA (Pemantapan)</vt:lpstr>
      <vt:lpstr>Alur Pengerjakan TA ala TP </vt:lpstr>
      <vt:lpstr>Bab I - Pendahuluan</vt:lpstr>
      <vt:lpstr>1. Pemahaman</vt:lpstr>
      <vt:lpstr>Pemahaman</vt:lpstr>
      <vt:lpstr>2. Latar Belakang Masalah</vt:lpstr>
      <vt:lpstr>Latar Belakang Masalah</vt:lpstr>
      <vt:lpstr>Pemetaan Isi Latar Belakang ala TP </vt:lpstr>
      <vt:lpstr>3. Rumusan Masalah</vt:lpstr>
      <vt:lpstr>Rumusan Masalah</vt:lpstr>
      <vt:lpstr>4. Tujuan</vt:lpstr>
      <vt:lpstr>Tujuan</vt:lpstr>
      <vt:lpstr>5. Batasan Masalah</vt:lpstr>
      <vt:lpstr>Batasan Masalah</vt:lpstr>
      <vt:lpstr>Batasan Masalah</vt:lpstr>
      <vt:lpstr>6. Definisi Istilah</vt:lpstr>
      <vt:lpstr>Definisi Istilah</vt:lpstr>
      <vt:lpstr>7. Spesifikasi Produk yang Dihasilkan</vt:lpstr>
      <vt:lpstr>Spesifikasi Produk yang Dihasilkan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tp-transcipta infotama</cp:lastModifiedBy>
  <cp:revision>3190</cp:revision>
  <dcterms:created xsi:type="dcterms:W3CDTF">2016-09-02T03:38:50Z</dcterms:created>
  <dcterms:modified xsi:type="dcterms:W3CDTF">2018-03-29T07:05:12Z</dcterms:modified>
</cp:coreProperties>
</file>