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95" r:id="rId3"/>
    <p:sldId id="398" r:id="rId4"/>
    <p:sldId id="397" r:id="rId5"/>
    <p:sldId id="399" r:id="rId6"/>
    <p:sldId id="39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bg1"/>
        </a:solidFill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dirty="0" smtClean="0">
              <a:latin typeface="Agency FB" panose="020B0503020202020204" pitchFamily="34" charset="0"/>
            </a:rPr>
            <a:t>SAP</a:t>
          </a:r>
          <a:r>
            <a:rPr lang="id-ID" sz="2800" b="0" dirty="0" smtClean="0">
              <a:latin typeface="Agency FB" panose="020B0503020202020204" pitchFamily="34" charset="0"/>
            </a:rPr>
            <a:t>)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01. Ngapain perlu TA?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07. </a:t>
          </a:r>
          <a:r>
            <a:rPr lang="id-ID" sz="2800" b="1" dirty="0" smtClean="0">
              <a:latin typeface="Agency FB" panose="020B0503020202020204" pitchFamily="34" charset="0"/>
            </a:rPr>
            <a:t>Kelengkapan Akhir</a:t>
          </a:r>
          <a:endParaRPr lang="id-ID" sz="2800" b="1" dirty="0" smtClean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9"/>
          <a:ext cx="8778868" cy="534126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kern="1200" dirty="0" smtClean="0">
              <a:latin typeface="Agency FB" panose="020B0503020202020204" pitchFamily="34" charset="0"/>
            </a:rPr>
            <a:t>SAP</a:t>
          </a:r>
          <a:r>
            <a:rPr lang="id-ID" sz="2800" b="0" kern="1200" dirty="0" smtClean="0">
              <a:latin typeface="Agency FB" panose="020B0503020202020204" pitchFamily="34" charset="0"/>
            </a:rPr>
            <a:t>)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4" y="26653"/>
        <a:ext cx="8726720" cy="481978"/>
      </dsp:txXfrm>
    </dsp:sp>
    <dsp:sp modelId="{2B0E2AB5-C119-4743-96E1-6DE15C2A42E9}">
      <dsp:nvSpPr>
        <dsp:cNvPr id="0" name=""/>
        <dsp:cNvSpPr/>
      </dsp:nvSpPr>
      <dsp:spPr>
        <a:xfrm>
          <a:off x="0" y="546139"/>
          <a:ext cx="8778868" cy="53412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01. Ngapain perlu TA?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4" y="572213"/>
        <a:ext cx="8726720" cy="481978"/>
      </dsp:txXfrm>
    </dsp:sp>
    <dsp:sp modelId="{677DA2CF-9D0A-42A9-8EDE-50777B96D4FD}">
      <dsp:nvSpPr>
        <dsp:cNvPr id="0" name=""/>
        <dsp:cNvSpPr/>
      </dsp:nvSpPr>
      <dsp:spPr>
        <a:xfrm>
          <a:off x="0" y="1091698"/>
          <a:ext cx="8778868" cy="53412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4" y="1117772"/>
        <a:ext cx="8726720" cy="481978"/>
      </dsp:txXfrm>
    </dsp:sp>
    <dsp:sp modelId="{E6B7A12E-D792-4506-9B2A-818D9EC2E909}">
      <dsp:nvSpPr>
        <dsp:cNvPr id="0" name=""/>
        <dsp:cNvSpPr/>
      </dsp:nvSpPr>
      <dsp:spPr>
        <a:xfrm>
          <a:off x="0" y="1637258"/>
          <a:ext cx="8778868" cy="53412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4" y="1663332"/>
        <a:ext cx="8726720" cy="481978"/>
      </dsp:txXfrm>
    </dsp:sp>
    <dsp:sp modelId="{1B577775-37A0-49D2-BADC-AA5F7F1DC614}">
      <dsp:nvSpPr>
        <dsp:cNvPr id="0" name=""/>
        <dsp:cNvSpPr/>
      </dsp:nvSpPr>
      <dsp:spPr>
        <a:xfrm>
          <a:off x="0" y="218281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4" y="2208891"/>
        <a:ext cx="8726720" cy="481978"/>
      </dsp:txXfrm>
    </dsp:sp>
    <dsp:sp modelId="{9498D6D7-D1DE-4880-A122-141F0CC4C4C8}">
      <dsp:nvSpPr>
        <dsp:cNvPr id="0" name=""/>
        <dsp:cNvSpPr/>
      </dsp:nvSpPr>
      <dsp:spPr>
        <a:xfrm>
          <a:off x="0" y="2728377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4" y="2754451"/>
        <a:ext cx="8726720" cy="481978"/>
      </dsp:txXfrm>
    </dsp:sp>
    <dsp:sp modelId="{826B5B7D-907B-48C1-91C9-1EB2FF80C061}">
      <dsp:nvSpPr>
        <dsp:cNvPr id="0" name=""/>
        <dsp:cNvSpPr/>
      </dsp:nvSpPr>
      <dsp:spPr>
        <a:xfrm>
          <a:off x="0" y="3273936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4" y="3300010"/>
        <a:ext cx="8726720" cy="481978"/>
      </dsp:txXfrm>
    </dsp:sp>
    <dsp:sp modelId="{AADA161B-0E44-4493-B862-AA188302F13F}">
      <dsp:nvSpPr>
        <dsp:cNvPr id="0" name=""/>
        <dsp:cNvSpPr/>
      </dsp:nvSpPr>
      <dsp:spPr>
        <a:xfrm>
          <a:off x="0" y="3819496"/>
          <a:ext cx="8778868" cy="53412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07. </a:t>
          </a:r>
          <a:r>
            <a:rPr lang="id-ID" sz="2800" b="1" kern="1200" dirty="0" smtClean="0">
              <a:latin typeface="Agency FB" panose="020B0503020202020204" pitchFamily="34" charset="0"/>
            </a:rPr>
            <a:t>Kelengkapan Akhir</a:t>
          </a:r>
          <a:endParaRPr lang="id-ID" sz="2800" b="1" kern="1200" dirty="0" smtClean="0">
            <a:latin typeface="Agency FB" panose="020B0503020202020204" pitchFamily="34" charset="0"/>
          </a:endParaRPr>
        </a:p>
      </dsp:txBody>
      <dsp:txXfrm>
        <a:off x="26074" y="3845570"/>
        <a:ext cx="8726720" cy="481978"/>
      </dsp:txXfrm>
    </dsp:sp>
    <dsp:sp modelId="{DF012E22-1E4C-435E-B5ED-BBFD69C180AD}">
      <dsp:nvSpPr>
        <dsp:cNvPr id="0" name=""/>
        <dsp:cNvSpPr/>
      </dsp:nvSpPr>
      <dsp:spPr>
        <a:xfrm>
          <a:off x="0" y="4365055"/>
          <a:ext cx="8778868" cy="534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4" y="4391129"/>
        <a:ext cx="8726720" cy="48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22/03/2018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07. </a:t>
            </a:r>
            <a:r>
              <a:rPr lang="id-ID" sz="3500" dirty="0" smtClean="0">
                <a:solidFill>
                  <a:srgbClr val="0070C0"/>
                </a:solidFill>
              </a:rPr>
              <a:t>Kelengkapan Akhir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737788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Pengerjakan TA </a:t>
            </a:r>
            <a:r>
              <a:rPr lang="id-ID" i="1" dirty="0" smtClean="0"/>
              <a:t>ala TP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893" y="939801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LAMPIRAN</a:t>
            </a:r>
            <a:endParaRPr lang="id-ID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 smtClean="0"/>
              <a:t>BAB </a:t>
            </a:r>
            <a:r>
              <a:rPr lang="id-ID" sz="2000" b="1" dirty="0"/>
              <a:t>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</a:t>
            </a:r>
            <a:r>
              <a:rPr lang="id-ID" sz="1800" dirty="0" smtClean="0"/>
              <a:t>dihasilkan</a:t>
            </a:r>
            <a:endParaRPr lang="id-ID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893" y="3598231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 KAJIAN </a:t>
            </a:r>
            <a:r>
              <a:rPr lang="id-ID" sz="1800" b="1" dirty="0" smtClean="0"/>
              <a:t>PUSTAKA</a:t>
            </a:r>
            <a:endParaRPr lang="id-ID" sz="18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893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Kesimpulan</a:t>
            </a:r>
            <a:endParaRPr lang="id-ID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Saran</a:t>
            </a:r>
            <a:endParaRPr lang="id-ID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7151" y="4092736"/>
            <a:ext cx="2927350" cy="916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III PROSES DAN HASIL</a:t>
            </a:r>
            <a:endParaRPr lang="id-ID" sz="2000" b="1" dirty="0"/>
          </a:p>
          <a:p>
            <a:pPr marL="457177" lvl="1" indent="0">
              <a:buNone/>
            </a:pPr>
            <a:r>
              <a:rPr lang="id-ID" sz="1800" dirty="0"/>
              <a:t>Metode Pengembangan</a:t>
            </a:r>
          </a:p>
          <a:p>
            <a:pPr marL="457177" lvl="1" indent="0">
              <a:buNone/>
            </a:pPr>
            <a:r>
              <a:rPr lang="id-ID" sz="1800" dirty="0"/>
              <a:t>Hasil dan </a:t>
            </a:r>
            <a:r>
              <a:rPr lang="id-ID" sz="1800" dirty="0" smtClean="0"/>
              <a:t>Pembahasan</a:t>
            </a:r>
            <a:endParaRPr lang="id-ID" sz="18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86264" y="3606799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 II KAJIAN PUSTAKA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0520" y="9398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...</a:t>
            </a:r>
            <a:r>
              <a:rPr lang="id-ID" sz="1600" i="1" dirty="0" smtClean="0"/>
              <a:t>Most </a:t>
            </a:r>
            <a:r>
              <a:rPr lang="id-ID" sz="1600" i="1" dirty="0"/>
              <a:t>of the </a:t>
            </a:r>
            <a:r>
              <a:rPr lang="id-ID" sz="1600" i="1" dirty="0" smtClean="0"/>
              <a:t>product </a:t>
            </a:r>
            <a:r>
              <a:rPr lang="id-ID" sz="1600" i="1" dirty="0"/>
              <a:t>step have </a:t>
            </a:r>
            <a:r>
              <a:rPr lang="id-ID" sz="1600" i="1" dirty="0" smtClean="0"/>
              <a:t>similirty</a:t>
            </a:r>
            <a:endParaRPr lang="id-ID" sz="1600" i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0520" y="15329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1. Konsep</a:t>
            </a:r>
            <a:endParaRPr lang="id-ID" sz="1600" i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60520" y="18803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2. Desain</a:t>
            </a:r>
            <a:endParaRPr lang="id-ID" sz="1600" i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0520" y="22408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3. Coding</a:t>
            </a:r>
            <a:endParaRPr lang="id-ID" sz="16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7110" y="723899"/>
            <a:ext cx="9016090" cy="5842000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DAFTAR </a:t>
            </a:r>
            <a:r>
              <a:rPr lang="id-ID" sz="1800" b="1" dirty="0"/>
              <a:t>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 smtClean="0"/>
              <a:t>Surat-surat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</a:t>
            </a:r>
            <a:r>
              <a:rPr lang="id-ID" sz="1800" dirty="0" smtClean="0"/>
              <a:t>(data, angket, ...)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 smtClean="0"/>
              <a:t>source code</a:t>
            </a:r>
            <a:r>
              <a:rPr lang="id-ID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2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Kelengkapan Akhir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Pemahaman</a:t>
            </a:r>
          </a:p>
          <a:p>
            <a:pPr marL="450850" indent="-450850">
              <a:buFont typeface="+mj-lt"/>
              <a:buAutoNum type="arabicPeriod"/>
            </a:pPr>
            <a:endParaRPr lang="id-ID" dirty="0">
              <a:latin typeface="Agency FB" panose="020B0503020202020204" pitchFamily="34" charset="0"/>
            </a:endParaRPr>
          </a:p>
          <a:p>
            <a:pPr>
              <a:buAutoNum type="arabicPeriod"/>
            </a:pP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3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3638</TotalTime>
  <Words>179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07. Kelengkapan Akhir</vt:lpstr>
      <vt:lpstr>LA (Pemantapan)</vt:lpstr>
      <vt:lpstr>Alur Pengerjakan TA ala TP </vt:lpstr>
      <vt:lpstr>Kelengkapan Akhir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2942</cp:revision>
  <dcterms:created xsi:type="dcterms:W3CDTF">2016-09-02T03:38:50Z</dcterms:created>
  <dcterms:modified xsi:type="dcterms:W3CDTF">2018-03-22T02:06:03Z</dcterms:modified>
</cp:coreProperties>
</file>