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6" r:id="rId3"/>
    <p:sldId id="427" r:id="rId4"/>
    <p:sldId id="430" r:id="rId5"/>
    <p:sldId id="407" r:id="rId6"/>
    <p:sldId id="428" r:id="rId7"/>
    <p:sldId id="429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5" r:id="rId22"/>
    <p:sldId id="446" r:id="rId23"/>
    <p:sldId id="447" r:id="rId24"/>
    <p:sldId id="448" r:id="rId25"/>
    <p:sldId id="450" r:id="rId26"/>
    <p:sldId id="444" r:id="rId27"/>
    <p:sldId id="452" r:id="rId28"/>
    <p:sldId id="411" r:id="rId29"/>
    <p:sldId id="4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Operator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Structured/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Tipe</a:t>
          </a:r>
          <a:r>
            <a:rPr lang="en-US" sz="2800" b="0" dirty="0">
              <a:latin typeface="Agency FB" panose="020B0503020202020204" pitchFamily="34" charset="0"/>
            </a:rPr>
            <a:t> Data, </a:t>
          </a:r>
          <a:r>
            <a:rPr lang="en-US" sz="2800" b="0" dirty="0" err="1">
              <a:latin typeface="Agency FB" panose="020B0503020202020204" pitchFamily="34" charset="0"/>
            </a:rPr>
            <a:t>Variabel</a:t>
          </a:r>
          <a:r>
            <a:rPr lang="en-US" sz="2800" b="0" dirty="0">
              <a:latin typeface="Agency FB" panose="020B0503020202020204" pitchFamily="34" charset="0"/>
            </a:rPr>
            <a:t>, dan </a:t>
          </a:r>
          <a:r>
            <a:rPr lang="en-US" sz="2800" b="0" dirty="0" err="1">
              <a:latin typeface="Agency FB" panose="020B0503020202020204" pitchFamily="34" charset="0"/>
            </a:rPr>
            <a:t>Konstanta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51033821-32B1-4180-8938-81C20F48826C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05. </a:t>
          </a:r>
          <a:r>
            <a:rPr lang="en-US" sz="2800" b="0" dirty="0">
              <a:latin typeface="Agency FB" panose="020B0503020202020204" pitchFamily="34" charset="0"/>
            </a:rPr>
            <a:t>Nilai, </a:t>
          </a:r>
          <a:r>
            <a:rPr lang="en-US" sz="2800" b="0" dirty="0" err="1">
              <a:latin typeface="Agency FB" panose="020B0503020202020204" pitchFamily="34" charset="0"/>
            </a:rPr>
            <a:t>Ekspresi</a:t>
          </a:r>
          <a:r>
            <a:rPr lang="en-US" sz="2800" b="0" dirty="0">
              <a:latin typeface="Agency FB" panose="020B0503020202020204" pitchFamily="34" charset="0"/>
            </a:rPr>
            <a:t>, </a:t>
          </a:r>
          <a:r>
            <a:rPr lang="en-US" sz="2800" b="0" dirty="0" err="1">
              <a:latin typeface="Agency FB" panose="020B0503020202020204" pitchFamily="34" charset="0"/>
            </a:rPr>
            <a:t>Input/Output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43856D5B-5E5C-415B-9F4C-AC0CAE990B98}" type="parTrans" cxnId="{95A2473E-CBF9-4900-8628-576F552EC3CF}">
      <dgm:prSet/>
      <dgm:spPr/>
      <dgm:t>
        <a:bodyPr/>
        <a:lstStyle/>
        <a:p>
          <a:endParaRPr lang="en-ID"/>
        </a:p>
      </dgm:t>
    </dgm:pt>
    <dgm:pt modelId="{035ED25E-0FE0-4619-8994-1AD37F43611F}" type="sibTrans" cxnId="{95A2473E-CBF9-4900-8628-576F552EC3C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05CD053-2E33-4C8A-8986-F77979FF064A}" type="pres">
      <dgm:prSet presAssocID="{51033821-32B1-4180-8938-81C20F48826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9592F5F-9C77-4F8D-BE90-104435F8518E}" type="pres">
      <dgm:prSet presAssocID="{035ED25E-0FE0-4619-8994-1AD37F43611F}" presName="spacer" presStyleCnt="0"/>
      <dgm:spPr/>
    </dgm:pt>
    <dgm:pt modelId="{E6B7A12E-D792-4506-9B2A-818D9EC2E909}" type="pres">
      <dgm:prSet presAssocID="{CB240EB0-B7E3-4313-8BE6-86A373066FC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607829-2BEA-4479-BA11-DA1E46672A0F}" srcId="{8358F112-1D6F-44C5-AF73-A5EEB7AA45FA}" destId="{CB240EB0-B7E3-4313-8BE6-86A373066FC0}" srcOrd="5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95A2473E-CBF9-4900-8628-576F552EC3CF}" srcId="{8358F112-1D6F-44C5-AF73-A5EEB7AA45FA}" destId="{51033821-32B1-4180-8938-81C20F48826C}" srcOrd="4" destOrd="0" parTransId="{43856D5B-5E5C-415B-9F4C-AC0CAE990B98}" sibTransId="{035ED25E-0FE0-4619-8994-1AD37F43611F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F4715084-44ED-4B3F-B066-9E81FC87E97E}" type="presOf" srcId="{51033821-32B1-4180-8938-81C20F48826C}" destId="{905CD053-2E33-4C8A-8986-F77979FF064A}" srcOrd="0" destOrd="0" presId="urn:microsoft.com/office/officeart/2005/8/layout/vList2"/>
    <dgm:cxn modelId="{AA55B694-F293-4A6C-9BC9-51B2DBF37CA6}" srcId="{8358F112-1D6F-44C5-AF73-A5EEB7AA45FA}" destId="{20C80331-3DF2-434B-B8AC-7634E5807512}" srcOrd="6" destOrd="0" parTransId="{2140B65D-0D78-4CD9-AB98-107EF3E82F92}" sibTransId="{B2C2B9A3-D102-43C5-90AF-B27BB147D0E4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7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D8B07D24-03F7-4239-BD11-9A52D53F44DC}" type="presParOf" srcId="{FA152123-58CE-48F0-AD32-399CCFB0B709}" destId="{905CD053-2E33-4C8A-8986-F77979FF064A}" srcOrd="8" destOrd="0" presId="urn:microsoft.com/office/officeart/2005/8/layout/vList2"/>
    <dgm:cxn modelId="{BA270D8B-1DD8-4006-B583-D4F9679144E9}" type="presParOf" srcId="{FA152123-58CE-48F0-AD32-399CCFB0B709}" destId="{D9592F5F-9C77-4F8D-BE90-104435F8518E}" srcOrd="9" destOrd="0" presId="urn:microsoft.com/office/officeart/2005/8/layout/vList2"/>
    <dgm:cxn modelId="{B0D8726F-7BC7-4B9A-ACE7-946C79141BE7}" type="presParOf" srcId="{FA152123-58CE-48F0-AD32-399CCFB0B709}" destId="{E6B7A12E-D792-4506-9B2A-818D9EC2E909}" srcOrd="10" destOrd="0" presId="urn:microsoft.com/office/officeart/2005/8/layout/vList2"/>
    <dgm:cxn modelId="{949D8935-7902-4F90-8D40-4C30C969C01D}" type="presParOf" srcId="{FA152123-58CE-48F0-AD32-399CCFB0B709}" destId="{0EB01F03-3097-4A9C-AE2B-3E53A59D9AAA}" srcOrd="11" destOrd="0" presId="urn:microsoft.com/office/officeart/2005/8/layout/vList2"/>
    <dgm:cxn modelId="{0F5C8029-F824-4AFD-95D1-8A53A160EFD2}" type="presParOf" srcId="{FA152123-58CE-48F0-AD32-399CCFB0B709}" destId="{9498D6D7-D1DE-4880-A122-141F0CC4C4C8}" srcOrd="12" destOrd="0" presId="urn:microsoft.com/office/officeart/2005/8/layout/vList2"/>
    <dgm:cxn modelId="{953E324D-49E7-4059-B411-0A14ECE25117}" type="presParOf" srcId="{FA152123-58CE-48F0-AD32-399CCFB0B709}" destId="{5D07B7CB-CC6D-470B-A290-F73F830AFF10}" srcOrd="13" destOrd="0" presId="urn:microsoft.com/office/officeart/2005/8/layout/vList2"/>
    <dgm:cxn modelId="{5A0D0FA0-1EAA-40F9-A4F7-436CDD916C7E}" type="presParOf" srcId="{FA152123-58CE-48F0-AD32-399CCFB0B709}" destId="{45C12075-D00F-442E-A6A9-C54BDB913377}" srcOrd="14" destOrd="0" presId="urn:microsoft.com/office/officeart/2005/8/layout/vList2"/>
    <dgm:cxn modelId="{07680A78-AFA7-409E-9523-3ECF934D3169}" type="presParOf" srcId="{FA152123-58CE-48F0-AD32-399CCFB0B709}" destId="{39078FF2-F1EC-40C3-BAAF-B7E0186B9F1D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</a:t>
          </a:r>
          <a:r>
            <a:rPr lang="en-US" sz="2800" b="0" dirty="0" err="1">
              <a:latin typeface="Agency FB" panose="020B0503020202020204" pitchFamily="34" charset="0"/>
            </a:rPr>
            <a:t>Fungsi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Linked List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F86DAD-23B1-43CF-9AED-0710B80DED84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13.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CDCEF7-689A-4CBA-B576-F01DDE92CD29}" type="parTrans" cxnId="{A4E6EDFD-27C8-4B1A-AFE3-2A1C6012C5F7}">
      <dgm:prSet/>
      <dgm:spPr/>
      <dgm:t>
        <a:bodyPr/>
        <a:lstStyle/>
        <a:p>
          <a:endParaRPr lang="en-ID"/>
        </a:p>
      </dgm:t>
    </dgm:pt>
    <dgm:pt modelId="{1F0A93E9-B812-433A-8A88-AE0FCBFF3DEE}" type="sibTrans" cxnId="{A4E6EDFD-27C8-4B1A-AFE3-2A1C6012C5F7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 </a:t>
          </a:r>
          <a:r>
            <a:rPr lang="en-US" sz="2800" b="0" dirty="0">
              <a:latin typeface="Agency FB" panose="020B0503020202020204" pitchFamily="34" charset="0"/>
            </a:rPr>
            <a:t>Queue and Stack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0EECE8F9-7854-4534-B995-B5E9BDCC3AC9}" type="pres">
      <dgm:prSet presAssocID="{57C8B451-A66D-43BF-BF89-6B515DA7FB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98B7C7B9-0ACF-47E5-BE70-7D8863ECF3BC}" type="pres">
      <dgm:prSet presAssocID="{FAF86DAD-23B1-43CF-9AED-0710B80DED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EFF3EA6-65BC-4E91-9233-EDFF21B20B3E}" type="pres">
      <dgm:prSet presAssocID="{1F0A93E9-B812-433A-8A88-AE0FCBFF3DEE}" presName="spacer" presStyleCnt="0"/>
      <dgm:spPr/>
    </dgm:pt>
    <dgm:pt modelId="{DA948AEC-D1BD-4831-8C49-1D0F09A33AB9}" type="pres">
      <dgm:prSet presAssocID="{05686A0A-4804-4110-8882-700D9BCAF54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5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2" destOrd="0" parTransId="{D5B93216-5CB3-410A-9E67-C00F331D677D}" sibTransId="{81E8DB39-DF98-495A-9E7A-8460BE2FB6A3}"/>
    <dgm:cxn modelId="{562A4640-4A45-4DD6-817F-DE17698E3633}" srcId="{8358F112-1D6F-44C5-AF73-A5EEB7AA45FA}" destId="{58A7C433-FDDE-421D-AB06-F6CAC1ABBA2F}" srcOrd="7" destOrd="0" parTransId="{327E8E02-A54A-4312-BF33-FF265C068203}" sibTransId="{5D963E43-9AAD-4ED3-B198-6B7C39B8C341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6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4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D524BAFB-E4CC-4F74-82C7-2A3A3B51F695}" type="presOf" srcId="{FAF86DAD-23B1-43CF-9AED-0710B80DED84}" destId="{98B7C7B9-0ACF-47E5-BE70-7D8863ECF3BC}" srcOrd="0" destOrd="0" presId="urn:microsoft.com/office/officeart/2005/8/layout/vList2"/>
    <dgm:cxn modelId="{A4E6EDFD-27C8-4B1A-AFE3-2A1C6012C5F7}" srcId="{8358F112-1D6F-44C5-AF73-A5EEB7AA45FA}" destId="{FAF86DAD-23B1-43CF-9AED-0710B80DED84}" srcOrd="3" destOrd="0" parTransId="{83CDCEF7-689A-4CBA-B576-F01DDE92CD29}" sibTransId="{1F0A93E9-B812-433A-8A88-AE0FCBFF3DEE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011C09-9BDF-4580-A017-BF72160DED65}" type="presParOf" srcId="{FA152123-58CE-48F0-AD32-399CCFB0B709}" destId="{0EECE8F9-7854-4534-B995-B5E9BDCC3AC9}" srcOrd="4" destOrd="0" presId="urn:microsoft.com/office/officeart/2005/8/layout/vList2"/>
    <dgm:cxn modelId="{D133A527-78BE-439A-9138-8530F7EC610C}" type="presParOf" srcId="{FA152123-58CE-48F0-AD32-399CCFB0B709}" destId="{14877787-10CA-49FC-B872-2B6BA8779E56}" srcOrd="5" destOrd="0" presId="urn:microsoft.com/office/officeart/2005/8/layout/vList2"/>
    <dgm:cxn modelId="{F47BCD60-A1ED-4C3C-A5F6-7F6166B55F5E}" type="presParOf" srcId="{FA152123-58CE-48F0-AD32-399CCFB0B709}" destId="{98B7C7B9-0ACF-47E5-BE70-7D8863ECF3BC}" srcOrd="6" destOrd="0" presId="urn:microsoft.com/office/officeart/2005/8/layout/vList2"/>
    <dgm:cxn modelId="{2E64353C-DF18-42C5-8544-BF7005E48238}" type="presParOf" srcId="{FA152123-58CE-48F0-AD32-399CCFB0B709}" destId="{5EFF3EA6-65BC-4E91-9233-EDFF21B20B3E}" srcOrd="7" destOrd="0" presId="urn:microsoft.com/office/officeart/2005/8/layout/vList2"/>
    <dgm:cxn modelId="{3C71CE1C-5560-4B9B-A623-C243D450B7B6}" type="presParOf" srcId="{FA152123-58CE-48F0-AD32-399CCFB0B709}" destId="{DA948AEC-D1BD-4831-8C49-1D0F09A33AB9}" srcOrd="8" destOrd="0" presId="urn:microsoft.com/office/officeart/2005/8/layout/vList2"/>
    <dgm:cxn modelId="{385E8945-1AE4-4D19-B346-3596FEB78E1C}" type="presParOf" srcId="{FA152123-58CE-48F0-AD32-399CCFB0B709}" destId="{99F4A158-CD91-42CC-8C70-92E6FE9D91AA}" srcOrd="9" destOrd="0" presId="urn:microsoft.com/office/officeart/2005/8/layout/vList2"/>
    <dgm:cxn modelId="{D62232BE-96A5-4B41-A9D9-E377A8F785E4}" type="presParOf" srcId="{FA152123-58CE-48F0-AD32-399CCFB0B709}" destId="{AB0F6EC3-4A3C-41CD-AB51-4D7C669E32F4}" srcOrd="10" destOrd="0" presId="urn:microsoft.com/office/officeart/2005/8/layout/vList2"/>
    <dgm:cxn modelId="{C9D2FC28-5596-4EDD-955B-44AD51788271}" type="presParOf" srcId="{FA152123-58CE-48F0-AD32-399CCFB0B709}" destId="{864E4395-08B2-431C-98A9-842742C19475}" srcOrd="11" destOrd="0" presId="urn:microsoft.com/office/officeart/2005/8/layout/vList2"/>
    <dgm:cxn modelId="{C5203D51-591C-4774-8949-D56B7504CB66}" type="presParOf" srcId="{FA152123-58CE-48F0-AD32-399CCFB0B709}" destId="{F4223B3F-7A5F-4B4B-BB64-825656D9084A}" srcOrd="12" destOrd="0" presId="urn:microsoft.com/office/officeart/2005/8/layout/vList2"/>
    <dgm:cxn modelId="{D0E8991B-1E12-4A62-B535-9FD6B1C215F3}" type="presParOf" srcId="{FA152123-58CE-48F0-AD32-399CCFB0B709}" destId="{ED09C2E3-455C-489D-979E-43371C128A15}" srcOrd="13" destOrd="0" presId="urn:microsoft.com/office/officeart/2005/8/layout/vList2"/>
    <dgm:cxn modelId="{D4F919A5-1F72-49A0-8C13-6044F2E8A653}" type="presParOf" srcId="{FA152123-58CE-48F0-AD32-399CCFB0B709}" destId="{6D91ED1E-1C01-4CEA-BA64-500F855B363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Tipe</a:t>
          </a:r>
          <a:r>
            <a:rPr lang="en-US" sz="2800" b="0" kern="1200" dirty="0">
              <a:latin typeface="Agency FB" panose="020B0503020202020204" pitchFamily="34" charset="0"/>
            </a:rPr>
            <a:t> Data, </a:t>
          </a:r>
          <a:r>
            <a:rPr lang="en-US" sz="2800" b="0" kern="1200" dirty="0" err="1">
              <a:latin typeface="Agency FB" panose="020B0503020202020204" pitchFamily="34" charset="0"/>
            </a:rPr>
            <a:t>Variabel</a:t>
          </a:r>
          <a:r>
            <a:rPr lang="en-US" sz="2800" b="0" kern="1200" dirty="0">
              <a:latin typeface="Agency FB" panose="020B0503020202020204" pitchFamily="34" charset="0"/>
            </a:rPr>
            <a:t>, dan </a:t>
          </a:r>
          <a:r>
            <a:rPr lang="en-US" sz="2800" b="0" kern="1200" dirty="0" err="1">
              <a:latin typeface="Agency FB" panose="020B0503020202020204" pitchFamily="34" charset="0"/>
            </a:rPr>
            <a:t>Konstanta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1666463"/>
        <a:ext cx="5005839" cy="482488"/>
      </dsp:txXfrm>
    </dsp:sp>
    <dsp:sp modelId="{905CD053-2E33-4C8A-8986-F77979FF064A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05. </a:t>
          </a:r>
          <a:r>
            <a:rPr lang="en-US" sz="2800" b="0" kern="1200" dirty="0">
              <a:latin typeface="Agency FB" panose="020B0503020202020204" pitchFamily="34" charset="0"/>
            </a:rPr>
            <a:t>Nilai, </a:t>
          </a:r>
          <a:r>
            <a:rPr lang="en-US" sz="2800" b="0" kern="1200" dirty="0" err="1">
              <a:latin typeface="Agency FB" panose="020B0503020202020204" pitchFamily="34" charset="0"/>
            </a:rPr>
            <a:t>Ekspresi</a:t>
          </a:r>
          <a:r>
            <a:rPr lang="en-US" sz="2800" b="0" kern="1200" dirty="0">
              <a:latin typeface="Agency FB" panose="020B0503020202020204" pitchFamily="34" charset="0"/>
            </a:rPr>
            <a:t>, </a:t>
          </a:r>
          <a:r>
            <a:rPr lang="en-US" sz="2800" b="0" kern="1200" dirty="0" err="1">
              <a:latin typeface="Agency FB" panose="020B0503020202020204" pitchFamily="34" charset="0"/>
            </a:rPr>
            <a:t>Input/Output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E6B7A12E-D792-4506-9B2A-818D9EC2E909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Operator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Structured/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</a:t>
          </a:r>
          <a:r>
            <a:rPr lang="en-US" sz="2800" b="0" kern="1200" dirty="0" err="1">
              <a:latin typeface="Agency FB" panose="020B0503020202020204" pitchFamily="34" charset="0"/>
            </a:rPr>
            <a:t>Fungsi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98B7C7B9-0ACF-47E5-BE70-7D8863ECF3BC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13.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 </a:t>
          </a:r>
          <a:r>
            <a:rPr lang="en-US" sz="2800" b="0" kern="1200" dirty="0">
              <a:latin typeface="Agency FB" panose="020B0503020202020204" pitchFamily="34" charset="0"/>
            </a:rPr>
            <a:t>Queue and Stack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Linked List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6D91ED1E-1C01-4CEA-BA64-500F855B3639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en-US" sz="3500" dirty="0" err="1">
                <a:solidFill>
                  <a:srgbClr val="0070C0"/>
                </a:solidFill>
              </a:rPr>
              <a:t>Pengantar</a:t>
            </a:r>
            <a:r>
              <a:rPr lang="en-US" sz="3500" dirty="0">
                <a:solidFill>
                  <a:srgbClr val="0070C0"/>
                </a:solidFill>
              </a:rPr>
              <a:t> </a:t>
            </a:r>
            <a:r>
              <a:rPr lang="en-US" sz="3500" dirty="0" err="1">
                <a:solidFill>
                  <a:srgbClr val="0070C0"/>
                </a:solidFill>
              </a:rPr>
              <a:t>Algoritma</a:t>
            </a:r>
            <a:r>
              <a:rPr lang="en-US" sz="3500" dirty="0">
                <a:solidFill>
                  <a:srgbClr val="0070C0"/>
                </a:solidFill>
              </a:rPr>
              <a:t> </a:t>
            </a:r>
            <a:r>
              <a:rPr lang="en-US" sz="3500" dirty="0" err="1">
                <a:solidFill>
                  <a:srgbClr val="0070C0"/>
                </a:solidFill>
              </a:rPr>
              <a:t>Pemrograman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75F-7678-4D6D-99D5-D0585AB1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9D34-C118-4DC6-955F-47FA1D5C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Data </a:t>
            </a:r>
            <a:r>
              <a:rPr lang="en-US" dirty="0"/>
              <a:t>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Data </a:t>
            </a:r>
            <a:r>
              <a:rPr lang="en-US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lain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</a:t>
            </a:r>
          </a:p>
          <a:p>
            <a:pPr marL="804863" lvl="1" indent="-273050">
              <a:buFont typeface="+mj-lt"/>
              <a:buAutoNum type="alphaLcPeriod"/>
            </a:pPr>
            <a:r>
              <a:rPr lang="en-US" dirty="0"/>
              <a:t>Data </a:t>
            </a:r>
            <a:r>
              <a:rPr lang="en-US" dirty="0" err="1"/>
              <a:t>pendukung</a:t>
            </a:r>
            <a:r>
              <a:rPr lang="en-US" dirty="0"/>
              <a:t> lain yang </a:t>
            </a:r>
            <a:r>
              <a:rPr lang="en-US" dirty="0" err="1"/>
              <a:t>dibutuhkan</a:t>
            </a:r>
            <a:r>
              <a:rPr lang="en-US" dirty="0"/>
              <a:t> pada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:</a:t>
            </a:r>
          </a:p>
          <a:p>
            <a:pPr marL="804863" lvl="1" indent="-290513">
              <a:buFont typeface="+mj-lt"/>
              <a:buAutoNum type="alphaLcPeriod"/>
            </a:pPr>
            <a:r>
              <a:rPr lang="en-US" dirty="0" err="1"/>
              <a:t>Urutan</a:t>
            </a:r>
            <a:r>
              <a:rPr lang="en-US" dirty="0"/>
              <a:t>/sequence</a:t>
            </a:r>
          </a:p>
          <a:p>
            <a:pPr marL="804863" lvl="1" indent="-290513">
              <a:buFont typeface="+mj-lt"/>
              <a:buAutoNum type="alphaLcPeriod"/>
            </a:pPr>
            <a:r>
              <a:rPr lang="en-US" dirty="0" err="1"/>
              <a:t>Pemilihan</a:t>
            </a:r>
            <a:endParaRPr lang="en-US" dirty="0"/>
          </a:p>
          <a:p>
            <a:pPr marL="804863" lvl="1" indent="-290513">
              <a:buFont typeface="+mj-lt"/>
              <a:buAutoNum type="alphaLcPeriod"/>
            </a:pPr>
            <a:r>
              <a:rPr lang="en-US" dirty="0" err="1"/>
              <a:t>Perulangan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1360-0898-44FD-AD3F-7694D410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0EB7-F067-4004-AA21-46EA5688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: </a:t>
            </a:r>
            <a:r>
              <a:rPr lang="en-US" dirty="0" err="1"/>
              <a:t>memasak</a:t>
            </a:r>
            <a:r>
              <a:rPr lang="en-US" dirty="0"/>
              <a:t> nasi </a:t>
            </a:r>
            <a:r>
              <a:rPr lang="en-US" dirty="0" err="1"/>
              <a:t>menggunakan</a:t>
            </a:r>
            <a:r>
              <a:rPr lang="en-US" dirty="0"/>
              <a:t> rice cooker</a:t>
            </a:r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Input : </a:t>
            </a:r>
            <a:r>
              <a:rPr lang="en-US" b="1" dirty="0" err="1">
                <a:solidFill>
                  <a:srgbClr val="FF0000"/>
                </a:solidFill>
              </a:rPr>
              <a:t>beras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air</a:t>
            </a:r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Output 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nasi</a:t>
            </a:r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Data lain : </a:t>
            </a:r>
            <a:r>
              <a:rPr lang="en-US" b="1" dirty="0"/>
              <a:t>rice cooker, </a:t>
            </a:r>
            <a:r>
              <a:rPr lang="en-US" b="1" dirty="0" err="1"/>
              <a:t>listrik</a:t>
            </a:r>
            <a:endParaRPr lang="en-US" b="1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Proses : </a:t>
            </a:r>
          </a:p>
          <a:p>
            <a:pPr marL="804863" lvl="1" indent="-273050" defTabSz="900113">
              <a:buFont typeface="+mj-lt"/>
              <a:buAutoNum type="alphaLcPeriod"/>
            </a:pP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beras</a:t>
            </a:r>
            <a:endParaRPr lang="en-US" b="1" dirty="0">
              <a:solidFill>
                <a:srgbClr val="FF0000"/>
              </a:solidFill>
            </a:endParaRPr>
          </a:p>
          <a:p>
            <a:pPr marL="804863" lvl="1" indent="-273050" defTabSz="900113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ricecooker</a:t>
            </a:r>
            <a:r>
              <a:rPr lang="en-US" dirty="0"/>
              <a:t>,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air</a:t>
            </a:r>
          </a:p>
          <a:p>
            <a:pPr marL="804863" lvl="1" indent="-273050" defTabSz="900113">
              <a:buFont typeface="+mj-lt"/>
              <a:buAutoNum type="alphaLcPeriod"/>
            </a:pPr>
            <a:r>
              <a:rPr lang="en-US" b="1" dirty="0" err="1"/>
              <a:t>Ricecooker</a:t>
            </a:r>
            <a:r>
              <a:rPr lang="en-US" dirty="0"/>
              <a:t> </a:t>
            </a:r>
            <a:r>
              <a:rPr lang="en-US" dirty="0" err="1"/>
              <a:t>dinyalakan</a:t>
            </a:r>
            <a:endParaRPr lang="en-US" dirty="0"/>
          </a:p>
          <a:p>
            <a:pPr marL="804863" lvl="1" indent="-273050" defTabSz="900113">
              <a:buFont typeface="+mj-lt"/>
              <a:buAutoNum type="alphaLcPeriod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Nasi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masak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230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5D0D-3E62-4EC6-B82D-1D97378B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F5-8BDF-4B64-96FF-EBDF39F9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memperhitungkan</a:t>
            </a:r>
            <a:r>
              <a:rPr lang="en-US" sz="1600" dirty="0"/>
              <a:t> </a:t>
            </a:r>
            <a:r>
              <a:rPr lang="en-US" sz="1600" dirty="0" err="1"/>
              <a:t>satuan</a:t>
            </a:r>
            <a:r>
              <a:rPr lang="en-US" sz="1600" dirty="0"/>
              <a:t>)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Input </a:t>
            </a:r>
            <a:r>
              <a:rPr lang="en-US" b="1" dirty="0">
                <a:solidFill>
                  <a:srgbClr val="FF0000"/>
                </a:solidFill>
              </a:rPr>
              <a:t>: jari2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Output : </a:t>
            </a:r>
            <a:r>
              <a:rPr lang="en-US" b="1" dirty="0" err="1">
                <a:solidFill>
                  <a:srgbClr val="008000"/>
                </a:solidFill>
              </a:rPr>
              <a:t>luas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lingkaran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Data lain : </a:t>
            </a:r>
            <a:r>
              <a:rPr lang="en-US" b="1" dirty="0" err="1"/>
              <a:t>nilai</a:t>
            </a:r>
            <a:r>
              <a:rPr lang="en-US" b="1" dirty="0"/>
              <a:t> phi = 3.14</a:t>
            </a:r>
          </a:p>
          <a:p>
            <a:pPr marL="355600" indent="-355600">
              <a:buFont typeface="+mj-lt"/>
              <a:buAutoNum type="arabicPeriod"/>
            </a:pPr>
            <a:r>
              <a:rPr lang="en-US" dirty="0" err="1"/>
              <a:t>Langkah</a:t>
            </a:r>
            <a:r>
              <a:rPr lang="en-US" dirty="0"/>
              <a:t> :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b="1" dirty="0">
                <a:solidFill>
                  <a:srgbClr val="FF0000"/>
                </a:solidFill>
              </a:rPr>
              <a:t>jari2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8000"/>
                </a:solidFill>
              </a:rPr>
              <a:t>luas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lingkaran</a:t>
            </a:r>
            <a:r>
              <a:rPr lang="en-US" dirty="0"/>
              <a:t>= </a:t>
            </a:r>
            <a:r>
              <a:rPr lang="en-US" b="1" dirty="0"/>
              <a:t>phi</a:t>
            </a:r>
            <a:r>
              <a:rPr lang="en-US" dirty="0"/>
              <a:t>*</a:t>
            </a:r>
            <a:r>
              <a:rPr lang="en-US" b="1" dirty="0">
                <a:solidFill>
                  <a:srgbClr val="FF0000"/>
                </a:solidFill>
              </a:rPr>
              <a:t>jari2</a:t>
            </a:r>
            <a:r>
              <a:rPr lang="en-US" dirty="0"/>
              <a:t>*</a:t>
            </a:r>
            <a:r>
              <a:rPr lang="en-US" b="1" dirty="0">
                <a:solidFill>
                  <a:srgbClr val="FF0000"/>
                </a:solidFill>
              </a:rPr>
              <a:t>jari2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b="1" dirty="0" err="1">
                <a:solidFill>
                  <a:srgbClr val="008000"/>
                </a:solidFill>
              </a:rPr>
              <a:t>luas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lingkaran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860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CCFE-5E6C-4BF7-8CA4-0E433D45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3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0A40C-18FB-4FAA-8129-0D685745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27" y="3239566"/>
            <a:ext cx="8656146" cy="344571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tower of </a:t>
            </a:r>
            <a:r>
              <a:rPr lang="en-US" dirty="0" err="1">
                <a:solidFill>
                  <a:srgbClr val="FF0000"/>
                </a:solidFill>
              </a:rPr>
              <a:t>hanoi</a:t>
            </a:r>
            <a:r>
              <a:rPr lang="en-US" dirty="0"/>
              <a:t>: </a:t>
            </a:r>
            <a:r>
              <a:rPr lang="en-US" sz="2600" dirty="0" err="1"/>
              <a:t>Pindahkan</a:t>
            </a:r>
            <a:r>
              <a:rPr lang="en-US" sz="2600" dirty="0"/>
              <a:t> </a:t>
            </a:r>
            <a:r>
              <a:rPr lang="en-US" sz="2600" dirty="0" err="1"/>
              <a:t>cakram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tiang</a:t>
            </a:r>
            <a:r>
              <a:rPr lang="en-US" sz="2600" dirty="0"/>
              <a:t> A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tiang</a:t>
            </a:r>
            <a:r>
              <a:rPr lang="en-US" sz="2600" dirty="0"/>
              <a:t> B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aturannya</a:t>
            </a:r>
            <a:r>
              <a:rPr lang="en-US" sz="2600" dirty="0"/>
              <a:t>,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pemindahan</a:t>
            </a:r>
            <a:r>
              <a:rPr lang="en-US" sz="2600" dirty="0"/>
              <a:t>,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1 </a:t>
            </a:r>
            <a:r>
              <a:rPr lang="en-US" sz="2600" dirty="0" err="1"/>
              <a:t>cakram</a:t>
            </a:r>
            <a:r>
              <a:rPr lang="en-US" sz="2600" dirty="0"/>
              <a:t> </a:t>
            </a:r>
            <a:r>
              <a:rPr lang="en-US" sz="2600" dirty="0" err="1"/>
              <a:t>saja</a:t>
            </a:r>
            <a:r>
              <a:rPr lang="en-US" sz="2600" dirty="0"/>
              <a:t>, dan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cakram</a:t>
            </a:r>
            <a:r>
              <a:rPr lang="en-US" sz="2600" dirty="0"/>
              <a:t> yang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kecil</a:t>
            </a:r>
            <a:r>
              <a:rPr lang="en-US" sz="2600" dirty="0"/>
              <a:t> </a:t>
            </a:r>
            <a:r>
              <a:rPr lang="en-US" sz="2600" dirty="0" err="1"/>
              <a:t>berada</a:t>
            </a:r>
            <a:r>
              <a:rPr lang="en-US" sz="2600" dirty="0"/>
              <a:t> di </a:t>
            </a:r>
            <a:r>
              <a:rPr lang="en-US" sz="2600" dirty="0" err="1"/>
              <a:t>bawah</a:t>
            </a:r>
            <a:r>
              <a:rPr lang="en-US" sz="2600" dirty="0"/>
              <a:t> </a:t>
            </a:r>
            <a:r>
              <a:rPr lang="en-US" sz="2600" dirty="0" err="1"/>
              <a:t>cakram</a:t>
            </a:r>
            <a:r>
              <a:rPr lang="en-US" sz="2600" dirty="0"/>
              <a:t> yang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besar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Input: </a:t>
            </a:r>
            <a:r>
              <a:rPr lang="en-US" dirty="0" err="1"/>
              <a:t>Cakram</a:t>
            </a:r>
            <a:r>
              <a:rPr lang="en-US" dirty="0"/>
              <a:t> (3buah), </a:t>
            </a:r>
            <a:r>
              <a:rPr lang="en-US" dirty="0" err="1"/>
              <a:t>tiang</a:t>
            </a:r>
            <a:r>
              <a:rPr lang="en-US" dirty="0"/>
              <a:t> (3buah)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Output: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cakram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lain: 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Proses:</a:t>
            </a:r>
          </a:p>
          <a:p>
            <a:pPr marL="457177" lvl="1" indent="0">
              <a:lnSpc>
                <a:spcPct val="120000"/>
              </a:lnSpc>
              <a:buNone/>
            </a:pPr>
            <a:r>
              <a:rPr lang="en-US" sz="2600" dirty="0" err="1"/>
              <a:t>Cakram</a:t>
            </a:r>
            <a:r>
              <a:rPr lang="en-US" sz="2600" dirty="0"/>
              <a:t> 1 </a:t>
            </a:r>
            <a:r>
              <a:rPr lang="en-US" sz="2600" dirty="0" err="1"/>
              <a:t>ke</a:t>
            </a:r>
            <a:r>
              <a:rPr lang="en-US" sz="2600" dirty="0"/>
              <a:t> B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/>
              <a:t>Cakram</a:t>
            </a:r>
            <a:r>
              <a:rPr lang="en-US" sz="2600" dirty="0"/>
              <a:t> 2 </a:t>
            </a:r>
            <a:r>
              <a:rPr lang="en-US" sz="2600" dirty="0" err="1"/>
              <a:t>ke</a:t>
            </a:r>
            <a:r>
              <a:rPr lang="en-US" sz="2600" dirty="0"/>
              <a:t> C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/>
              <a:t>Cakram</a:t>
            </a:r>
            <a:r>
              <a:rPr lang="en-US" sz="2600" dirty="0"/>
              <a:t> 1 </a:t>
            </a:r>
            <a:r>
              <a:rPr lang="en-US" sz="2600" dirty="0" err="1"/>
              <a:t>dari</a:t>
            </a:r>
            <a:r>
              <a:rPr lang="en-US" sz="2600" dirty="0"/>
              <a:t> B </a:t>
            </a:r>
            <a:r>
              <a:rPr lang="en-US" sz="2600" dirty="0" err="1"/>
              <a:t>ke</a:t>
            </a:r>
            <a:r>
              <a:rPr lang="en-US" sz="2600" dirty="0"/>
              <a:t> C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/>
              <a:t>Cakram</a:t>
            </a:r>
            <a:r>
              <a:rPr lang="en-US" sz="2600" dirty="0"/>
              <a:t> 3 </a:t>
            </a:r>
            <a:r>
              <a:rPr lang="en-US" sz="2600" dirty="0" err="1"/>
              <a:t>dari</a:t>
            </a:r>
            <a:r>
              <a:rPr lang="en-US" sz="2600" dirty="0"/>
              <a:t> A </a:t>
            </a:r>
            <a:r>
              <a:rPr lang="en-US" sz="2600" dirty="0" err="1"/>
              <a:t>ke</a:t>
            </a:r>
            <a:r>
              <a:rPr lang="en-US" sz="2600" dirty="0"/>
              <a:t> B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/>
              <a:t>Cakram</a:t>
            </a:r>
            <a:r>
              <a:rPr lang="en-US" sz="2600" dirty="0"/>
              <a:t> 1 </a:t>
            </a:r>
            <a:r>
              <a:rPr lang="en-US" sz="2600" dirty="0" err="1"/>
              <a:t>dari</a:t>
            </a:r>
            <a:r>
              <a:rPr lang="en-US" sz="2600" dirty="0"/>
              <a:t> C </a:t>
            </a:r>
            <a:r>
              <a:rPr lang="en-US" sz="2600" dirty="0" err="1"/>
              <a:t>ke</a:t>
            </a:r>
            <a:r>
              <a:rPr lang="en-US" sz="2600" dirty="0"/>
              <a:t> A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/>
              <a:t>Cakram</a:t>
            </a:r>
            <a:r>
              <a:rPr lang="en-US" sz="2600" dirty="0"/>
              <a:t> 2 </a:t>
            </a:r>
            <a:r>
              <a:rPr lang="en-US" sz="2600" dirty="0" err="1"/>
              <a:t>dari</a:t>
            </a:r>
            <a:r>
              <a:rPr lang="en-US" sz="2600" dirty="0"/>
              <a:t> C </a:t>
            </a:r>
            <a:r>
              <a:rPr lang="en-US" sz="2600" dirty="0" err="1"/>
              <a:t>ke</a:t>
            </a:r>
            <a:r>
              <a:rPr lang="en-US" sz="2600" dirty="0"/>
              <a:t> B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/>
              <a:t>Cakram</a:t>
            </a:r>
            <a:r>
              <a:rPr lang="en-US" sz="2600" dirty="0"/>
              <a:t> 1 </a:t>
            </a:r>
            <a:r>
              <a:rPr lang="en-US" sz="2600" dirty="0" err="1"/>
              <a:t>dari</a:t>
            </a:r>
            <a:r>
              <a:rPr lang="en-US" sz="2600" dirty="0"/>
              <a:t> A </a:t>
            </a:r>
            <a:r>
              <a:rPr lang="en-US" sz="2600" dirty="0" err="1"/>
              <a:t>ke</a:t>
            </a:r>
            <a:r>
              <a:rPr lang="en-US" sz="2600" dirty="0"/>
              <a:t> 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AD47DB-D686-4B78-84E4-0334B2B983C0}"/>
              </a:ext>
            </a:extLst>
          </p:cNvPr>
          <p:cNvGrpSpPr/>
          <p:nvPr/>
        </p:nvGrpSpPr>
        <p:grpSpPr>
          <a:xfrm>
            <a:off x="1815268" y="758376"/>
            <a:ext cx="437763" cy="2303006"/>
            <a:chOff x="1894728" y="1427399"/>
            <a:chExt cx="437763" cy="26706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353F1F-0DC3-4DE6-9F5E-B02D59F6C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3610" y="1877678"/>
              <a:ext cx="8407" cy="222034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1798C5-B465-4A50-B176-C42C052D2F1B}"/>
                </a:ext>
              </a:extLst>
            </p:cNvPr>
            <p:cNvSpPr txBox="1"/>
            <p:nvPr/>
          </p:nvSpPr>
          <p:spPr>
            <a:xfrm>
              <a:off x="1894728" y="1427399"/>
              <a:ext cx="437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77C633-179B-445A-BE78-A54190487362}"/>
              </a:ext>
            </a:extLst>
          </p:cNvPr>
          <p:cNvSpPr txBox="1"/>
          <p:nvPr/>
        </p:nvSpPr>
        <p:spPr>
          <a:xfrm>
            <a:off x="2491660" y="1660779"/>
            <a:ext cx="3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C3D9E-C602-46CA-9B89-1C0969A2D3D9}"/>
              </a:ext>
            </a:extLst>
          </p:cNvPr>
          <p:cNvSpPr txBox="1"/>
          <p:nvPr/>
        </p:nvSpPr>
        <p:spPr>
          <a:xfrm>
            <a:off x="2677814" y="1558653"/>
            <a:ext cx="3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CB3AA-0F29-48C7-BC78-AAC4CF0FCAC0}"/>
              </a:ext>
            </a:extLst>
          </p:cNvPr>
          <p:cNvGrpSpPr/>
          <p:nvPr/>
        </p:nvGrpSpPr>
        <p:grpSpPr>
          <a:xfrm>
            <a:off x="910301" y="2538162"/>
            <a:ext cx="2464516" cy="523220"/>
            <a:chOff x="1463040" y="2939138"/>
            <a:chExt cx="2078309" cy="3196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3576BC-5B1A-4676-BED7-71BA2387DDB1}"/>
                </a:ext>
              </a:extLst>
            </p:cNvPr>
            <p:cNvSpPr/>
            <p:nvPr/>
          </p:nvSpPr>
          <p:spPr>
            <a:xfrm>
              <a:off x="1463040" y="2949589"/>
              <a:ext cx="1895469" cy="284096"/>
            </a:xfrm>
            <a:prstGeom prst="rect">
              <a:avLst/>
            </a:prstGeom>
            <a:solidFill>
              <a:srgbClr val="AA2B1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5A2658-9FCE-440D-AC1B-12431E6ACA86}"/>
                </a:ext>
              </a:extLst>
            </p:cNvPr>
            <p:cNvSpPr txBox="1"/>
            <p:nvPr/>
          </p:nvSpPr>
          <p:spPr>
            <a:xfrm>
              <a:off x="3058807" y="2939138"/>
              <a:ext cx="482542" cy="31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5A9719-3815-4F7F-B156-04663BF62517}"/>
              </a:ext>
            </a:extLst>
          </p:cNvPr>
          <p:cNvGrpSpPr/>
          <p:nvPr/>
        </p:nvGrpSpPr>
        <p:grpSpPr>
          <a:xfrm>
            <a:off x="1196407" y="2084797"/>
            <a:ext cx="1811214" cy="523220"/>
            <a:chOff x="1463040" y="2939138"/>
            <a:chExt cx="2009926" cy="3196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DE6CE0-6B24-4373-AF26-8DE85E4C85BB}"/>
                </a:ext>
              </a:extLst>
            </p:cNvPr>
            <p:cNvSpPr/>
            <p:nvPr/>
          </p:nvSpPr>
          <p:spPr>
            <a:xfrm>
              <a:off x="1463040" y="2949589"/>
              <a:ext cx="1895469" cy="284096"/>
            </a:xfrm>
            <a:prstGeom prst="rect">
              <a:avLst/>
            </a:prstGeom>
            <a:solidFill>
              <a:srgbClr val="AA2B1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327A49-6F42-4635-8D5D-923B849517C9}"/>
                </a:ext>
              </a:extLst>
            </p:cNvPr>
            <p:cNvSpPr txBox="1"/>
            <p:nvPr/>
          </p:nvSpPr>
          <p:spPr>
            <a:xfrm>
              <a:off x="2990424" y="2939138"/>
              <a:ext cx="482542" cy="31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4BD839-A6E3-45A8-B21E-AB1C23392F77}"/>
              </a:ext>
            </a:extLst>
          </p:cNvPr>
          <p:cNvGrpSpPr/>
          <p:nvPr/>
        </p:nvGrpSpPr>
        <p:grpSpPr>
          <a:xfrm>
            <a:off x="1526323" y="1620690"/>
            <a:ext cx="1085816" cy="523220"/>
            <a:chOff x="1463040" y="2939138"/>
            <a:chExt cx="1895469" cy="3196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364A01-7DBD-48C2-8588-A51E841CF10D}"/>
                </a:ext>
              </a:extLst>
            </p:cNvPr>
            <p:cNvSpPr/>
            <p:nvPr/>
          </p:nvSpPr>
          <p:spPr>
            <a:xfrm>
              <a:off x="1463040" y="2949589"/>
              <a:ext cx="1895469" cy="284096"/>
            </a:xfrm>
            <a:prstGeom prst="rect">
              <a:avLst/>
            </a:prstGeom>
            <a:solidFill>
              <a:srgbClr val="AA2B1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10EEA9-BA78-4073-8A44-3F9BB5E2F5CB}"/>
                </a:ext>
              </a:extLst>
            </p:cNvPr>
            <p:cNvSpPr txBox="1"/>
            <p:nvPr/>
          </p:nvSpPr>
          <p:spPr>
            <a:xfrm>
              <a:off x="2716530" y="2939138"/>
              <a:ext cx="482542" cy="31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48FD54-0495-44B5-BAE7-63B214E16643}"/>
              </a:ext>
            </a:extLst>
          </p:cNvPr>
          <p:cNvGrpSpPr/>
          <p:nvPr/>
        </p:nvGrpSpPr>
        <p:grpSpPr>
          <a:xfrm>
            <a:off x="4255295" y="758376"/>
            <a:ext cx="437763" cy="2303006"/>
            <a:chOff x="1894728" y="1427399"/>
            <a:chExt cx="437763" cy="26706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1D8E6-7E6B-4FE1-817E-688869550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3610" y="1877678"/>
              <a:ext cx="8407" cy="222034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022537-BE0C-47AD-9431-BD38E65FD789}"/>
                </a:ext>
              </a:extLst>
            </p:cNvPr>
            <p:cNvSpPr txBox="1"/>
            <p:nvPr/>
          </p:nvSpPr>
          <p:spPr>
            <a:xfrm>
              <a:off x="1894728" y="1427399"/>
              <a:ext cx="437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0C37A1-4D38-43A0-9994-C7267B871063}"/>
              </a:ext>
            </a:extLst>
          </p:cNvPr>
          <p:cNvGrpSpPr/>
          <p:nvPr/>
        </p:nvGrpSpPr>
        <p:grpSpPr>
          <a:xfrm>
            <a:off x="6461855" y="758376"/>
            <a:ext cx="437763" cy="2303006"/>
            <a:chOff x="1894728" y="1427399"/>
            <a:chExt cx="437763" cy="267062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7E6022-449D-4AC4-AD9D-3A49FED4F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3610" y="1877678"/>
              <a:ext cx="8407" cy="222034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0B6598-A5FC-401C-9186-7AC88A1C8779}"/>
                </a:ext>
              </a:extLst>
            </p:cNvPr>
            <p:cNvSpPr txBox="1"/>
            <p:nvPr/>
          </p:nvSpPr>
          <p:spPr>
            <a:xfrm>
              <a:off x="1894728" y="1427399"/>
              <a:ext cx="437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33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8153-1A27-4C23-BC09-B848EEA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4 : </a:t>
            </a:r>
            <a:r>
              <a:rPr lang="en-US" b="1" dirty="0"/>
              <a:t>Euclidean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7A9A-4E82-48CA-B922-9074B226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632856"/>
            <a:ext cx="8319407" cy="4885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2 </a:t>
            </a:r>
            <a:r>
              <a:rPr lang="en-ID" sz="2400" dirty="0" err="1"/>
              <a:t>bilangan</a:t>
            </a:r>
            <a:r>
              <a:rPr lang="en-ID" sz="2400" dirty="0"/>
              <a:t> (FPB).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400" dirty="0"/>
              <a:t>Input: 2 </a:t>
            </a:r>
            <a:r>
              <a:rPr lang="en-ID" sz="2400" dirty="0" err="1"/>
              <a:t>bilangan</a:t>
            </a:r>
            <a:r>
              <a:rPr lang="en-ID" sz="2400" dirty="0"/>
              <a:t> </a:t>
            </a:r>
            <a:r>
              <a:rPr lang="en-ID" sz="2400" dirty="0" err="1"/>
              <a:t>positif</a:t>
            </a:r>
            <a:r>
              <a:rPr lang="en-ID" sz="2400" dirty="0"/>
              <a:t> : m dan n. (m&gt;=n).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400" dirty="0"/>
              <a:t>Output: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endParaRPr lang="en-ID" sz="2400" dirty="0"/>
          </a:p>
          <a:p>
            <a:pPr marL="514350" indent="-514350">
              <a:buFont typeface="+mj-lt"/>
              <a:buAutoNum type="arabicPeriod"/>
            </a:pPr>
            <a:r>
              <a:rPr lang="en-ID" sz="2400" dirty="0"/>
              <a:t>Data lain: 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</a:t>
            </a:r>
            <a:r>
              <a:rPr lang="en-ID" sz="2400" dirty="0"/>
              <a:t>roses: </a:t>
            </a:r>
          </a:p>
          <a:p>
            <a:pPr marL="787400" lvl="1" indent="-342900">
              <a:buFont typeface="+mj-lt"/>
              <a:buAutoNum type="alphaLcPeriod"/>
            </a:pPr>
            <a:r>
              <a:rPr lang="en-US" sz="2000" dirty="0" err="1"/>
              <a:t>Jika</a:t>
            </a:r>
            <a:r>
              <a:rPr lang="en-US" sz="2000" dirty="0"/>
              <a:t> n=0, </a:t>
            </a:r>
            <a:r>
              <a:rPr lang="en-US" sz="2000" dirty="0" err="1"/>
              <a:t>maka</a:t>
            </a:r>
            <a:br>
              <a:rPr lang="en-US" sz="2000" dirty="0"/>
            </a:br>
            <a:r>
              <a:rPr lang="en-US" sz="2000" dirty="0"/>
              <a:t>   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jawabannya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stop.</a:t>
            </a:r>
            <a:br>
              <a:rPr lang="en-US" sz="2000" dirty="0"/>
            </a:b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n != 0;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2.</a:t>
            </a:r>
          </a:p>
          <a:p>
            <a:pPr marL="787400" lvl="1" indent="-342900">
              <a:buFont typeface="+mj-lt"/>
              <a:buAutoNum type="alphaLcPeriod"/>
            </a:pPr>
            <a:r>
              <a:rPr lang="en-US" sz="2000" dirty="0" err="1"/>
              <a:t>Bagilah</a:t>
            </a:r>
            <a:r>
              <a:rPr lang="en-US" sz="2000" dirty="0"/>
              <a:t> m </a:t>
            </a:r>
            <a:r>
              <a:rPr lang="en-US" sz="2000" dirty="0" err="1"/>
              <a:t>dgn</a:t>
            </a:r>
            <a:r>
              <a:rPr lang="en-US" sz="2000" dirty="0"/>
              <a:t> n dan </a:t>
            </a:r>
            <a:r>
              <a:rPr lang="en-US" sz="2000" dirty="0" err="1"/>
              <a:t>misalkan</a:t>
            </a:r>
            <a:r>
              <a:rPr lang="en-US" sz="2000" dirty="0"/>
              <a:t> variable 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.</a:t>
            </a:r>
          </a:p>
          <a:p>
            <a:pPr marL="787400" lvl="1" indent="-342900">
              <a:buFont typeface="+mj-lt"/>
              <a:buAutoNum type="alphaLcPeriod"/>
            </a:pPr>
            <a:r>
              <a:rPr lang="en-US" sz="2000" dirty="0" err="1"/>
              <a:t>Ganti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m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n dan </a:t>
            </a:r>
            <a:r>
              <a:rPr lang="en-US" sz="2000" dirty="0" err="1"/>
              <a:t>nilai</a:t>
            </a:r>
            <a:r>
              <a:rPr lang="en-US" sz="2000" dirty="0"/>
              <a:t> n </a:t>
            </a:r>
            <a:r>
              <a:rPr lang="en-US" sz="2000" dirty="0">
                <a:sym typeface="Wingdings" panose="05000000000000000000" pitchFamily="2" charset="2"/>
              </a:rPr>
              <a:t> r, </a:t>
            </a:r>
            <a:r>
              <a:rPr lang="en-US" sz="2000" dirty="0" err="1">
                <a:sym typeface="Wingdings" panose="05000000000000000000" pitchFamily="2" charset="2"/>
              </a:rPr>
              <a:t>lalu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ulang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langkah</a:t>
            </a:r>
            <a:r>
              <a:rPr lang="en-US" sz="2000" dirty="0">
                <a:sym typeface="Wingdings" panose="05000000000000000000" pitchFamily="2" charset="2"/>
              </a:rPr>
              <a:t> 1.</a:t>
            </a:r>
            <a:endParaRPr lang="en-US" sz="2000" dirty="0"/>
          </a:p>
          <a:p>
            <a:pPr lvl="1"/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7243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4A31-0B45-455A-BB3A-28B3D189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Pemrograman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8152-2F6C-4667-9004-804204575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buFont typeface="+mj-lt"/>
              <a:buAutoNum type="alphaLcParenR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pPr marL="363538" indent="-363538">
              <a:buFont typeface="+mj-lt"/>
              <a:buAutoNum type="alphaLcParenR"/>
            </a:pPr>
            <a:r>
              <a:rPr lang="en-US" dirty="0" err="1"/>
              <a:t>Pembagiannya</a:t>
            </a:r>
            <a:endParaRPr lang="en-US" dirty="0"/>
          </a:p>
          <a:p>
            <a:pPr marL="363538" indent="-363538">
              <a:buFont typeface="+mj-lt"/>
              <a:buAutoNum type="alphaLcParenR"/>
            </a:pPr>
            <a:r>
              <a:rPr lang="en-US" dirty="0" err="1"/>
              <a:t>Macamnya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167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550E-F0FA-4289-947A-933A6E0E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9C95-900C-4361-8284-A06B735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: </a:t>
            </a:r>
            <a:r>
              <a:rPr lang="en-US" dirty="0" err="1"/>
              <a:t>pemermudah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.</a:t>
            </a:r>
          </a:p>
          <a:p>
            <a:r>
              <a:rPr lang="en-US" dirty="0"/>
              <a:t>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 software, system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15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3D31-DD7E-403D-AC76-EDE624B6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Pembagiannya</a:t>
            </a:r>
            <a:r>
              <a:rPr lang="en-US" dirty="0"/>
              <a:t> : </a:t>
            </a:r>
            <a:r>
              <a:rPr lang="en-US" dirty="0" err="1">
                <a:solidFill>
                  <a:srgbClr val="FF0000"/>
                </a:solidFill>
              </a:rPr>
              <a:t>kesulitan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penerjemahan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6F86-7764-4895-ADEB-70631D0E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457177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diterjemahkan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manusia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</a:p>
          <a:p>
            <a:r>
              <a:rPr lang="en-US" dirty="0"/>
              <a:t>Bahasa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rendah</a:t>
            </a:r>
            <a:endParaRPr lang="en-US" dirty="0"/>
          </a:p>
          <a:p>
            <a:pPr marL="457177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diterjemahkan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mesin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711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3D31-DD7E-403D-AC76-EDE624B6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Pembagiannya</a:t>
            </a:r>
            <a:r>
              <a:rPr lang="en-US" dirty="0"/>
              <a:t> : </a:t>
            </a:r>
            <a:r>
              <a:rPr lang="en-US" dirty="0" err="1">
                <a:solidFill>
                  <a:srgbClr val="FF0000"/>
                </a:solidFill>
              </a:rPr>
              <a:t>macamnya</a:t>
            </a:r>
            <a:br>
              <a:rPr lang="en-US" dirty="0">
                <a:solidFill>
                  <a:srgbClr val="FF0000"/>
                </a:solidFill>
              </a:rPr>
            </a:b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s://3.bp.blogspot.com/-xi2ofzPlzms/WAuEIYQTeCI/AAAAAAAAAIk/PTpZOz2IYY4y-l9MPhuJ3vmttInDUjyrwCLcB/s1600/Algoritma%2Bdan%2BPemrograman%2BKomputer.jpg">
            <a:extLst>
              <a:ext uri="{FF2B5EF4-FFF2-40B4-BE49-F238E27FC236}">
                <a16:creationId xmlns:a16="http://schemas.microsoft.com/office/drawing/2014/main" id="{1FF83E76-F1DA-4958-B782-01C636CC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0776"/>
            <a:ext cx="9144000" cy="56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9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F5AF-139A-4366-BDF2-76E64963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b="1" dirty="0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Pemrograman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68F2-35FA-4A19-83D5-B279A04F0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buFont typeface="+mj-lt"/>
              <a:buAutoNum type="alphaLcParenR"/>
            </a:pPr>
            <a:r>
              <a:rPr lang="en-US" dirty="0" err="1"/>
              <a:t>Definisi</a:t>
            </a:r>
            <a:endParaRPr lang="en-US" dirty="0"/>
          </a:p>
          <a:p>
            <a:pPr marL="363538" indent="-363538">
              <a:buFont typeface="+mj-lt"/>
              <a:buAutoNum type="alphaLcParenR"/>
            </a:pPr>
            <a:r>
              <a:rPr lang="en-US" dirty="0"/>
              <a:t>Cara Transfer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02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dan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641114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689572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36A3-B710-48D9-A3B6-9B092EFF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b="1" u="sng" dirty="0"/>
              <a:t>Dari</a:t>
            </a:r>
            <a:r>
              <a:rPr lang="en-US" u="sng" dirty="0"/>
              <a:t> </a:t>
            </a:r>
            <a:r>
              <a:rPr lang="en-US" u="sng" dirty="0" err="1"/>
              <a:t>Algoritma</a:t>
            </a:r>
            <a:r>
              <a:rPr lang="en-US" u="sng" dirty="0"/>
              <a:t> </a:t>
            </a:r>
            <a:r>
              <a:rPr lang="en-US" b="1" u="sng" dirty="0" err="1">
                <a:sym typeface="Wingdings" panose="05000000000000000000" pitchFamily="2" charset="2"/>
              </a:rPr>
              <a:t>Ke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/>
              <a:t>Pemrograman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1AFE-9514-4540-A65A-56FA8CE7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080904"/>
            <a:ext cx="8589034" cy="86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 </a:t>
            </a:r>
            <a:r>
              <a:rPr lang="en-US" sz="2600" dirty="0" err="1"/>
              <a:t>skala</a:t>
            </a:r>
            <a:r>
              <a:rPr lang="en-US" sz="2600" dirty="0"/>
              <a:t> project program yang relative </a:t>
            </a:r>
            <a:r>
              <a:rPr lang="en-US" sz="2600" dirty="0" err="1"/>
              <a:t>besar</a:t>
            </a:r>
            <a:r>
              <a:rPr lang="en-US" sz="2600" dirty="0"/>
              <a:t>, </a:t>
            </a:r>
            <a:r>
              <a:rPr lang="en-US" sz="2600" dirty="0" err="1"/>
              <a:t>pembuatannya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single fighter.</a:t>
            </a:r>
            <a:endParaRPr lang="en-ID" sz="2600" dirty="0"/>
          </a:p>
        </p:txBody>
      </p:sp>
      <p:pic>
        <p:nvPicPr>
          <p:cNvPr id="4" name="Picture 2" descr="Aprender programaciÃ³n web">
            <a:extLst>
              <a:ext uri="{FF2B5EF4-FFF2-40B4-BE49-F238E27FC236}">
                <a16:creationId xmlns:a16="http://schemas.microsoft.com/office/drawing/2014/main" id="{72376D87-74E8-4EC2-807F-F3675F31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9" y="4523156"/>
            <a:ext cx="2786971" cy="17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a pesan gojek, ojek online, cara order gojek">
            <a:extLst>
              <a:ext uri="{FF2B5EF4-FFF2-40B4-BE49-F238E27FC236}">
                <a16:creationId xmlns:a16="http://schemas.microsoft.com/office/drawing/2014/main" id="{F9DD4B9F-A527-47C5-B0C7-C304169B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36" y="2321151"/>
            <a:ext cx="2786971" cy="30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ara isi saldo Bukadompet Bukalapak">
            <a:extLst>
              <a:ext uri="{FF2B5EF4-FFF2-40B4-BE49-F238E27FC236}">
                <a16:creationId xmlns:a16="http://schemas.microsoft.com/office/drawing/2014/main" id="{6D4F5DFD-EEDE-480F-94AE-5C8A38E3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86" y="2321151"/>
            <a:ext cx="2405813" cy="42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65AD3-9A56-45D8-BA30-9FE561EA4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24" y="4284814"/>
            <a:ext cx="1813075" cy="25554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EB85A34-1E3E-40CA-ABD9-5A1C184DC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16" y="1874157"/>
            <a:ext cx="2823753" cy="28237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14D7385-942F-4070-BA81-013ABFE14398}"/>
              </a:ext>
            </a:extLst>
          </p:cNvPr>
          <p:cNvSpPr/>
          <p:nvPr/>
        </p:nvSpPr>
        <p:spPr>
          <a:xfrm>
            <a:off x="3175000" y="3797300"/>
            <a:ext cx="1397000" cy="1089138"/>
          </a:xfrm>
          <a:prstGeom prst="rightArrow">
            <a:avLst>
              <a:gd name="adj1" fmla="val 50000"/>
              <a:gd name="adj2" fmla="val 31001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053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7D6B-7987-44CC-A853-268CF482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Bukalapak.com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3213-FF86-41FD-B9C0-B667216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79717-43AC-41FA-926A-75242613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"/>
            <a:ext cx="9144000" cy="66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6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C917-2891-4F17-8D84-AAFDE091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A811F-6038-4890-A1C4-C4DF8B90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2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254C-6016-47A9-ABFD-4EDD0EDE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orang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1A1D-F983-4B4C-B3BB-4E1AB313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5024"/>
            <a:ext cx="2002971" cy="539297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SINGLE FIGHTER</a:t>
            </a:r>
            <a:endParaRPr lang="en-ID" b="1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B154C20-02A3-4061-B7C1-F1EA9B4E8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568" y="2385918"/>
            <a:ext cx="908255" cy="90825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5EDCBB-DF23-4779-A8C3-D2F3DAE2F3C1}"/>
              </a:ext>
            </a:extLst>
          </p:cNvPr>
          <p:cNvSpPr/>
          <p:nvPr/>
        </p:nvSpPr>
        <p:spPr>
          <a:xfrm rot="5400000">
            <a:off x="405118" y="3696424"/>
            <a:ext cx="1192733" cy="657886"/>
          </a:xfrm>
          <a:prstGeom prst="rightArrow">
            <a:avLst>
              <a:gd name="adj1" fmla="val 50000"/>
              <a:gd name="adj2" fmla="val 596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42BB72-15CE-41AE-AA06-2D178D9530DD}"/>
              </a:ext>
            </a:extLst>
          </p:cNvPr>
          <p:cNvSpPr txBox="1">
            <a:spLocks/>
          </p:cNvSpPr>
          <p:nvPr/>
        </p:nvSpPr>
        <p:spPr>
          <a:xfrm>
            <a:off x="2144914" y="1431906"/>
            <a:ext cx="6999085" cy="54260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TEAM FIGHTER</a:t>
            </a:r>
            <a:endParaRPr lang="en-ID" b="1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F9C5CF2-DF6A-4398-862A-DD329AF8C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2866" y="2851006"/>
            <a:ext cx="908255" cy="908255"/>
          </a:xfrm>
          <a:prstGeom prst="rect">
            <a:avLst/>
          </a:prstGeom>
        </p:spPr>
      </p:pic>
      <p:pic>
        <p:nvPicPr>
          <p:cNvPr id="3074" name="Picture 2" descr="http://1.bp.blogspot.com/-Hvk0qYXIfsM/Vdh_7zojAhI/AAAAAAAAAZQ/isZJqRKwKS0/s400/target-market.png">
            <a:extLst>
              <a:ext uri="{FF2B5EF4-FFF2-40B4-BE49-F238E27FC236}">
                <a16:creationId xmlns:a16="http://schemas.microsoft.com/office/drawing/2014/main" id="{E7630DA0-CFBD-416B-8DD4-4DF330B6C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r="8749"/>
          <a:stretch/>
        </p:blipFill>
        <p:spPr bwMode="auto">
          <a:xfrm flipH="1">
            <a:off x="4768450" y="1935237"/>
            <a:ext cx="3756476" cy="20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7D8BFC-09F8-4D2D-B92A-85F8F1A23ABD}"/>
              </a:ext>
            </a:extLst>
          </p:cNvPr>
          <p:cNvSpPr/>
          <p:nvPr/>
        </p:nvSpPr>
        <p:spPr>
          <a:xfrm>
            <a:off x="3241121" y="2965230"/>
            <a:ext cx="1385385" cy="657886"/>
          </a:xfrm>
          <a:prstGeom prst="rightArrow">
            <a:avLst>
              <a:gd name="adj1" fmla="val 50000"/>
              <a:gd name="adj2" fmla="val 420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6" descr="Cara isi saldo Bukadompet Bukalapak">
            <a:extLst>
              <a:ext uri="{FF2B5EF4-FFF2-40B4-BE49-F238E27FC236}">
                <a16:creationId xmlns:a16="http://schemas.microsoft.com/office/drawing/2014/main" id="{6BEF64CB-55FC-4086-88E0-3576043CF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1" b="27003"/>
          <a:stretch/>
        </p:blipFill>
        <p:spPr bwMode="auto">
          <a:xfrm>
            <a:off x="6153203" y="5186925"/>
            <a:ext cx="1267783" cy="13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8B0E2EED-1333-4BD4-A8C9-A169B7DB0818}"/>
              </a:ext>
            </a:extLst>
          </p:cNvPr>
          <p:cNvSpPr/>
          <p:nvPr/>
        </p:nvSpPr>
        <p:spPr>
          <a:xfrm>
            <a:off x="6903209" y="4133494"/>
            <a:ext cx="353711" cy="668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31F7B5-F8B2-41AF-8ADC-55812DF17F2C}"/>
              </a:ext>
            </a:extLst>
          </p:cNvPr>
          <p:cNvSpPr/>
          <p:nvPr/>
        </p:nvSpPr>
        <p:spPr>
          <a:xfrm>
            <a:off x="7782420" y="4133494"/>
            <a:ext cx="353711" cy="668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FE88B77-D6D6-4CAB-BCBA-9168C145DAAA}"/>
              </a:ext>
            </a:extLst>
          </p:cNvPr>
          <p:cNvSpPr/>
          <p:nvPr/>
        </p:nvSpPr>
        <p:spPr>
          <a:xfrm>
            <a:off x="5144787" y="4133494"/>
            <a:ext cx="353711" cy="668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84DE782-D173-4BCD-A1C1-23B7331B7D11}"/>
              </a:ext>
            </a:extLst>
          </p:cNvPr>
          <p:cNvSpPr/>
          <p:nvPr/>
        </p:nvSpPr>
        <p:spPr>
          <a:xfrm>
            <a:off x="6023998" y="4133494"/>
            <a:ext cx="353711" cy="668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6" name="Picture 4" descr="https://s1.bukalapak.com/images/img_bnr/social_v3.jpg">
            <a:extLst>
              <a:ext uri="{FF2B5EF4-FFF2-40B4-BE49-F238E27FC236}">
                <a16:creationId xmlns:a16="http://schemas.microsoft.com/office/drawing/2014/main" id="{8BB01215-ECC2-4F08-BD6B-3C7D34A1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49" y="4838133"/>
            <a:ext cx="3756475" cy="19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s1.bukalapak.com/images/img_bnr/social_v3.jpg">
            <a:extLst>
              <a:ext uri="{FF2B5EF4-FFF2-40B4-BE49-F238E27FC236}">
                <a16:creationId xmlns:a16="http://schemas.microsoft.com/office/drawing/2014/main" id="{6A2A9B58-9216-475B-9C49-2AC04610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" y="4802384"/>
            <a:ext cx="1867444" cy="9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7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36A3-B710-48D9-A3B6-9B092EFF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Cara Transfer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1AFE-9514-4540-A65A-56FA8CE7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983"/>
            <a:ext cx="8795657" cy="1325563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Structured English/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Structured Indonesian</a:t>
            </a:r>
            <a:r>
              <a:rPr lang="en-US" dirty="0">
                <a:sym typeface="Wingdings" panose="05000000000000000000" pitchFamily="2" charset="2"/>
              </a:rPr>
              <a:t> (SE/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457177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kalimat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deskriptif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komunikatif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mengkomunikasikan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algoritma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rekanan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tim.</a:t>
            </a:r>
            <a:endParaRPr lang="en-US" dirty="0"/>
          </a:p>
        </p:txBody>
      </p:sp>
      <p:pic>
        <p:nvPicPr>
          <p:cNvPr id="5122" name="Picture 2" descr="https://image.freepik.com/iconen-gratis/luidspreker-met-handvat_318-40233.jpg">
            <a:extLst>
              <a:ext uri="{FF2B5EF4-FFF2-40B4-BE49-F238E27FC236}">
                <a16:creationId xmlns:a16="http://schemas.microsoft.com/office/drawing/2014/main" id="{C4B34873-A29E-465E-8CE1-037DFDE0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03" y="116943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F41175-8734-4266-8637-37351D40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51200"/>
            <a:ext cx="4571999" cy="342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C9AB1-81C7-45A3-9D5A-34CFAF392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97" y="3222630"/>
            <a:ext cx="4518601" cy="3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1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36A3-B710-48D9-A3B6-9B092EFF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Cara Transfer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1AFE-9514-4540-A65A-56FA8CE7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58982"/>
            <a:ext cx="4572000" cy="4859675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Flowchart </a:t>
            </a:r>
            <a:r>
              <a:rPr lang="en-US" dirty="0">
                <a:sym typeface="Wingdings" panose="05000000000000000000" pitchFamily="2" charset="2"/>
              </a:rPr>
              <a:t>/ DFD / UML</a:t>
            </a:r>
          </a:p>
          <a:p>
            <a:pPr marL="457177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bagan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gambar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mengkomunikasikan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algoritma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rekanan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tim.</a:t>
            </a:r>
            <a:endParaRPr lang="en-US" dirty="0"/>
          </a:p>
        </p:txBody>
      </p:sp>
      <p:pic>
        <p:nvPicPr>
          <p:cNvPr id="5122" name="Picture 2" descr="https://image.freepik.com/iconen-gratis/luidspreker-met-handvat_318-40233.jpg">
            <a:extLst>
              <a:ext uri="{FF2B5EF4-FFF2-40B4-BE49-F238E27FC236}">
                <a16:creationId xmlns:a16="http://schemas.microsoft.com/office/drawing/2014/main" id="{C4B34873-A29E-465E-8CE1-037DFDE0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03" y="116943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E515B17-9FA9-46F9-AE60-459959E14726}"/>
              </a:ext>
            </a:extLst>
          </p:cNvPr>
          <p:cNvGrpSpPr/>
          <p:nvPr/>
        </p:nvGrpSpPr>
        <p:grpSpPr>
          <a:xfrm>
            <a:off x="4801882" y="986971"/>
            <a:ext cx="3993776" cy="5407302"/>
            <a:chOff x="2286101" y="1700808"/>
            <a:chExt cx="3654051" cy="5128894"/>
          </a:xfrm>
        </p:grpSpPr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F90525FB-C61D-44CF-BD25-CBD758DDEB18}"/>
                </a:ext>
              </a:extLst>
            </p:cNvPr>
            <p:cNvSpPr/>
            <p:nvPr/>
          </p:nvSpPr>
          <p:spPr>
            <a:xfrm>
              <a:off x="3491880" y="1700808"/>
              <a:ext cx="1728192" cy="504056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mulai</a:t>
              </a:r>
              <a:endParaRPr lang="en-US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FC76B6-5F27-42B5-9164-627FDA4341C1}"/>
                </a:ext>
              </a:extLst>
            </p:cNvPr>
            <p:cNvSpPr/>
            <p:nvPr/>
          </p:nvSpPr>
          <p:spPr>
            <a:xfrm>
              <a:off x="3095836" y="2420888"/>
              <a:ext cx="2520280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Baca m </a:t>
              </a:r>
              <a:r>
                <a:rPr lang="en-US" b="1" dirty="0" err="1"/>
                <a:t>dan</a:t>
              </a:r>
              <a:r>
                <a:rPr lang="en-US" b="1" dirty="0"/>
                <a:t> n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A347A2C-DDDB-4EBC-BD75-C7A141A0E94F}"/>
                </a:ext>
              </a:extLst>
            </p:cNvPr>
            <p:cNvSpPr/>
            <p:nvPr/>
          </p:nvSpPr>
          <p:spPr>
            <a:xfrm>
              <a:off x="3635896" y="3257288"/>
              <a:ext cx="1440160" cy="1107816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n=0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3D11F4-D47C-4A17-B733-6F4BBFD46F04}"/>
                </a:ext>
              </a:extLst>
            </p:cNvPr>
            <p:cNvSpPr/>
            <p:nvPr/>
          </p:nvSpPr>
          <p:spPr>
            <a:xfrm>
              <a:off x="3095836" y="4581128"/>
              <a:ext cx="2520280" cy="8265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 = m mod n</a:t>
              </a:r>
            </a:p>
            <a:p>
              <a:pPr algn="ctr"/>
              <a:r>
                <a:rPr lang="en-US" b="1" dirty="0"/>
                <a:t>m=n</a:t>
              </a:r>
            </a:p>
            <a:p>
              <a:pPr algn="ctr"/>
              <a:r>
                <a:rPr lang="en-US" b="1" dirty="0"/>
                <a:t>n=r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CD332C-155B-42A4-A9B0-1C9A2CE66656}"/>
                </a:ext>
              </a:extLst>
            </p:cNvPr>
            <p:cNvSpPr/>
            <p:nvPr/>
          </p:nvSpPr>
          <p:spPr>
            <a:xfrm>
              <a:off x="3095836" y="5589240"/>
              <a:ext cx="2520280" cy="5662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Tulis</a:t>
              </a:r>
              <a:r>
                <a:rPr lang="en-US" b="1" dirty="0"/>
                <a:t> m</a:t>
              </a:r>
            </a:p>
          </p:txBody>
        </p:sp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F408DD70-FF40-46B6-B3C6-16854F696120}"/>
                </a:ext>
              </a:extLst>
            </p:cNvPr>
            <p:cNvSpPr/>
            <p:nvPr/>
          </p:nvSpPr>
          <p:spPr>
            <a:xfrm>
              <a:off x="3518658" y="6325646"/>
              <a:ext cx="1728192" cy="504056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selesai</a:t>
              </a:r>
              <a:endParaRPr lang="en-US" b="1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F2A04A1-D739-43EA-8A36-2D51CEFAD963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>
              <a:off x="4355976" y="2204864"/>
              <a:ext cx="0" cy="21602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1C0FD2A-EFD0-4758-95F1-1CF10E9CECDA}"/>
                </a:ext>
              </a:extLst>
            </p:cNvPr>
            <p:cNvCxnSpPr/>
            <p:nvPr/>
          </p:nvCxnSpPr>
          <p:spPr>
            <a:xfrm>
              <a:off x="4355976" y="3068960"/>
              <a:ext cx="0" cy="21602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3084C9E-2D4B-43B9-AB18-2250453F44B2}"/>
                </a:ext>
              </a:extLst>
            </p:cNvPr>
            <p:cNvCxnSpPr/>
            <p:nvPr/>
          </p:nvCxnSpPr>
          <p:spPr>
            <a:xfrm>
              <a:off x="4355976" y="4365104"/>
              <a:ext cx="0" cy="21602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F56685E-CADC-43D4-B7C7-A1C4989F4FE6}"/>
                </a:ext>
              </a:extLst>
            </p:cNvPr>
            <p:cNvCxnSpPr/>
            <p:nvPr/>
          </p:nvCxnSpPr>
          <p:spPr>
            <a:xfrm>
              <a:off x="4355976" y="6138008"/>
              <a:ext cx="0" cy="21602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E51B2D-76B1-4C87-891F-A8CED7680673}"/>
                </a:ext>
              </a:extLst>
            </p:cNvPr>
            <p:cNvSpPr/>
            <p:nvPr/>
          </p:nvSpPr>
          <p:spPr>
            <a:xfrm>
              <a:off x="4099008" y="4337808"/>
              <a:ext cx="86409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/>
                <a:t>tidak</a:t>
              </a:r>
              <a:endParaRPr lang="en-US" sz="14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38D758-7046-4614-A368-ADD43763B312}"/>
                </a:ext>
              </a:extLst>
            </p:cNvPr>
            <p:cNvSpPr/>
            <p:nvPr/>
          </p:nvSpPr>
          <p:spPr>
            <a:xfrm>
              <a:off x="2286101" y="4733769"/>
              <a:ext cx="86409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/>
                <a:t>ya</a:t>
              </a:r>
              <a:endParaRPr lang="en-US" sz="14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F6230F-7019-4874-A871-904CD95EADBD}"/>
                </a:ext>
              </a:extLst>
            </p:cNvPr>
            <p:cNvGrpSpPr/>
            <p:nvPr/>
          </p:nvGrpSpPr>
          <p:grpSpPr>
            <a:xfrm>
              <a:off x="2843808" y="3811196"/>
              <a:ext cx="792088" cy="2061170"/>
              <a:chOff x="2843808" y="3811196"/>
              <a:chExt cx="792088" cy="2061170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40F41B-E0DA-45BB-9B2B-387D80512875}"/>
                  </a:ext>
                </a:extLst>
              </p:cNvPr>
              <p:cNvCxnSpPr>
                <a:endCxn id="33" idx="1"/>
              </p:cNvCxnSpPr>
              <p:nvPr/>
            </p:nvCxnSpPr>
            <p:spPr>
              <a:xfrm>
                <a:off x="2843808" y="5872365"/>
                <a:ext cx="252028" cy="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C485B10-8012-4467-909C-1C43F2756A3D}"/>
                  </a:ext>
                </a:extLst>
              </p:cNvPr>
              <p:cNvCxnSpPr/>
              <p:nvPr/>
            </p:nvCxnSpPr>
            <p:spPr>
              <a:xfrm flipV="1">
                <a:off x="2843808" y="3825043"/>
                <a:ext cx="0" cy="2047322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E23002D-411E-4334-8FD2-B5B4E0CD08DE}"/>
                  </a:ext>
                </a:extLst>
              </p:cNvPr>
              <p:cNvCxnSpPr>
                <a:endCxn id="31" idx="1"/>
              </p:cNvCxnSpPr>
              <p:nvPr/>
            </p:nvCxnSpPr>
            <p:spPr>
              <a:xfrm>
                <a:off x="2843808" y="3811196"/>
                <a:ext cx="792088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DAA4BE-8999-4C1E-A5E8-718E8B7AFB2B}"/>
                </a:ext>
              </a:extLst>
            </p:cNvPr>
            <p:cNvGrpSpPr/>
            <p:nvPr/>
          </p:nvGrpSpPr>
          <p:grpSpPr>
            <a:xfrm>
              <a:off x="5076056" y="3811196"/>
              <a:ext cx="864096" cy="1201980"/>
              <a:chOff x="5076056" y="3811196"/>
              <a:chExt cx="864096" cy="120198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9CACB3-6971-4633-9640-9B7ED1007DF5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>
                <a:off x="5616116" y="4994422"/>
                <a:ext cx="324036" cy="18754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A7C832-B5C3-4E42-9480-0045C45E7D49}"/>
                  </a:ext>
                </a:extLst>
              </p:cNvPr>
              <p:cNvCxnSpPr/>
              <p:nvPr/>
            </p:nvCxnSpPr>
            <p:spPr>
              <a:xfrm flipV="1">
                <a:off x="5940152" y="3825043"/>
                <a:ext cx="0" cy="118813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863F886-062E-4622-92F8-407B8CBEE32E}"/>
                  </a:ext>
                </a:extLst>
              </p:cNvPr>
              <p:cNvCxnSpPr>
                <a:endCxn id="31" idx="3"/>
              </p:cNvCxnSpPr>
              <p:nvPr/>
            </p:nvCxnSpPr>
            <p:spPr>
              <a:xfrm flipH="1" flipV="1">
                <a:off x="5076056" y="3811196"/>
                <a:ext cx="864096" cy="13847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019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36A3-B710-48D9-A3B6-9B092EFF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Cara Transfer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1AFE-9514-4540-A65A-56FA8CE7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982"/>
            <a:ext cx="4064000" cy="48596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Pseudocode</a:t>
            </a:r>
          </a:p>
          <a:p>
            <a:pPr marL="457177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Bahasa </a:t>
            </a:r>
            <a:r>
              <a:rPr lang="en-US" dirty="0" err="1">
                <a:solidFill>
                  <a:srgbClr val="FF0000"/>
                </a:solidFill>
              </a:rPr>
              <a:t>pemrograman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sederhana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dirty="0" err="1">
                <a:sym typeface="Wingdings" panose="05000000000000000000" pitchFamily="2" charset="2"/>
              </a:rPr>
              <a:t>bahasa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tingkat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tinggi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mengkomunikasikan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rekanan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tim.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s://image.freepik.com/iconen-gratis/luidspreker-met-handvat_318-40233.jpg">
            <a:extLst>
              <a:ext uri="{FF2B5EF4-FFF2-40B4-BE49-F238E27FC236}">
                <a16:creationId xmlns:a16="http://schemas.microsoft.com/office/drawing/2014/main" id="{C4B34873-A29E-465E-8CE1-037DFDE0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03" y="116943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1C95E1-057D-46EC-8893-39C18F5C45D2}"/>
              </a:ext>
            </a:extLst>
          </p:cNvPr>
          <p:cNvSpPr txBox="1">
            <a:spLocks/>
          </p:cNvSpPr>
          <p:nvPr/>
        </p:nvSpPr>
        <p:spPr>
          <a:xfrm>
            <a:off x="4329564" y="1658982"/>
            <a:ext cx="4596721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EUCLEDIAN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!=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m mod n;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m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n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AB4B-AA38-4BCF-952F-CC1ADA0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STUDI KASUS MINGGU 1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B914-EA14-4687-B369-34D616EC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0" y="1658982"/>
            <a:ext cx="8908869" cy="4859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SI, Flowchart, dan Pseudocode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lagoritma</a:t>
            </a:r>
            <a:r>
              <a:rPr lang="en-US" dirty="0"/>
              <a:t>!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?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2A87D-B64D-4522-9B6E-F5D4592B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" y="2611392"/>
            <a:ext cx="2199971" cy="1647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F6359-8146-4360-A472-260A128A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73" y="2599237"/>
            <a:ext cx="2198785" cy="165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C2848-77DF-49B7-83CE-C2950FD9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454" y="2611392"/>
            <a:ext cx="2194411" cy="1647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37248-EB35-4A5B-9C53-1CE1CBF9F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003" y="2611392"/>
            <a:ext cx="2195451" cy="16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9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.bp.blogspot.com/-0awyrB2f0uc/UoXEO9mvz5I/AAAAAAAAAGI/UeCJ3SVzMTg/s400/cardboard-box-icon-512x512.png">
            <a:extLst>
              <a:ext uri="{FF2B5EF4-FFF2-40B4-BE49-F238E27FC236}">
                <a16:creationId xmlns:a16="http://schemas.microsoft.com/office/drawing/2014/main" id="{CE4AAAD1-FDB9-4449-AF83-B5AD64D3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2" y="153176"/>
            <a:ext cx="6197083" cy="61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A4F20-14A8-49FC-9ADC-5B824232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5476913"/>
            <a:ext cx="8994710" cy="1227911"/>
          </a:xfr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700" b="1" dirty="0">
                <a:solidFill>
                  <a:srgbClr val="00B0F0"/>
                </a:solidFill>
                <a:latin typeface="Agency FB" panose="020B0503020202020204" pitchFamily="34" charset="0"/>
              </a:rPr>
              <a:t>UNBOXING </a:t>
            </a:r>
            <a:r>
              <a:rPr lang="en-US" sz="7700" dirty="0" err="1">
                <a:solidFill>
                  <a:srgbClr val="00B0F0"/>
                </a:solidFill>
                <a:latin typeface="Agency FB" panose="020B0503020202020204" pitchFamily="34" charset="0"/>
              </a:rPr>
              <a:t>Algoritma</a:t>
            </a:r>
            <a:r>
              <a:rPr lang="en-US" sz="7700" dirty="0">
                <a:solidFill>
                  <a:srgbClr val="00B0F0"/>
                </a:solidFill>
                <a:latin typeface="Agency FB" panose="020B0503020202020204" pitchFamily="34" charset="0"/>
              </a:rPr>
              <a:t> </a:t>
            </a:r>
            <a:r>
              <a:rPr lang="en-US" sz="7700" dirty="0" err="1">
                <a:solidFill>
                  <a:srgbClr val="FFC000"/>
                </a:solidFill>
                <a:latin typeface="Agency FB" panose="020B0503020202020204" pitchFamily="34" charset="0"/>
              </a:rPr>
              <a:t>Pemrograman</a:t>
            </a:r>
            <a:endParaRPr lang="en-US" sz="4000" dirty="0">
              <a:latin typeface="Agency FB" panose="020B0503020202020204" pitchFamily="34" charset="0"/>
            </a:endParaRP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91175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prender programaciÃ³n web">
            <a:extLst>
              <a:ext uri="{FF2B5EF4-FFF2-40B4-BE49-F238E27FC236}">
                <a16:creationId xmlns:a16="http://schemas.microsoft.com/office/drawing/2014/main" id="{3D51965A-AABE-40D0-835F-126B8FFA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9" y="4523156"/>
            <a:ext cx="2786971" cy="17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a pesan gojek, ojek online, cara order gojek">
            <a:extLst>
              <a:ext uri="{FF2B5EF4-FFF2-40B4-BE49-F238E27FC236}">
                <a16:creationId xmlns:a16="http://schemas.microsoft.com/office/drawing/2014/main" id="{C8B23EA9-F9E4-411D-A03D-049E3CCA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36" y="2321151"/>
            <a:ext cx="2786971" cy="30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a isi saldo Bukadompet Bukalapak">
            <a:extLst>
              <a:ext uri="{FF2B5EF4-FFF2-40B4-BE49-F238E27FC236}">
                <a16:creationId xmlns:a16="http://schemas.microsoft.com/office/drawing/2014/main" id="{0E51C662-138B-42B2-B54F-930EFE57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86" y="2321151"/>
            <a:ext cx="2405813" cy="42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B11A0-55CD-455A-B9B5-8606AE788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24" y="4284814"/>
            <a:ext cx="1813075" cy="25554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99089-41A3-4DCA-B15A-A718C6148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16" y="1874157"/>
            <a:ext cx="2823753" cy="28237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72125BA-163B-495E-85E1-E5C1138927B5}"/>
              </a:ext>
            </a:extLst>
          </p:cNvPr>
          <p:cNvSpPr/>
          <p:nvPr/>
        </p:nvSpPr>
        <p:spPr>
          <a:xfrm>
            <a:off x="3175000" y="3797300"/>
            <a:ext cx="1397000" cy="1089138"/>
          </a:xfrm>
          <a:prstGeom prst="rightArrow">
            <a:avLst>
              <a:gd name="adj1" fmla="val 50000"/>
              <a:gd name="adj2" fmla="val 31001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53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/>
              <a:t>01. </a:t>
            </a:r>
            <a:r>
              <a:rPr lang="en-US" sz="4000" b="1" dirty="0" err="1"/>
              <a:t>Pengantar</a:t>
            </a:r>
            <a:r>
              <a:rPr lang="en-US" sz="4000" b="1" dirty="0"/>
              <a:t> </a:t>
            </a:r>
            <a:r>
              <a:rPr lang="en-US" sz="4000" b="1" dirty="0" err="1"/>
              <a:t>Algoritma</a:t>
            </a:r>
            <a:r>
              <a:rPr lang="en-US" sz="4000" b="1" dirty="0"/>
              <a:t> dan </a:t>
            </a:r>
            <a:r>
              <a:rPr lang="en-US" sz="4000" b="1" dirty="0" err="1"/>
              <a:t>Pemrograman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id-ID" dirty="0">
                <a:latin typeface="Agency FB" panose="020B0503020202020204" pitchFamily="34" charset="0"/>
              </a:rPr>
              <a:t>Algoritma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b="1" dirty="0">
                <a:latin typeface="Agency FB" panose="020B0503020202020204" pitchFamily="34" charset="0"/>
              </a:rPr>
              <a:t>Dari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Algoritma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  <a:sym typeface="Wingdings" panose="05000000000000000000" pitchFamily="2" charset="2"/>
              </a:rPr>
              <a:t>Ke</a:t>
            </a:r>
            <a:r>
              <a:rPr lang="en-US" dirty="0">
                <a:latin typeface="Agency FB" panose="020B0503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BA36D1-248B-4F68-9E97-2D715898B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30013" y="1658982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23A80-1DE2-43AC-B127-044AB28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E66E-C2C0-4885-AE43-65B37524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911160"/>
            <a:ext cx="3594534" cy="5355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94112D-AE5E-4480-9347-5F1CE405205A}"/>
              </a:ext>
            </a:extLst>
          </p:cNvPr>
          <p:cNvSpPr txBox="1">
            <a:spLocks/>
          </p:cNvSpPr>
          <p:nvPr/>
        </p:nvSpPr>
        <p:spPr>
          <a:xfrm>
            <a:off x="3594534" y="5937286"/>
            <a:ext cx="5298278" cy="62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Pemrograman</a:t>
            </a:r>
            <a:r>
              <a:rPr lang="en-US" dirty="0"/>
              <a:t> (program)</a:t>
            </a:r>
            <a:endParaRPr lang="en-ID" dirty="0"/>
          </a:p>
        </p:txBody>
      </p:sp>
      <p:pic>
        <p:nvPicPr>
          <p:cNvPr id="2050" name="Picture 2" descr="Aprender programaciÃ³n web">
            <a:extLst>
              <a:ext uri="{FF2B5EF4-FFF2-40B4-BE49-F238E27FC236}">
                <a16:creationId xmlns:a16="http://schemas.microsoft.com/office/drawing/2014/main" id="{DC71BCCA-CD5C-4331-BE5E-5D3F87F6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34" y="2259792"/>
            <a:ext cx="5298278" cy="33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C158-FC72-422B-A5BE-FE5B9576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889D-4533-4002-9EB9-38FE38EF4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444500">
              <a:buFont typeface="+mj-lt"/>
              <a:buAutoNum type="alphaLcParenR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444500" indent="-444500">
              <a:buFont typeface="+mj-lt"/>
              <a:buAutoNum type="alphaLcParenR"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444500" indent="-444500">
              <a:buFont typeface="+mj-lt"/>
              <a:buAutoNum type="alphaLcParenR"/>
            </a:pP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444500" indent="-444500">
              <a:buFont typeface="+mj-lt"/>
              <a:buAutoNum type="alphaLcParenR"/>
            </a:pPr>
            <a:r>
              <a:rPr lang="en-US" dirty="0" err="1"/>
              <a:t>Contoh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65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19E1-C06C-45D0-8996-8B17B271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9279-F37D-468C-99AA-717FB3C9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5" y="1442506"/>
            <a:ext cx="5201121" cy="5076151"/>
          </a:xfrm>
        </p:spPr>
        <p:txBody>
          <a:bodyPr>
            <a:normAutofit/>
          </a:bodyPr>
          <a:lstStyle/>
          <a:p>
            <a:r>
              <a:rPr lang="en-US" sz="2400" dirty="0" err="1"/>
              <a:t>Algortima</a:t>
            </a:r>
            <a:r>
              <a:rPr lang="en-US" sz="2400" dirty="0"/>
              <a:t> : </a:t>
            </a:r>
            <a:r>
              <a:rPr lang="en-US" sz="2400" dirty="0" err="1">
                <a:solidFill>
                  <a:srgbClr val="FF0000"/>
                </a:solidFill>
              </a:rPr>
              <a:t>urutan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langkah-langkah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penyelesaian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masalah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sistematis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dan </a:t>
            </a:r>
            <a:r>
              <a:rPr lang="en-US" sz="2400" dirty="0" err="1">
                <a:solidFill>
                  <a:srgbClr val="FF0000"/>
                </a:solidFill>
              </a:rPr>
              <a:t>logis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Sistematis</a:t>
            </a:r>
            <a:r>
              <a:rPr lang="en-US" sz="2000" dirty="0"/>
              <a:t> :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langkah-langkah</a:t>
            </a:r>
            <a:r>
              <a:rPr lang="en-US" sz="2000" dirty="0"/>
              <a:t> yang </a:t>
            </a:r>
            <a:r>
              <a:rPr lang="en-US" sz="2000" dirty="0" err="1"/>
              <a:t>disusun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pPr lvl="1"/>
            <a:r>
              <a:rPr lang="en-US" sz="2000" dirty="0" err="1"/>
              <a:t>Logis</a:t>
            </a:r>
            <a:r>
              <a:rPr lang="en-US" sz="2000" dirty="0"/>
              <a:t> :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 dan </a:t>
            </a:r>
            <a:r>
              <a:rPr lang="en-US" sz="2000" dirty="0" err="1"/>
              <a:t>diterima</a:t>
            </a:r>
            <a:r>
              <a:rPr lang="en-US" sz="2000" dirty="0"/>
              <a:t> oleh </a:t>
            </a:r>
            <a:r>
              <a:rPr lang="en-US" sz="2000" dirty="0" err="1"/>
              <a:t>akal</a:t>
            </a: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760235-0350-43FB-9BC7-76170237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5" r="12183"/>
          <a:stretch/>
        </p:blipFill>
        <p:spPr>
          <a:xfrm flipH="1">
            <a:off x="-2" y="978468"/>
            <a:ext cx="3931921" cy="516391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7E30276-FF1C-47FD-AEFB-922C78DCA52C}"/>
              </a:ext>
            </a:extLst>
          </p:cNvPr>
          <p:cNvSpPr txBox="1">
            <a:spLocks/>
          </p:cNvSpPr>
          <p:nvPr/>
        </p:nvSpPr>
        <p:spPr>
          <a:xfrm>
            <a:off x="155567" y="5606803"/>
            <a:ext cx="3594534" cy="53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ALGORITMA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98E0-E34F-4446-86E5-06820B8A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11EDD-D1DC-43DE-A418-62B4EF5F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13"/>
            <a:ext cx="9144000" cy="47692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ABB22C-9A9A-4E10-8F27-C5902ED54E2C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7442200" cy="13255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PENILAIAN ALGORITMA</a:t>
            </a:r>
            <a:r>
              <a:rPr lang="en-US" dirty="0"/>
              <a:t>:</a:t>
            </a:r>
          </a:p>
          <a:p>
            <a:pPr marL="355600" indent="-266700"/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dapat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memecahkan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masalah</a:t>
            </a:r>
            <a:r>
              <a:rPr lang="en-US" sz="2400" dirty="0"/>
              <a:t>.</a:t>
            </a:r>
          </a:p>
          <a:p>
            <a:pPr marL="355600" indent="-266700"/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Kerelatifan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efisiensi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FF0000"/>
                </a:solidFill>
              </a:rPr>
              <a:t>minimal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maksimal</a:t>
            </a:r>
            <a:r>
              <a:rPr lang="en-US" sz="2400" dirty="0"/>
              <a:t>.</a:t>
            </a:r>
          </a:p>
          <a:p>
            <a:pPr marL="355600" indent="-266700"/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Indikator</a:t>
            </a:r>
            <a:r>
              <a:rPr lang="en-US" sz="2400" dirty="0"/>
              <a:t>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err="1">
                <a:solidFill>
                  <a:srgbClr val="FF0000"/>
                </a:solidFill>
                <a:sym typeface="Wingdings"/>
              </a:rPr>
              <a:t>waktu</a:t>
            </a:r>
            <a:r>
              <a:rPr lang="en-US" sz="2400" dirty="0">
                <a:sym typeface="Wingdings"/>
              </a:rPr>
              <a:t> dan </a:t>
            </a:r>
            <a:r>
              <a:rPr lang="en-US" sz="2400" dirty="0" err="1">
                <a:solidFill>
                  <a:srgbClr val="FF0000"/>
                </a:solidFill>
                <a:sym typeface="Wingdings"/>
              </a:rPr>
              <a:t>memori</a:t>
            </a:r>
            <a:r>
              <a:rPr lang="en-US" sz="2400" dirty="0">
                <a:sym typeface="Wingdings"/>
              </a:rPr>
              <a:t>.</a:t>
            </a: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3664</TotalTime>
  <Words>1187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ALGORITMA PEMROGRAMAN 01. Pengantar Algoritma Pemrograman</vt:lpstr>
      <vt:lpstr>ALGORITMA dan PEMROGRAMAN </vt:lpstr>
      <vt:lpstr>PowerPoint Presentation</vt:lpstr>
      <vt:lpstr>PowerPoint Presentation</vt:lpstr>
      <vt:lpstr>01. Pengantar Algoritma dan Pemrograman</vt:lpstr>
      <vt:lpstr>Algoritma Pemrograman</vt:lpstr>
      <vt:lpstr>1. Algoritma</vt:lpstr>
      <vt:lpstr>a. Definisi Algoritma</vt:lpstr>
      <vt:lpstr>b. Penilaian Algoritma </vt:lpstr>
      <vt:lpstr>c. Langkah membuat algoritma</vt:lpstr>
      <vt:lpstr>d. Contoh Algoritma 1</vt:lpstr>
      <vt:lpstr>d. Contoh Algoritma 2</vt:lpstr>
      <vt:lpstr>d. Contoh Algoritma 3 </vt:lpstr>
      <vt:lpstr>d. Contoh Algoritma 4 : Euclidean </vt:lpstr>
      <vt:lpstr>2. Pemrograman</vt:lpstr>
      <vt:lpstr>a. Definisi Pemrograman</vt:lpstr>
      <vt:lpstr>b. Pembagiannya : kesulitan penerjemahan</vt:lpstr>
      <vt:lpstr>b. Pembagiannya : macamnya </vt:lpstr>
      <vt:lpstr>3. Dari Algoritma      Ke Pemrograman</vt:lpstr>
      <vt:lpstr>a. Definisi Dari Algoritma Ke Pemrograman </vt:lpstr>
      <vt:lpstr>Bukalapak.com </vt:lpstr>
      <vt:lpstr>PowerPoint Presentation</vt:lpstr>
      <vt:lpstr>Bagaimana orang tahu algoritma kita?</vt:lpstr>
      <vt:lpstr>b. Cara Transfer</vt:lpstr>
      <vt:lpstr>b. Cara Transfer</vt:lpstr>
      <vt:lpstr>b. Cara Transfer</vt:lpstr>
      <vt:lpstr>STUDI KASUS MINGGU 1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2894</cp:revision>
  <dcterms:created xsi:type="dcterms:W3CDTF">2016-09-02T03:38:50Z</dcterms:created>
  <dcterms:modified xsi:type="dcterms:W3CDTF">2018-09-06T04:34:49Z</dcterms:modified>
</cp:coreProperties>
</file>