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6" r:id="rId3"/>
    <p:sldId id="430" r:id="rId4"/>
    <p:sldId id="448" r:id="rId5"/>
    <p:sldId id="454" r:id="rId6"/>
    <p:sldId id="455" r:id="rId7"/>
    <p:sldId id="457" r:id="rId8"/>
    <p:sldId id="456" r:id="rId9"/>
    <p:sldId id="452" r:id="rId10"/>
    <p:sldId id="45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600" b="0" dirty="0" err="1">
              <a:latin typeface="Agency FB" panose="020B0503020202020204" pitchFamily="34" charset="0"/>
            </a:rPr>
            <a:t>Tipe</a:t>
          </a:r>
          <a:r>
            <a:rPr lang="en-US" sz="2600" b="0" dirty="0">
              <a:latin typeface="Agency FB" panose="020B0503020202020204" pitchFamily="34" charset="0"/>
            </a:rPr>
            <a:t> Data, </a:t>
          </a:r>
          <a:r>
            <a:rPr lang="en-US" sz="2600" b="0" dirty="0" err="1">
              <a:latin typeface="Agency FB" panose="020B0503020202020204" pitchFamily="34" charset="0"/>
            </a:rPr>
            <a:t>Variabel</a:t>
          </a:r>
          <a:r>
            <a:rPr lang="en-US" sz="2600" b="0" dirty="0">
              <a:latin typeface="Agency FB" panose="020B0503020202020204" pitchFamily="34" charset="0"/>
            </a:rPr>
            <a:t>, </a:t>
          </a:r>
          <a:r>
            <a:rPr lang="en-US" sz="2600" b="0" dirty="0" err="1">
              <a:latin typeface="Agency FB" panose="020B0503020202020204" pitchFamily="34" charset="0"/>
            </a:rPr>
            <a:t>Konstanta</a:t>
          </a:r>
          <a:r>
            <a:rPr lang="en-US" sz="2600" b="0" dirty="0">
              <a:latin typeface="Agency FB" panose="020B0503020202020204" pitchFamily="34" charset="0"/>
            </a:rPr>
            <a:t>, Operator</a:t>
          </a: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004775BB-F2BD-427A-AFB2-C988D9CD564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B3343978-718E-4C22-8EFF-28E32763EF42}" type="parTrans" cxnId="{71B76366-6D5D-407B-815D-5EC86AB5004F}">
      <dgm:prSet/>
      <dgm:spPr/>
      <dgm:t>
        <a:bodyPr/>
        <a:lstStyle/>
        <a:p>
          <a:endParaRPr lang="en-ID"/>
        </a:p>
      </dgm:t>
    </dgm:pt>
    <dgm:pt modelId="{20B4894A-6C2B-443A-9F7A-F6BD5F8481AC}" type="sibTrans" cxnId="{71B76366-6D5D-407B-815D-5EC86AB5004F}">
      <dgm:prSet/>
      <dgm:spPr/>
      <dgm:t>
        <a:bodyPr/>
        <a:lstStyle/>
        <a:p>
          <a:endParaRPr lang="en-ID"/>
        </a:p>
      </dgm:t>
    </dgm:pt>
    <dgm:pt modelId="{F88B6F3D-1CED-474C-9411-4CA1E1A294C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Function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DD9975-100B-4CA7-A14E-0B038F4641DC}" type="parTrans" cxnId="{3FD66CAA-CCC8-4E58-A822-593FBF41CED8}">
      <dgm:prSet/>
      <dgm:spPr/>
      <dgm:t>
        <a:bodyPr/>
        <a:lstStyle/>
        <a:p>
          <a:endParaRPr lang="en-ID"/>
        </a:p>
      </dgm:t>
    </dgm:pt>
    <dgm:pt modelId="{3063B3F8-D351-4ED3-87D3-AAB2FFECE282}" type="sibTrans" cxnId="{3FD66CAA-CCC8-4E58-A822-593FBF41CED8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01EB7823-847C-4B09-9EB6-7289C9B6DA53}" type="pres">
      <dgm:prSet presAssocID="{004775BB-F2BD-427A-AFB2-C988D9CD564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8B33C21-C5B5-4DE7-81EA-7D0906FB8DDE}" type="pres">
      <dgm:prSet presAssocID="{20B4894A-6C2B-443A-9F7A-F6BD5F8481AC}" presName="spacer" presStyleCnt="0"/>
      <dgm:spPr/>
    </dgm:pt>
    <dgm:pt modelId="{786D173B-CE9E-4721-B7BB-75F28E9DDEA0}" type="pres">
      <dgm:prSet presAssocID="{F88B6F3D-1CED-474C-9411-4CA1E1A294C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859E76-7393-4093-BACF-D235F86D4D25}" type="pres">
      <dgm:prSet presAssocID="{3063B3F8-D351-4ED3-87D3-AAB2FFECE282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0BC9D08-0593-40E9-A246-FB9055E15014}" type="presOf" srcId="{004775BB-F2BD-427A-AFB2-C988D9CD564C}" destId="{01EB7823-847C-4B09-9EB6-7289C9B6DA53}" srcOrd="0" destOrd="0" presId="urn:microsoft.com/office/officeart/2005/8/layout/vList2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71B76366-6D5D-407B-815D-5EC86AB5004F}" srcId="{8358F112-1D6F-44C5-AF73-A5EEB7AA45FA}" destId="{004775BB-F2BD-427A-AFB2-C988D9CD564C}" srcOrd="6" destOrd="0" parTransId="{B3343978-718E-4C22-8EFF-28E32763EF42}" sibTransId="{20B4894A-6C2B-443A-9F7A-F6BD5F8481AC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85410F78-AB55-4315-9A20-FB09E555815F}" type="presOf" srcId="{F88B6F3D-1CED-474C-9411-4CA1E1A294CD}" destId="{786D173B-CE9E-4721-B7BB-75F28E9DDEA0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3FD66CAA-CCC8-4E58-A822-593FBF41CED8}" srcId="{8358F112-1D6F-44C5-AF73-A5EEB7AA45FA}" destId="{F88B6F3D-1CED-474C-9411-4CA1E1A294CD}" srcOrd="7" destOrd="0" parTransId="{94DD9975-100B-4CA7-A14E-0B038F4641DC}" sibTransId="{3063B3F8-D351-4ED3-87D3-AAB2FFECE28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22A6031B-DD06-40D1-A82C-EF160D0A7BAA}" type="presParOf" srcId="{FA152123-58CE-48F0-AD32-399CCFB0B709}" destId="{01EB7823-847C-4B09-9EB6-7289C9B6DA53}" srcOrd="12" destOrd="0" presId="urn:microsoft.com/office/officeart/2005/8/layout/vList2"/>
    <dgm:cxn modelId="{D1331D00-9B98-455A-9528-F962CC79E95D}" type="presParOf" srcId="{FA152123-58CE-48F0-AD32-399CCFB0B709}" destId="{F8B33C21-C5B5-4DE7-81EA-7D0906FB8DDE}" srcOrd="13" destOrd="0" presId="urn:microsoft.com/office/officeart/2005/8/layout/vList2"/>
    <dgm:cxn modelId="{7328A679-A982-4067-A889-5A7C586E84C5}" type="presParOf" srcId="{FA152123-58CE-48F0-AD32-399CCFB0B709}" destId="{786D173B-CE9E-4721-B7BB-75F28E9DDEA0}" srcOrd="14" destOrd="0" presId="urn:microsoft.com/office/officeart/2005/8/layout/vList2"/>
    <dgm:cxn modelId="{940CBECD-D603-4733-809F-901F009EF194}" type="presParOf" srcId="{FA152123-58CE-48F0-AD32-399CCFB0B709}" destId="{39859E76-7393-4093-BACF-D235F86D4D25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Struktur</a:t>
          </a:r>
          <a:r>
            <a:rPr lang="en-US" sz="2800" b="0" dirty="0">
              <a:latin typeface="Agency FB" panose="020B0503020202020204" pitchFamily="34" charset="0"/>
            </a:rPr>
            <a:t> Data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16.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14E7079C-7959-474B-BF07-108A9C0EF11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12.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Struktur</a:t>
          </a:r>
          <a:r>
            <a:rPr lang="en-US" sz="2800" b="0" dirty="0">
              <a:latin typeface="Agency FB" panose="020B0503020202020204" pitchFamily="34" charset="0"/>
            </a:rPr>
            <a:t> Data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CF5A533-B4FC-470F-B7A9-BE87D158E98A}" type="parTrans" cxnId="{2CB48062-1BE0-4391-9289-06CB3E41D097}">
      <dgm:prSet/>
      <dgm:spPr/>
      <dgm:t>
        <a:bodyPr/>
        <a:lstStyle/>
        <a:p>
          <a:endParaRPr lang="en-ID"/>
        </a:p>
      </dgm:t>
    </dgm:pt>
    <dgm:pt modelId="{252C06EE-748E-4F04-B3EA-A5E12CAD9343}" type="sibTrans" cxnId="{2CB48062-1BE0-4391-9289-06CB3E41D097}">
      <dgm:prSet/>
      <dgm:spPr/>
      <dgm:t>
        <a:bodyPr/>
        <a:lstStyle/>
        <a:p>
          <a:endParaRPr lang="en-ID"/>
        </a:p>
      </dgm:t>
    </dgm:pt>
    <dgm:pt modelId="{59477254-134F-469B-94F5-3525BEAA65A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D7FA127-B1D4-4205-86EE-5E7123ACD840}" type="parTrans" cxnId="{20896882-177A-4ADA-8D69-A8F2312045A6}">
      <dgm:prSet/>
      <dgm:spPr/>
      <dgm:t>
        <a:bodyPr/>
        <a:lstStyle/>
        <a:p>
          <a:endParaRPr lang="en-ID"/>
        </a:p>
      </dgm:t>
    </dgm:pt>
    <dgm:pt modelId="{0F357AC4-92A6-47C7-902D-B1187CA4D1B7}" type="sibTrans" cxnId="{20896882-177A-4ADA-8D69-A8F2312045A6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761255AB-83EF-4434-9F4B-445CB35FC6E7}" type="pres">
      <dgm:prSet presAssocID="{14E7079C-7959-474B-BF07-108A9C0EF11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5849701-3F08-495A-98AF-77A1BE60A106}" type="pres">
      <dgm:prSet presAssocID="{252C06EE-748E-4F04-B3EA-A5E12CAD9343}" presName="spacer" presStyleCnt="0"/>
      <dgm:spPr/>
    </dgm:pt>
    <dgm:pt modelId="{0EECE8F9-7854-4534-B995-B5E9BDCC3AC9}" type="pres">
      <dgm:prSet presAssocID="{57C8B451-A66D-43BF-BF89-6B515DA7FB2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D5ADD329-F7BA-4556-86DE-6CD2D64EAC8B}" type="pres">
      <dgm:prSet presAssocID="{59477254-134F-469B-94F5-3525BEAA65A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F13EA1C-7EE3-4BFF-AC49-4ADF1FFC32C1}" type="pres">
      <dgm:prSet presAssocID="{0F357AC4-92A6-47C7-902D-B1187CA4D1B7}" presName="spacer" presStyleCnt="0"/>
      <dgm:spPr/>
    </dgm:pt>
    <dgm:pt modelId="{DA948AEC-D1BD-4831-8C49-1D0F09A33AB9}" type="pres">
      <dgm:prSet presAssocID="{05686A0A-4804-4110-8882-700D9BCAF54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6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3" destOrd="0" parTransId="{D5B93216-5CB3-410A-9E67-C00F331D677D}" sibTransId="{81E8DB39-DF98-495A-9E7A-8460BE2FB6A3}"/>
    <dgm:cxn modelId="{2CB48062-1BE0-4391-9289-06CB3E41D097}" srcId="{8358F112-1D6F-44C5-AF73-A5EEB7AA45FA}" destId="{14E7079C-7959-474B-BF07-108A9C0EF11A}" srcOrd="2" destOrd="0" parTransId="{2CF5A533-B4FC-470F-B7A9-BE87D158E98A}" sibTransId="{252C06EE-748E-4F04-B3EA-A5E12CAD9343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20896882-177A-4ADA-8D69-A8F2312045A6}" srcId="{8358F112-1D6F-44C5-AF73-A5EEB7AA45FA}" destId="{59477254-134F-469B-94F5-3525BEAA65A5}" srcOrd="4" destOrd="0" parTransId="{FD7FA127-B1D4-4205-86EE-5E7123ACD840}" sibTransId="{0F357AC4-92A6-47C7-902D-B1187CA4D1B7}"/>
    <dgm:cxn modelId="{4D073586-9BE9-485B-AF9B-268483C42874}" type="presOf" srcId="{59477254-134F-469B-94F5-3525BEAA65A5}" destId="{D5ADD329-F7BA-4556-86DE-6CD2D64EAC8B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7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5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A34253F5-9939-4491-B451-C1BCFC4D9BFF}" type="presOf" srcId="{14E7079C-7959-474B-BF07-108A9C0EF11A}" destId="{761255AB-83EF-4434-9F4B-445CB35FC6E7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7CB2B1EA-1E91-463D-B57D-B66200ABD932}" type="presParOf" srcId="{FA152123-58CE-48F0-AD32-399CCFB0B709}" destId="{761255AB-83EF-4434-9F4B-445CB35FC6E7}" srcOrd="4" destOrd="0" presId="urn:microsoft.com/office/officeart/2005/8/layout/vList2"/>
    <dgm:cxn modelId="{A2AC8B39-2667-441B-AD15-9EE112F2083D}" type="presParOf" srcId="{FA152123-58CE-48F0-AD32-399CCFB0B709}" destId="{F5849701-3F08-495A-98AF-77A1BE60A106}" srcOrd="5" destOrd="0" presId="urn:microsoft.com/office/officeart/2005/8/layout/vList2"/>
    <dgm:cxn modelId="{C5011C09-9BDF-4580-A017-BF72160DED65}" type="presParOf" srcId="{FA152123-58CE-48F0-AD32-399CCFB0B709}" destId="{0EECE8F9-7854-4534-B995-B5E9BDCC3AC9}" srcOrd="6" destOrd="0" presId="urn:microsoft.com/office/officeart/2005/8/layout/vList2"/>
    <dgm:cxn modelId="{D133A527-78BE-439A-9138-8530F7EC610C}" type="presParOf" srcId="{FA152123-58CE-48F0-AD32-399CCFB0B709}" destId="{14877787-10CA-49FC-B872-2B6BA8779E56}" srcOrd="7" destOrd="0" presId="urn:microsoft.com/office/officeart/2005/8/layout/vList2"/>
    <dgm:cxn modelId="{857BB6BA-4BE2-4198-920F-7E895A063E0C}" type="presParOf" srcId="{FA152123-58CE-48F0-AD32-399CCFB0B709}" destId="{D5ADD329-F7BA-4556-86DE-6CD2D64EAC8B}" srcOrd="8" destOrd="0" presId="urn:microsoft.com/office/officeart/2005/8/layout/vList2"/>
    <dgm:cxn modelId="{C2C8684C-E1D6-4307-919E-C92C992DBC65}" type="presParOf" srcId="{FA152123-58CE-48F0-AD32-399CCFB0B709}" destId="{9F13EA1C-7EE3-4BFF-AC49-4ADF1FFC32C1}" srcOrd="9" destOrd="0" presId="urn:microsoft.com/office/officeart/2005/8/layout/vList2"/>
    <dgm:cxn modelId="{3C71CE1C-5560-4B9B-A623-C243D450B7B6}" type="presParOf" srcId="{FA152123-58CE-48F0-AD32-399CCFB0B709}" destId="{DA948AEC-D1BD-4831-8C49-1D0F09A33AB9}" srcOrd="10" destOrd="0" presId="urn:microsoft.com/office/officeart/2005/8/layout/vList2"/>
    <dgm:cxn modelId="{385E8945-1AE4-4D19-B346-3596FEB78E1C}" type="presParOf" srcId="{FA152123-58CE-48F0-AD32-399CCFB0B709}" destId="{99F4A158-CD91-42CC-8C70-92E6FE9D91AA}" srcOrd="11" destOrd="0" presId="urn:microsoft.com/office/officeart/2005/8/layout/vList2"/>
    <dgm:cxn modelId="{D62232BE-96A5-4B41-A9D9-E377A8F785E4}" type="presParOf" srcId="{FA152123-58CE-48F0-AD32-399CCFB0B709}" destId="{AB0F6EC3-4A3C-41CD-AB51-4D7C669E32F4}" srcOrd="12" destOrd="0" presId="urn:microsoft.com/office/officeart/2005/8/layout/vList2"/>
    <dgm:cxn modelId="{C9D2FC28-5596-4EDD-955B-44AD51788271}" type="presParOf" srcId="{FA152123-58CE-48F0-AD32-399CCFB0B709}" destId="{864E4395-08B2-431C-98A9-842742C19475}" srcOrd="13" destOrd="0" presId="urn:microsoft.com/office/officeart/2005/8/layout/vList2"/>
    <dgm:cxn modelId="{C5203D51-591C-4774-8949-D56B7504CB66}" type="presParOf" srcId="{FA152123-58CE-48F0-AD32-399CCFB0B709}" destId="{F4223B3F-7A5F-4B4B-BB64-825656D9084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4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7750"/>
        <a:ext cx="5005839" cy="482488"/>
      </dsp:txXfrm>
    </dsp:sp>
    <dsp:sp modelId="{2B0E2AB5-C119-4743-96E1-6DE15C2A42E9}">
      <dsp:nvSpPr>
        <dsp:cNvPr id="0" name=""/>
        <dsp:cNvSpPr/>
      </dsp:nvSpPr>
      <dsp:spPr>
        <a:xfrm>
          <a:off x="0" y="54788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573988"/>
        <a:ext cx="5005839" cy="482488"/>
      </dsp:txXfrm>
    </dsp:sp>
    <dsp:sp modelId="{EBF2DBB0-09AC-46B7-9297-8EC140618313}">
      <dsp:nvSpPr>
        <dsp:cNvPr id="0" name=""/>
        <dsp:cNvSpPr/>
      </dsp:nvSpPr>
      <dsp:spPr>
        <a:xfrm>
          <a:off x="0" y="1094123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102" y="1120225"/>
        <a:ext cx="5005839" cy="482488"/>
      </dsp:txXfrm>
    </dsp:sp>
    <dsp:sp modelId="{55313F2D-5CDE-46B8-8A43-4BDEBD17AE52}">
      <dsp:nvSpPr>
        <dsp:cNvPr id="0" name=""/>
        <dsp:cNvSpPr/>
      </dsp:nvSpPr>
      <dsp:spPr>
        <a:xfrm>
          <a:off x="0" y="164036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600" b="0" kern="1200" dirty="0" err="1">
              <a:latin typeface="Agency FB" panose="020B0503020202020204" pitchFamily="34" charset="0"/>
            </a:rPr>
            <a:t>Tipe</a:t>
          </a:r>
          <a:r>
            <a:rPr lang="en-US" sz="2600" b="0" kern="1200" dirty="0">
              <a:latin typeface="Agency FB" panose="020B0503020202020204" pitchFamily="34" charset="0"/>
            </a:rPr>
            <a:t> Data, </a:t>
          </a:r>
          <a:r>
            <a:rPr lang="en-US" sz="2600" b="0" kern="1200" dirty="0" err="1">
              <a:latin typeface="Agency FB" panose="020B0503020202020204" pitchFamily="34" charset="0"/>
            </a:rPr>
            <a:t>Variabel</a:t>
          </a:r>
          <a:r>
            <a:rPr lang="en-US" sz="2600" b="0" kern="1200" dirty="0">
              <a:latin typeface="Agency FB" panose="020B0503020202020204" pitchFamily="34" charset="0"/>
            </a:rPr>
            <a:t>, </a:t>
          </a:r>
          <a:r>
            <a:rPr lang="en-US" sz="2600" b="0" kern="1200" dirty="0" err="1">
              <a:latin typeface="Agency FB" panose="020B0503020202020204" pitchFamily="34" charset="0"/>
            </a:rPr>
            <a:t>Konstanta</a:t>
          </a:r>
          <a:r>
            <a:rPr lang="en-US" sz="2600" b="0" kern="1200" dirty="0">
              <a:latin typeface="Agency FB" panose="020B0503020202020204" pitchFamily="34" charset="0"/>
            </a:rPr>
            <a:t>, Operator</a:t>
          </a:r>
        </a:p>
      </dsp:txBody>
      <dsp:txXfrm>
        <a:off x="26102" y="1666463"/>
        <a:ext cx="5005839" cy="482488"/>
      </dsp:txXfrm>
    </dsp:sp>
    <dsp:sp modelId="{9498D6D7-D1DE-4880-A122-141F0CC4C4C8}">
      <dsp:nvSpPr>
        <dsp:cNvPr id="0" name=""/>
        <dsp:cNvSpPr/>
      </dsp:nvSpPr>
      <dsp:spPr>
        <a:xfrm>
          <a:off x="0" y="2186598"/>
          <a:ext cx="5058043" cy="53469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212700"/>
        <a:ext cx="5005839" cy="482488"/>
      </dsp:txXfrm>
    </dsp:sp>
    <dsp:sp modelId="{45C12075-D00F-442E-A6A9-C54BDB913377}">
      <dsp:nvSpPr>
        <dsp:cNvPr id="0" name=""/>
        <dsp:cNvSpPr/>
      </dsp:nvSpPr>
      <dsp:spPr>
        <a:xfrm>
          <a:off x="0" y="273283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758938"/>
        <a:ext cx="5005839" cy="482488"/>
      </dsp:txXfrm>
    </dsp:sp>
    <dsp:sp modelId="{01EB7823-847C-4B09-9EB6-7289C9B6DA53}">
      <dsp:nvSpPr>
        <dsp:cNvPr id="0" name=""/>
        <dsp:cNvSpPr/>
      </dsp:nvSpPr>
      <dsp:spPr>
        <a:xfrm>
          <a:off x="0" y="3279074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305176"/>
        <a:ext cx="5005839" cy="482488"/>
      </dsp:txXfrm>
    </dsp:sp>
    <dsp:sp modelId="{786D173B-CE9E-4721-B7BB-75F28E9DDEA0}">
      <dsp:nvSpPr>
        <dsp:cNvPr id="0" name=""/>
        <dsp:cNvSpPr/>
      </dsp:nvSpPr>
      <dsp:spPr>
        <a:xfrm>
          <a:off x="0" y="382531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Function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851413"/>
        <a:ext cx="5005839" cy="482488"/>
      </dsp:txXfrm>
    </dsp:sp>
    <dsp:sp modelId="{56822E35-C193-43A7-8AA0-3E3F8B75E6AF}">
      <dsp:nvSpPr>
        <dsp:cNvPr id="0" name=""/>
        <dsp:cNvSpPr/>
      </dsp:nvSpPr>
      <dsp:spPr>
        <a:xfrm>
          <a:off x="0" y="4371549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4397651"/>
        <a:ext cx="5005839" cy="48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374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0750"/>
        <a:ext cx="3487733" cy="543021"/>
      </dsp:txXfrm>
    </dsp:sp>
    <dsp:sp modelId="{AADA161B-0E44-4493-B862-AA188302F13F}">
      <dsp:nvSpPr>
        <dsp:cNvPr id="0" name=""/>
        <dsp:cNvSpPr/>
      </dsp:nvSpPr>
      <dsp:spPr>
        <a:xfrm>
          <a:off x="0" y="6161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Struktur</a:t>
          </a:r>
          <a:r>
            <a:rPr lang="en-US" sz="2800" b="0" kern="1200" dirty="0">
              <a:latin typeface="Agency FB" panose="020B0503020202020204" pitchFamily="34" charset="0"/>
            </a:rPr>
            <a:t> Data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645517"/>
        <a:ext cx="3487733" cy="543021"/>
      </dsp:txXfrm>
    </dsp:sp>
    <dsp:sp modelId="{761255AB-83EF-4434-9F4B-445CB35FC6E7}">
      <dsp:nvSpPr>
        <dsp:cNvPr id="0" name=""/>
        <dsp:cNvSpPr/>
      </dsp:nvSpPr>
      <dsp:spPr>
        <a:xfrm>
          <a:off x="0" y="12309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12.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Struktur</a:t>
          </a:r>
          <a:r>
            <a:rPr lang="en-US" sz="2800" b="0" kern="1200" dirty="0">
              <a:latin typeface="Agency FB" panose="020B0503020202020204" pitchFamily="34" charset="0"/>
            </a:rPr>
            <a:t> Data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260284"/>
        <a:ext cx="3487733" cy="543021"/>
      </dsp:txXfrm>
    </dsp:sp>
    <dsp:sp modelId="{0EECE8F9-7854-4534-B995-B5E9BDCC3AC9}">
      <dsp:nvSpPr>
        <dsp:cNvPr id="0" name=""/>
        <dsp:cNvSpPr/>
      </dsp:nvSpPr>
      <dsp:spPr>
        <a:xfrm>
          <a:off x="0" y="18456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875051"/>
        <a:ext cx="3487733" cy="543021"/>
      </dsp:txXfrm>
    </dsp:sp>
    <dsp:sp modelId="{D5ADD329-F7BA-4556-86DE-6CD2D64EAC8B}">
      <dsp:nvSpPr>
        <dsp:cNvPr id="0" name=""/>
        <dsp:cNvSpPr/>
      </dsp:nvSpPr>
      <dsp:spPr>
        <a:xfrm>
          <a:off x="0" y="24604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2489817"/>
        <a:ext cx="3487733" cy="543021"/>
      </dsp:txXfrm>
    </dsp:sp>
    <dsp:sp modelId="{DA948AEC-D1BD-4831-8C49-1D0F09A33AB9}">
      <dsp:nvSpPr>
        <dsp:cNvPr id="0" name=""/>
        <dsp:cNvSpPr/>
      </dsp:nvSpPr>
      <dsp:spPr>
        <a:xfrm>
          <a:off x="0" y="30752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104584"/>
        <a:ext cx="3487733" cy="543021"/>
      </dsp:txXfrm>
    </dsp:sp>
    <dsp:sp modelId="{AB0F6EC3-4A3C-41CD-AB51-4D7C669E32F4}">
      <dsp:nvSpPr>
        <dsp:cNvPr id="0" name=""/>
        <dsp:cNvSpPr/>
      </dsp:nvSpPr>
      <dsp:spPr>
        <a:xfrm>
          <a:off x="0" y="36899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16.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719351"/>
        <a:ext cx="3487733" cy="543021"/>
      </dsp:txXfrm>
    </dsp:sp>
    <dsp:sp modelId="{F4223B3F-7A5F-4B4B-BB64-825656D9084A}">
      <dsp:nvSpPr>
        <dsp:cNvPr id="0" name=""/>
        <dsp:cNvSpPr/>
      </dsp:nvSpPr>
      <dsp:spPr>
        <a:xfrm>
          <a:off x="0" y="4304742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4334118"/>
        <a:ext cx="3487733" cy="54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08/09/2018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5.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Sequence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15704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FE-64E2-4553-AE54-F515858C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PEMROGRAMAN 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FD1B7F2-0C1B-4E17-9ADC-EEB3167E9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94259"/>
              </p:ext>
            </p:extLst>
          </p:nvPr>
        </p:nvGraphicFramePr>
        <p:xfrm>
          <a:off x="167100" y="1698184"/>
          <a:ext cx="5058043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874A72-4BE9-424A-8707-9BA44CD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207030"/>
              </p:ext>
            </p:extLst>
          </p:nvPr>
        </p:nvGraphicFramePr>
        <p:xfrm>
          <a:off x="5430416" y="1698184"/>
          <a:ext cx="3546485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001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05. Logika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>
                <a:latin typeface="Agency FB" panose="020B0503020202020204" pitchFamily="34" charset="0"/>
              </a:rPr>
              <a:t>SE/SI, Pseudocode, </a:t>
            </a:r>
            <a:r>
              <a:rPr lang="fr-FR" dirty="0" err="1">
                <a:latin typeface="Agency FB" panose="020B0503020202020204" pitchFamily="34" charset="0"/>
              </a:rPr>
              <a:t>Flowchart</a:t>
            </a:r>
            <a:r>
              <a:rPr lang="fr-FR" dirty="0">
                <a:latin typeface="Agency FB" panose="020B0503020202020204" pitchFamily="34" charset="0"/>
              </a:rPr>
              <a:t> </a:t>
            </a:r>
            <a:r>
              <a:rPr lang="fr-FR" dirty="0" err="1">
                <a:latin typeface="Agency FB" panose="020B0503020202020204" pitchFamily="34" charset="0"/>
              </a:rPr>
              <a:t>Sequence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09F6A9-3E11-4940-A2C5-B203CB27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4410" r="55981" b="37795"/>
          <a:stretch/>
        </p:blipFill>
        <p:spPr bwMode="auto">
          <a:xfrm>
            <a:off x="261256" y="1"/>
            <a:ext cx="6458867" cy="659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3C6D-AC67-4D68-875E-D56B54AB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5952931"/>
            <a:ext cx="8534400" cy="565726"/>
          </a:xfrm>
        </p:spPr>
        <p:txBody>
          <a:bodyPr/>
          <a:lstStyle/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/>
              <a:t>e</a:t>
            </a:r>
            <a:r>
              <a:rPr lang="id-ID" dirty="0"/>
              <a:t>c</a:t>
            </a:r>
            <a:r>
              <a:rPr lang="en-US" dirty="0"/>
              <a:t>a</a:t>
            </a:r>
            <a:r>
              <a:rPr lang="id-ID" dirty="0"/>
              <a:t>r</a:t>
            </a:r>
            <a:r>
              <a:rPr lang="en-US" dirty="0"/>
              <a:t>a</a:t>
            </a:r>
            <a:r>
              <a:rPr lang="id-ID" dirty="0"/>
              <a:t> </a:t>
            </a:r>
            <a:r>
              <a:rPr lang="en-US" dirty="0" err="1"/>
              <a:t>berurutan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SE/SI, Pseudocode, Flowchart Sequence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013" indent="-354013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SE/SI, Pseudocode, Flowchart Sequence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015277-C4EB-49EC-9D3C-C63D5BC2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3689349" cy="4859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Masukan</a:t>
            </a:r>
            <a:r>
              <a:rPr lang="en-US" sz="2400" dirty="0"/>
              <a:t>/input 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8000"/>
                </a:solidFill>
              </a:rPr>
              <a:t>luas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err="1">
                <a:solidFill>
                  <a:srgbClr val="008000"/>
                </a:solidFill>
              </a:rPr>
              <a:t>lingkaran</a:t>
            </a:r>
            <a:r>
              <a:rPr lang="en-US" sz="2400" dirty="0"/>
              <a:t>= </a:t>
            </a:r>
            <a:r>
              <a:rPr lang="en-US" sz="2400" b="1" dirty="0"/>
              <a:t>phi</a:t>
            </a:r>
            <a:r>
              <a:rPr lang="en-US" sz="2400" dirty="0"/>
              <a:t>*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  <a:r>
              <a:rPr lang="en-US" sz="2400" dirty="0"/>
              <a:t>*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/>
              <a:t>Output </a:t>
            </a:r>
            <a:r>
              <a:rPr lang="en-US" sz="2400" b="1" dirty="0" err="1">
                <a:solidFill>
                  <a:srgbClr val="008000"/>
                </a:solidFill>
              </a:rPr>
              <a:t>luas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err="1">
                <a:solidFill>
                  <a:srgbClr val="008000"/>
                </a:solidFill>
              </a:rPr>
              <a:t>lingkaran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19419-3C7E-461A-AF88-86BA4334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7" y="1283583"/>
            <a:ext cx="4310743" cy="52350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C459A-37AA-48B3-B0CA-84C46C2E4E57}"/>
              </a:ext>
            </a:extLst>
          </p:cNvPr>
          <p:cNvSpPr txBox="1">
            <a:spLocks/>
          </p:cNvSpPr>
          <p:nvPr/>
        </p:nvSpPr>
        <p:spPr>
          <a:xfrm>
            <a:off x="307626" y="4527696"/>
            <a:ext cx="5421370" cy="220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=phi*jari2*jari2;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AC1-FFF8-43A2-BE00-0FA80819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B12DB-A3CF-4139-96E8-12349DD61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07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15BD-DC75-470C-908A-6430597C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Sequence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0038-005A-40CD-886F-E6FECED5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1C61A-337D-403F-96BC-C3969900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145"/>
            <a:ext cx="9144000" cy="58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23522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4763</TotalTime>
  <Words>582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ALGORITMA PEMROGRAMAN 05. Logika Sequence</vt:lpstr>
      <vt:lpstr>ALGORITMA PEMROGRAMAN </vt:lpstr>
      <vt:lpstr>05. Logika Sequence</vt:lpstr>
      <vt:lpstr>PowerPoint Presentation</vt:lpstr>
      <vt:lpstr>1. SE/SI, Pseudocode, Flowchart Sequence</vt:lpstr>
      <vt:lpstr>SE/SI, Pseudocode, Flowchart Sequence</vt:lpstr>
      <vt:lpstr>2. Script</vt:lpstr>
      <vt:lpstr>Script Sequence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3959</cp:revision>
  <dcterms:created xsi:type="dcterms:W3CDTF">2016-09-02T03:38:50Z</dcterms:created>
  <dcterms:modified xsi:type="dcterms:W3CDTF">2018-09-08T07:34:25Z</dcterms:modified>
</cp:coreProperties>
</file>